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A27393-A1A5-6301-5A45-E0CB40942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4EA889E-B638-6516-0591-2A0C17C5C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898240-BEBF-DA8A-FEFA-3CCCE6C4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5744D5-2328-8B76-EB1C-5E8B1C40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E8CCF4-F3C0-A75B-3861-E8335554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909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1CB062-D10F-621E-4580-DFAD804E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7792369-F130-9F7C-FFD7-DC37C84B5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1C0387-A3BF-A7DF-D750-50EFEDDB8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3901F6-1C0C-6482-AA9A-D8BE2DF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FAFFB6-74AF-285F-0ED6-1B76D3BF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91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1AAC00F-3E5E-7ACA-25C1-299B620F6B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B23F18B-306B-AD5D-8E95-8AD1C4731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35ADC8-CB31-F032-7B5C-AD032840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18D1AC-F32E-FC33-7CFC-CD6EF319C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870C9E-BDDA-8359-029F-CECBEF7D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52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807300-BB37-D5E5-0B63-C7C06E9B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0248B5-406D-3898-7547-678D0A764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7684AF-F167-4062-0A20-9BE42080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0C2939-6417-7898-D540-B093EDB6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AE849E-65A2-7B73-4A7A-960093F6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83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057CAD-2FCF-B145-9209-B7DC610C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83B7A68-6EFD-150C-C992-2E4B9DD24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BE4A5F-FEAB-F04B-2C0F-611CC0D4F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3F95A8A-EDE3-E6BF-EE32-B2323C95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447EEF-94BC-F5FD-7F1A-AC744508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39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62494E-78BA-CA35-E003-D402ECF8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62FFB5-A757-914F-3319-72CE073F8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1FCBFF5-DA26-1BED-D2F9-D7DB90707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70F430-6D6E-BF17-178E-1731F86DA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0DE6414-DEE3-09FF-5FAC-2C7287D1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5870FB5-851F-6932-9F39-42D78311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4765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A994D-766D-F097-6A23-358DB631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0BB7BBC-11FD-7276-AACA-B9E63698B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08395B0-A6EE-ABBE-058C-584C209E6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5C46327-AB25-359A-074B-8C3131A14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94103FE-9BDF-345C-3ADB-2AC5D2139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D3C1F6B-16C6-964E-D571-165C6BDB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F3C62DC-0069-40E0-9C7A-8762005F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78BC5B-2631-E932-130E-4FE0D0FA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58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FDD410-80CF-04AA-A71C-F49419F7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073F9B-7550-0339-49BE-1541BAAF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E2789E-FC2B-1442-0FB1-1A050DAF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60ACB84-6E4E-EBF3-0720-DC81A18B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3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5EFD8FE-0C65-F5BA-4930-42A7CE90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54711DE-0181-4882-B7A5-6D0168F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31A3C3-353F-2552-DE16-BA23ED0A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55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1F23B9-25B1-5DB5-DC2E-0BE5DF15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E1FC19-3BF3-F7C5-D2EA-A944F9533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B0B6F5A-E4FD-AAFE-4CB3-F5BECB120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765F90A-A4F5-02F6-D760-58003F5F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EA5FA1C-1435-6F5C-E81B-F015AA05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BA06E9-4C85-B845-4FCC-F1C0EC58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04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E8479-BC5E-3372-E6E7-CF8E95D29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D16628B-70C3-8488-5629-B0C33F434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D6C1611-ACF4-39A9-9810-4FDEA232B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C2CC59-C7C1-52E7-BB3A-6C34E012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4FCBB63-D179-6BC2-9292-1B4C686C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E79A63B-351C-160D-B3F3-1CDDF461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247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DFFB960-5ACF-0695-ADB0-B7B0FE4A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6B74EC5-1024-9459-A01F-7ACFB7B77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C85185-2DB4-FD78-E290-9FF29D6AC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0BCEBB-F362-4091-B195-AE3A4167D387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3CD637-6777-80F2-D2EB-604222FE6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883E4-8486-9C81-4E5B-DD0CC9272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91B63-E825-473C-BD1D-1B06432B2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30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D988E1-AABA-E3A7-3B3C-23E1BEED6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1997"/>
            <a:ext cx="12192000" cy="1103603"/>
          </a:xfrm>
        </p:spPr>
        <p:txBody>
          <a:bodyPr>
            <a:normAutofit/>
          </a:bodyPr>
          <a:lstStyle/>
          <a:p>
            <a:r>
              <a:rPr kumimoji="1" lang="ja-JP" altLang="en-US"/>
              <a:t>「こん手紙ば読んでくれんね」</a:t>
            </a:r>
            <a:endParaRPr kumimoji="1" lang="ja-JP" altLang="en-US" dirty="0"/>
          </a:p>
        </p:txBody>
      </p:sp>
      <p:pic>
        <p:nvPicPr>
          <p:cNvPr id="9" name="図 8" descr="地図, フェン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563FB3A-93AF-DB2A-95C8-2076BB2B9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5599"/>
            <a:ext cx="12139946" cy="4232275"/>
          </a:xfrm>
          <a:prstGeom prst="rect">
            <a:avLst/>
          </a:prstGeom>
        </p:spPr>
      </p:pic>
      <p:pic>
        <p:nvPicPr>
          <p:cNvPr id="10" name="ユカイ">
            <a:hlinkClick r:id="" action="ppaction://media"/>
            <a:extLst>
              <a:ext uri="{FF2B5EF4-FFF2-40B4-BE49-F238E27FC236}">
                <a16:creationId xmlns:a16="http://schemas.microsoft.com/office/drawing/2014/main" id="{67991E8A-D44A-91E0-59A7-E0FDFFCCA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DFD5-891C-6D33-999B-55DDFB56C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D8E95-8F83-3FBD-0618-7FB7BDEC2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376" y="1317992"/>
            <a:ext cx="5410200" cy="10727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ja-JP" sz="6000" dirty="0">
                <a:latin typeface="Bradley Hand ITC" panose="03070402050302030203" pitchFamily="66" charset="0"/>
              </a:rPr>
              <a:t>Fin</a:t>
            </a:r>
            <a:endParaRPr kumimoji="1" lang="en-US" altLang="ja-JP" sz="6000" dirty="0">
              <a:latin typeface="Bradley Hand ITC" panose="03070402050302030203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02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657E55-A420-C963-5578-A33131AB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380"/>
            <a:ext cx="5477164" cy="1325563"/>
          </a:xfrm>
        </p:spPr>
        <p:txBody>
          <a:bodyPr/>
          <a:lstStyle/>
          <a:p>
            <a:r>
              <a:rPr lang="ja-JP" altLang="en-US" dirty="0">
                <a:latin typeface="Bradley Hand ITC" panose="03070402050302030203" pitchFamily="66" charset="0"/>
              </a:rPr>
              <a:t>かえるくん　</a:t>
            </a:r>
            <a:r>
              <a:rPr lang="en-US" altLang="ja-JP" dirty="0">
                <a:latin typeface="Bradley Hand ITC" panose="03070402050302030203" pitchFamily="66" charset="0"/>
              </a:rPr>
              <a:t>Frog</a:t>
            </a:r>
            <a:endParaRPr kumimoji="1" lang="ja-JP" altLang="en-US" dirty="0">
              <a:latin typeface="Bradley Hand ITC" panose="03070402050302030203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3A247F-8919-CEC9-E160-FC0532207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3725"/>
            <a:ext cx="6096000" cy="2890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>
                <a:latin typeface="Bradley Hand ITC" panose="03070402050302030203" pitchFamily="66" charset="0"/>
              </a:rPr>
              <a:t>金子　　稜　　</a:t>
            </a:r>
            <a:r>
              <a:rPr kumimoji="1" lang="en-US" altLang="ja-JP" dirty="0">
                <a:latin typeface="Bradley Hand ITC" panose="03070402050302030203" pitchFamily="66" charset="0"/>
              </a:rPr>
              <a:t>Ryo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>
                <a:latin typeface="Bradley Hand ITC" panose="03070402050302030203" pitchFamily="66" charset="0"/>
              </a:rPr>
              <a:t>Kaneko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kumimoji="1" lang="ja-JP" altLang="en-US" dirty="0">
                <a:latin typeface="Bradley Hand ITC" panose="03070402050302030203" pitchFamily="66" charset="0"/>
              </a:rPr>
              <a:t>右田　慶伸　　</a:t>
            </a:r>
            <a:r>
              <a:rPr kumimoji="1" lang="en-US" altLang="ja-JP" dirty="0" err="1">
                <a:latin typeface="Bradley Hand ITC" panose="03070402050302030203" pitchFamily="66" charset="0"/>
              </a:rPr>
              <a:t>Keishin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>
                <a:latin typeface="Bradley Hand ITC" panose="03070402050302030203" pitchFamily="66" charset="0"/>
              </a:rPr>
              <a:t>Migita</a:t>
            </a: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kumimoji="1" lang="ja-JP" altLang="en-US" dirty="0">
                <a:latin typeface="Bradley Hand ITC" panose="03070402050302030203" pitchFamily="66" charset="0"/>
              </a:rPr>
              <a:t>坂本誓大朗　　</a:t>
            </a:r>
            <a:r>
              <a:rPr kumimoji="1" lang="en-US" altLang="ja-JP" dirty="0">
                <a:latin typeface="Bradley Hand ITC" panose="03070402050302030203" pitchFamily="66" charset="0"/>
              </a:rPr>
              <a:t>Seitarou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>
                <a:latin typeface="Bradley Hand ITC" panose="03070402050302030203" pitchFamily="66" charset="0"/>
              </a:rPr>
              <a:t>Sakamoto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218ED2F-D40F-0CCC-9399-D91CCA442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43" y="206848"/>
            <a:ext cx="4321223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CFD6B6-1198-A3EA-315A-482CE2DFE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894" y="3446848"/>
            <a:ext cx="4321221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9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33174-35F0-4F4A-7425-AD5C81FB4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6FCBF0-204E-E271-1BC8-7174461C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380"/>
            <a:ext cx="5477164" cy="1325563"/>
          </a:xfrm>
        </p:spPr>
        <p:txBody>
          <a:bodyPr/>
          <a:lstStyle/>
          <a:p>
            <a:r>
              <a:rPr lang="ja-JP" altLang="en-US" dirty="0">
                <a:latin typeface="Bradley Hand ITC" panose="03070402050302030203" pitchFamily="66" charset="0"/>
              </a:rPr>
              <a:t>がまくん　　</a:t>
            </a:r>
            <a:r>
              <a:rPr lang="en-US" altLang="ja-JP" dirty="0">
                <a:latin typeface="Bradley Hand ITC" panose="03070402050302030203" pitchFamily="66" charset="0"/>
              </a:rPr>
              <a:t>Toad</a:t>
            </a:r>
            <a:endParaRPr kumimoji="1" lang="ja-JP" altLang="en-US" dirty="0">
              <a:latin typeface="Bradley Hand ITC" panose="03070402050302030203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FDBD63-FE6D-E8C2-5157-DD359F46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3725"/>
            <a:ext cx="6096000" cy="2828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西　永莉奈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>
                <a:latin typeface="Bradley Hand ITC" panose="03070402050302030203" pitchFamily="66" charset="0"/>
              </a:rPr>
              <a:t>Erina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Nishi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渡辺　辰徳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kumimoji="1" lang="en-US" altLang="ja-JP" dirty="0" err="1">
                <a:latin typeface="Bradley Hand ITC" panose="03070402050302030203" pitchFamily="66" charset="0"/>
              </a:rPr>
              <a:t>Tatsunori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>
                <a:latin typeface="Bradley Hand ITC" panose="03070402050302030203" pitchFamily="66" charset="0"/>
              </a:rPr>
              <a:t>Watanabe</a:t>
            </a: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徳嶋　結翔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kumimoji="1" lang="en-US" altLang="ja-JP" dirty="0">
                <a:latin typeface="Bradley Hand ITC" panose="03070402050302030203" pitchFamily="66" charset="0"/>
              </a:rPr>
              <a:t>Yuito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>
                <a:latin typeface="Bradley Hand ITC" panose="03070402050302030203" pitchFamily="66" charset="0"/>
              </a:rPr>
              <a:t>Tokushima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2F895B-7450-202E-157F-9F82FFA91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73" y="157935"/>
            <a:ext cx="4321215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 descr="床, 人, 屋内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92EDB9F-BA58-9DEB-6B93-BAC5B534D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6" y="3460066"/>
            <a:ext cx="432122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0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FCAA5-CCBB-17AB-EA02-1B09291B2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C34372-CFAF-7DF6-6C57-F4628605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380"/>
            <a:ext cx="5477164" cy="1325563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atin typeface="Bradley Hand ITC" panose="03070402050302030203" pitchFamily="66" charset="0"/>
              </a:rPr>
              <a:t>かたつむりくん　　</a:t>
            </a:r>
            <a:r>
              <a:rPr lang="en-US" altLang="ja-JP" sz="3600" dirty="0">
                <a:latin typeface="Bradley Hand ITC" panose="03070402050302030203" pitchFamily="66" charset="0"/>
              </a:rPr>
              <a:t>Snail</a:t>
            </a:r>
            <a:endParaRPr kumimoji="1" lang="ja-JP" altLang="en-US" sz="3600" dirty="0">
              <a:latin typeface="Bradley Hand ITC" panose="03070402050302030203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0F6719-79EF-5AAE-5741-91335CBCC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3725"/>
            <a:ext cx="6096000" cy="184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池田　　壱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>
                <a:latin typeface="Bradley Hand ITC" panose="03070402050302030203" pitchFamily="66" charset="0"/>
              </a:rPr>
              <a:t>Ichi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Ikeda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丸尾　歩花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>
                <a:latin typeface="Bradley Hand ITC" panose="03070402050302030203" pitchFamily="66" charset="0"/>
              </a:rPr>
              <a:t>Honoka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Maruo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03853F-F60F-A901-91A8-3BD83ECE1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6" y="89555"/>
            <a:ext cx="432122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 descr="帽子をかぶった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AF53E30C-A8DA-A924-C174-907F33FC9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5" y="3429000"/>
            <a:ext cx="4321224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9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EB95E-5C99-1AEC-78E5-B8E81B8AC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C00604-589F-6856-78C7-2EAB28D5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380"/>
            <a:ext cx="5477164" cy="1325563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Bradley Hand ITC" panose="03070402050302030203" pitchFamily="66" charset="0"/>
              </a:rPr>
              <a:t>カナヘビ　</a:t>
            </a:r>
            <a:r>
              <a:rPr lang="en-US" altLang="ja-JP" sz="4000" dirty="0">
                <a:latin typeface="Bradley Hand ITC" panose="03070402050302030203" pitchFamily="66" charset="0"/>
              </a:rPr>
              <a:t>Grass lizard</a:t>
            </a:r>
            <a:endParaRPr kumimoji="1" lang="ja-JP" alt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730151-B9B9-6E8C-49EA-F758CD883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3726"/>
            <a:ext cx="6096000" cy="1101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尾方　　晴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>
                <a:latin typeface="Bradley Hand ITC" panose="03070402050302030203" pitchFamily="66" charset="0"/>
              </a:rPr>
              <a:t>Haru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Ogata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B7DC29D8-E22B-4906-3070-2984DC76FC86}"/>
              </a:ext>
            </a:extLst>
          </p:cNvPr>
          <p:cNvSpPr txBox="1">
            <a:spLocks/>
          </p:cNvSpPr>
          <p:nvPr/>
        </p:nvSpPr>
        <p:spPr>
          <a:xfrm>
            <a:off x="6096000" y="3211729"/>
            <a:ext cx="5477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atin typeface="Bradley Hand ITC" panose="03070402050302030203" pitchFamily="66" charset="0"/>
              </a:rPr>
              <a:t>ヤモリ　　</a:t>
            </a:r>
            <a:r>
              <a:rPr lang="en-US" altLang="ja-JP" sz="4000" dirty="0">
                <a:latin typeface="Bradley Hand ITC" panose="03070402050302030203" pitchFamily="66" charset="0"/>
              </a:rPr>
              <a:t>Gecko</a:t>
            </a:r>
            <a:endParaRPr lang="ja-JP" alt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58858AF-E762-6201-BB0B-B44E54E95764}"/>
              </a:ext>
            </a:extLst>
          </p:cNvPr>
          <p:cNvSpPr txBox="1">
            <a:spLocks/>
          </p:cNvSpPr>
          <p:nvPr/>
        </p:nvSpPr>
        <p:spPr>
          <a:xfrm>
            <a:off x="6096000" y="4664075"/>
            <a:ext cx="6096000" cy="1101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敷根　景虎　　</a:t>
            </a:r>
            <a:r>
              <a:rPr lang="en-US" altLang="ja-JP" dirty="0" err="1">
                <a:latin typeface="Bradley Hand ITC" panose="03070402050302030203" pitchFamily="66" charset="0"/>
              </a:rPr>
              <a:t>Kagetora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 err="1">
                <a:latin typeface="Bradley Hand ITC" panose="03070402050302030203" pitchFamily="66" charset="0"/>
              </a:rPr>
              <a:t>Shikine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00BB2FD-96D1-2E54-D73C-6B2C9E23A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97" y="189000"/>
            <a:ext cx="4321227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 descr="床に座っている子供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F3B6322A-1DD9-BB3B-E3A5-5FC5478F1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3429000"/>
            <a:ext cx="4321224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8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4" grpId="0"/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3B13A-DD2E-8251-8F8B-24AFC4B40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1720F6-4246-6358-B64C-2064B362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380"/>
            <a:ext cx="5477164" cy="1325563"/>
          </a:xfrm>
        </p:spPr>
        <p:txBody>
          <a:bodyPr/>
          <a:lstStyle/>
          <a:p>
            <a:r>
              <a:rPr lang="ja-JP" altLang="en-US" dirty="0">
                <a:latin typeface="Bradley Hand ITC" panose="03070402050302030203" pitchFamily="66" charset="0"/>
              </a:rPr>
              <a:t>町たんけん　</a:t>
            </a:r>
            <a:br>
              <a:rPr lang="en-US" altLang="ja-JP" dirty="0">
                <a:latin typeface="Bradley Hand ITC" panose="03070402050302030203" pitchFamily="66" charset="0"/>
              </a:rPr>
            </a:br>
            <a:r>
              <a:rPr lang="en-US" altLang="ja-JP" dirty="0">
                <a:latin typeface="Bradley Hand ITC" panose="03070402050302030203" pitchFamily="66" charset="0"/>
              </a:rPr>
              <a:t>Explore my town</a:t>
            </a:r>
            <a:endParaRPr kumimoji="1" lang="ja-JP" altLang="en-US" dirty="0">
              <a:latin typeface="Bradley Hand ITC" panose="03070402050302030203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C9F0AB-570A-0667-746D-B3BDAD037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3724"/>
            <a:ext cx="6096000" cy="43428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石坂　優和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>
                <a:latin typeface="Bradley Hand ITC" panose="03070402050302030203" pitchFamily="66" charset="0"/>
              </a:rPr>
              <a:t>Yuuto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Ishizaka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黒木　虹奈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kumimoji="1" lang="en-US" altLang="ja-JP" dirty="0">
                <a:latin typeface="Bradley Hand ITC" panose="03070402050302030203" pitchFamily="66" charset="0"/>
              </a:rPr>
              <a:t>Niina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K</a:t>
            </a:r>
            <a:r>
              <a:rPr kumimoji="1" lang="en-US" altLang="ja-JP" dirty="0">
                <a:latin typeface="Bradley Hand ITC" panose="03070402050302030203" pitchFamily="66" charset="0"/>
              </a:rPr>
              <a:t>urogi</a:t>
            </a: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米谷　麗来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 err="1">
                <a:latin typeface="Bradley Hand ITC" panose="03070402050302030203" pitchFamily="66" charset="0"/>
              </a:rPr>
              <a:t>Reira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 err="1">
                <a:latin typeface="Bradley Hand ITC" panose="03070402050302030203" pitchFamily="66" charset="0"/>
              </a:rPr>
              <a:t>Komeya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kumimoji="1" lang="ja-JP" altLang="en-US" dirty="0">
                <a:latin typeface="Bradley Hand ITC" panose="03070402050302030203" pitchFamily="66" charset="0"/>
              </a:rPr>
              <a:t>野村　　圭　　</a:t>
            </a:r>
            <a:r>
              <a:rPr kumimoji="1" lang="en-US" altLang="ja-JP" dirty="0">
                <a:latin typeface="Bradley Hand ITC" panose="03070402050302030203" pitchFamily="66" charset="0"/>
              </a:rPr>
              <a:t>Kei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>
                <a:latin typeface="Bradley Hand ITC" panose="03070402050302030203" pitchFamily="66" charset="0"/>
              </a:rPr>
              <a:t>Nomura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58BB4E3-0C74-A41B-96D7-4C5D7B170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71" y="117265"/>
            <a:ext cx="4321221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 descr="人, 立つ, 男, グループ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3BD6707-873A-169C-A21F-5A4B65BC2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8" y="3429000"/>
            <a:ext cx="432243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8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E4430-992D-12F1-FA39-5D0DE05E9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13FF58-A016-5EC0-3A1F-A2377EFCF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380"/>
            <a:ext cx="5477164" cy="1325563"/>
          </a:xfrm>
        </p:spPr>
        <p:txBody>
          <a:bodyPr/>
          <a:lstStyle/>
          <a:p>
            <a:r>
              <a:rPr lang="ja-JP" altLang="en-US" dirty="0">
                <a:latin typeface="Bradley Hand ITC" panose="03070402050302030203" pitchFamily="66" charset="0"/>
              </a:rPr>
              <a:t>語り　　</a:t>
            </a:r>
            <a:r>
              <a:rPr lang="en-US" altLang="ja-JP" dirty="0">
                <a:latin typeface="Bradley Hand ITC" panose="03070402050302030203" pitchFamily="66" charset="0"/>
              </a:rPr>
              <a:t>Narrator</a:t>
            </a:r>
            <a:endParaRPr kumimoji="1" lang="ja-JP" altLang="en-US" dirty="0">
              <a:latin typeface="Bradley Hand ITC" panose="03070402050302030203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D4287B-1E4E-BC2F-2750-02385CAD0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3725"/>
            <a:ext cx="6096000" cy="3918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有薗　里穂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>
                <a:latin typeface="Bradley Hand ITC" panose="03070402050302030203" pitchFamily="66" charset="0"/>
              </a:rPr>
              <a:t>Riho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 err="1">
                <a:latin typeface="Bradley Hand ITC" panose="03070402050302030203" pitchFamily="66" charset="0"/>
              </a:rPr>
              <a:t>Arizono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矢立　柚葵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kumimoji="1" lang="en-US" altLang="ja-JP" dirty="0">
                <a:latin typeface="Bradley Hand ITC" panose="03070402050302030203" pitchFamily="66" charset="0"/>
              </a:rPr>
              <a:t>Yuzuki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 err="1">
                <a:latin typeface="Bradley Hand ITC" panose="03070402050302030203" pitchFamily="66" charset="0"/>
              </a:rPr>
              <a:t>Yatate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沖　幸太朗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 err="1">
                <a:latin typeface="Bradley Hand ITC" panose="03070402050302030203" pitchFamily="66" charset="0"/>
              </a:rPr>
              <a:t>Koutarou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Oki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堤　　柊司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kumimoji="1" lang="en-US" altLang="ja-JP" dirty="0">
                <a:latin typeface="Bradley Hand ITC" panose="03070402050302030203" pitchFamily="66" charset="0"/>
              </a:rPr>
              <a:t>Shuuji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Tsutsumi</a:t>
            </a:r>
            <a:endParaRPr kumimoji="1" lang="en-US" altLang="ja-JP" dirty="0">
              <a:latin typeface="Bradley Hand ITC" panose="03070402050302030203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C1D81E-09B3-B2A0-4B5E-88EBAA8BE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00" y="3498042"/>
            <a:ext cx="432122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 descr="人, 若い, 子供, 少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2270556-F988-E28B-1426-E571C120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9" y="189000"/>
            <a:ext cx="4321223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9CBEF-4676-1BB9-8657-746BDE14E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DCA8C7-E100-76CE-CB07-DE875D13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380"/>
            <a:ext cx="5477164" cy="1325563"/>
          </a:xfrm>
        </p:spPr>
        <p:txBody>
          <a:bodyPr/>
          <a:lstStyle/>
          <a:p>
            <a:r>
              <a:rPr lang="ja-JP" altLang="en-US" dirty="0">
                <a:latin typeface="Bradley Hand ITC" panose="03070402050302030203" pitchFamily="66" charset="0"/>
              </a:rPr>
              <a:t>語り　　</a:t>
            </a:r>
            <a:r>
              <a:rPr lang="en-US" altLang="ja-JP" dirty="0">
                <a:latin typeface="Bradley Hand ITC" panose="03070402050302030203" pitchFamily="66" charset="0"/>
              </a:rPr>
              <a:t>Narrator</a:t>
            </a:r>
            <a:endParaRPr kumimoji="1" lang="ja-JP" altLang="en-US" dirty="0">
              <a:latin typeface="Bradley Hand ITC" panose="03070402050302030203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B7F22B-4080-F37B-4D10-7C6A8B159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3725"/>
            <a:ext cx="6096000" cy="3959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佐藤　　凪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>
                <a:latin typeface="Bradley Hand ITC" panose="03070402050302030203" pitchFamily="66" charset="0"/>
              </a:rPr>
              <a:t>Nagi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>
                <a:latin typeface="Bradley Hand ITC" panose="03070402050302030203" pitchFamily="66" charset="0"/>
              </a:rPr>
              <a:t>Satou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西　　菖磨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 err="1">
                <a:latin typeface="Bradley Hand ITC" panose="03070402050302030203" pitchFamily="66" charset="0"/>
              </a:rPr>
              <a:t>Shouma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>
                <a:latin typeface="Bradley Hand ITC" panose="03070402050302030203" pitchFamily="66" charset="0"/>
              </a:rPr>
              <a:t>Nishi</a:t>
            </a:r>
          </a:p>
          <a:p>
            <a:pPr marL="0" indent="0">
              <a:buNone/>
            </a:pP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kumimoji="1" lang="ja-JP" altLang="en-US" dirty="0">
                <a:latin typeface="Bradley Hand ITC" panose="03070402050302030203" pitchFamily="66" charset="0"/>
              </a:rPr>
              <a:t>税所　太櫻　　</a:t>
            </a:r>
            <a:r>
              <a:rPr kumimoji="1" lang="en-US" altLang="ja-JP" dirty="0" err="1">
                <a:latin typeface="Bradley Hand ITC" panose="03070402050302030203" pitchFamily="66" charset="0"/>
              </a:rPr>
              <a:t>Taou</a:t>
            </a:r>
            <a:r>
              <a:rPr lang="ja-JP" altLang="en-US" dirty="0">
                <a:latin typeface="Bradley Hand ITC" panose="03070402050302030203" pitchFamily="66" charset="0"/>
              </a:rPr>
              <a:t>　</a:t>
            </a:r>
            <a:r>
              <a:rPr lang="en-US" altLang="ja-JP" dirty="0" err="1">
                <a:latin typeface="Bradley Hand ITC" panose="03070402050302030203" pitchFamily="66" charset="0"/>
              </a:rPr>
              <a:t>Saisho</a:t>
            </a:r>
            <a:endParaRPr kumimoji="1"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altLang="ja-JP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ja-JP" altLang="en-US" dirty="0">
                <a:latin typeface="Bradley Hand ITC" panose="03070402050302030203" pitchFamily="66" charset="0"/>
              </a:rPr>
              <a:t>瀧森　葵那</a:t>
            </a:r>
            <a:r>
              <a:rPr kumimoji="1" lang="ja-JP" altLang="en-US" dirty="0">
                <a:latin typeface="Bradley Hand ITC" panose="03070402050302030203" pitchFamily="66" charset="0"/>
              </a:rPr>
              <a:t>　　</a:t>
            </a:r>
            <a:r>
              <a:rPr lang="en-US" altLang="ja-JP" dirty="0">
                <a:latin typeface="Bradley Hand ITC" panose="03070402050302030203" pitchFamily="66" charset="0"/>
              </a:rPr>
              <a:t>Aina</a:t>
            </a:r>
            <a:r>
              <a:rPr kumimoji="1" lang="ja-JP" altLang="en-US" dirty="0">
                <a:latin typeface="Bradley Hand ITC" panose="03070402050302030203" pitchFamily="66" charset="0"/>
              </a:rPr>
              <a:t>　</a:t>
            </a:r>
            <a:r>
              <a:rPr kumimoji="1" lang="en-US" altLang="ja-JP" dirty="0" err="1">
                <a:latin typeface="Bradley Hand ITC" panose="03070402050302030203" pitchFamily="66" charset="0"/>
              </a:rPr>
              <a:t>Takimori</a:t>
            </a:r>
            <a:endParaRPr kumimoji="1" lang="en-US" altLang="ja-JP" dirty="0">
              <a:latin typeface="Bradley Hand ITC" panose="03070402050302030203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7609FE-4E98-7826-3D7B-8E3F49296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07" y="99146"/>
            <a:ext cx="4321224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B9B158-EB39-39C9-27A8-443C3D3C8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947" y="3429000"/>
            <a:ext cx="4321221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02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A6CDE-CC83-99A0-B6CF-7086DFF02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293BCF-AB2C-D72D-C43B-B3949FB6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051" y="1317992"/>
            <a:ext cx="5410200" cy="19691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6000" dirty="0">
                <a:latin typeface="Bradley Hand ITC" panose="03070402050302030203" pitchFamily="66" charset="0"/>
              </a:rPr>
              <a:t>Happy</a:t>
            </a:r>
            <a:r>
              <a:rPr kumimoji="1" lang="ja-JP" altLang="en-US" sz="6000" dirty="0">
                <a:latin typeface="Bradley Hand ITC" panose="03070402050302030203" pitchFamily="66" charset="0"/>
              </a:rPr>
              <a:t>　</a:t>
            </a:r>
            <a:r>
              <a:rPr kumimoji="1" lang="en-US" altLang="ja-JP" sz="6000" dirty="0">
                <a:latin typeface="Bradley Hand ITC" panose="03070402050302030203" pitchFamily="66" charset="0"/>
              </a:rPr>
              <a:t>150th</a:t>
            </a:r>
            <a:r>
              <a:rPr kumimoji="1" lang="ja-JP" altLang="en-US" sz="6000" dirty="0">
                <a:latin typeface="Bradley Hand ITC" panose="03070402050302030203" pitchFamily="66" charset="0"/>
              </a:rPr>
              <a:t>　</a:t>
            </a:r>
            <a:r>
              <a:rPr kumimoji="1" lang="en-US" altLang="ja-JP" sz="6000" dirty="0">
                <a:latin typeface="Bradley Hand ITC" panose="03070402050302030203" pitchFamily="66" charset="0"/>
              </a:rPr>
              <a:t>Anniversary !!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CCE1203-04A3-B20A-7997-4AC890E84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3" y="84085"/>
            <a:ext cx="4321226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 descr="人, 屋内, 立つ, 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5448BEE-2656-6D10-EC65-98CE89CBC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9" y="3424036"/>
            <a:ext cx="4322437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8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1A6704AA8836498B53742D4271705C" ma:contentTypeVersion="4" ma:contentTypeDescription="新しいドキュメントを作成します。" ma:contentTypeScope="" ma:versionID="cf31ec342f7313f366c9638694fe69b2">
  <xsd:schema xmlns:xsd="http://www.w3.org/2001/XMLSchema" xmlns:xs="http://www.w3.org/2001/XMLSchema" xmlns:p="http://schemas.microsoft.com/office/2006/metadata/properties" xmlns:ns3="e3c18d16-39f2-4dba-a0f3-c2eb8ac3fddf" targetNamespace="http://schemas.microsoft.com/office/2006/metadata/properties" ma:root="true" ma:fieldsID="cdaeedac8cf788263c566710570d9dcb" ns3:_="">
    <xsd:import namespace="e3c18d16-39f2-4dba-a0f3-c2eb8ac3fdd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18d16-39f2-4dba-a0f3-c2eb8ac3fdd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0FC300-CAAC-4FCA-A5DC-4F3C9BAD34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0B9D2B-6E17-4482-854E-AE1A029294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c18d16-39f2-4dba-a0f3-c2eb8ac3f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5440DD-5222-4F0F-B430-B567BC801240}">
  <ds:schemaRefs>
    <ds:schemaRef ds:uri="e3c18d16-39f2-4dba-a0f3-c2eb8ac3fddf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138</Words>
  <Application>Microsoft Office PowerPoint</Application>
  <PresentationFormat>ワイド画面</PresentationFormat>
  <Paragraphs>48</Paragraphs>
  <Slides>10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游ゴシック</vt:lpstr>
      <vt:lpstr>游ゴシック Light</vt:lpstr>
      <vt:lpstr>Arial</vt:lpstr>
      <vt:lpstr>Bradley Hand ITC</vt:lpstr>
      <vt:lpstr>Office テーマ</vt:lpstr>
      <vt:lpstr>「こん手紙ば読んでくれんね」</vt:lpstr>
      <vt:lpstr>かえるくん　Frog</vt:lpstr>
      <vt:lpstr>がまくん　　Toad</vt:lpstr>
      <vt:lpstr>かたつむりくん　　Snail</vt:lpstr>
      <vt:lpstr>カナヘビ　Grass lizard</vt:lpstr>
      <vt:lpstr>町たんけん　 Explore my town</vt:lpstr>
      <vt:lpstr>語り　　Narrator</vt:lpstr>
      <vt:lpstr>語り　　Narrator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大柿　想</dc:creator>
  <cp:lastModifiedBy>大柿　想</cp:lastModifiedBy>
  <cp:revision>5</cp:revision>
  <dcterms:created xsi:type="dcterms:W3CDTF">2026-01-27T05:48:05Z</dcterms:created>
  <dcterms:modified xsi:type="dcterms:W3CDTF">2026-01-29T07:07:23Z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0x010100E11A6704AA8836498B53742D4271705C</vt:lpwstr>
  </property>
</Properties>
</file>