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873" r:id="rId3"/>
    <p:sldId id="1445" r:id="rId4"/>
    <p:sldId id="1383" r:id="rId5"/>
    <p:sldId id="1411" r:id="rId6"/>
    <p:sldId id="1290" r:id="rId7"/>
    <p:sldId id="1156" r:id="rId8"/>
    <p:sldId id="979" r:id="rId9"/>
    <p:sldId id="1196" r:id="rId10"/>
    <p:sldId id="1225" r:id="rId11"/>
    <p:sldId id="1208" r:id="rId12"/>
    <p:sldId id="1227" r:id="rId13"/>
    <p:sldId id="1203" r:id="rId14"/>
    <p:sldId id="1214" r:id="rId15"/>
    <p:sldId id="1215" r:id="rId16"/>
    <p:sldId id="1448" r:id="rId17"/>
    <p:sldId id="1417" r:id="rId18"/>
    <p:sldId id="1418" r:id="rId19"/>
    <p:sldId id="1429" r:id="rId20"/>
    <p:sldId id="258" r:id="rId21"/>
    <p:sldId id="1446" r:id="rId22"/>
    <p:sldId id="1447" r:id="rId23"/>
    <p:sldId id="1282" r:id="rId24"/>
    <p:sldId id="1273" r:id="rId25"/>
    <p:sldId id="1449" r:id="rId26"/>
    <p:sldId id="265" r:id="rId27"/>
    <p:sldId id="1444" r:id="rId28"/>
  </p:sldIdLst>
  <p:sldSz cx="12192000" cy="6858000"/>
  <p:notesSz cx="6858000" cy="9144000"/>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4ED5D-6B1C-42FE-A986-79D8D820A671}" v="11" dt="2024-08-31T18:38:41.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210" autoAdjust="0"/>
  </p:normalViewPr>
  <p:slideViewPr>
    <p:cSldViewPr snapToGrid="0">
      <p:cViewPr>
        <p:scale>
          <a:sx n="50" d="100"/>
          <a:sy n="50" d="100"/>
        </p:scale>
        <p:origin x="29" y="154"/>
      </p:cViewPr>
      <p:guideLst/>
    </p:cSldViewPr>
  </p:slideViewPr>
  <p:notesTextViewPr>
    <p:cViewPr>
      <p:scale>
        <a:sx n="1" d="1"/>
        <a:sy n="1" d="1"/>
      </p:scale>
      <p:origin x="0" y="0"/>
    </p:cViewPr>
  </p:notesTextViewPr>
  <p:notesViewPr>
    <p:cSldViewPr snapToGrid="0">
      <p:cViewPr varScale="1">
        <p:scale>
          <a:sx n="82" d="100"/>
          <a:sy n="82"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詩織 寺田" userId="cdf713541174831f" providerId="LiveId" clId="{2F74ED5D-6B1C-42FE-A986-79D8D820A671}"/>
    <pc:docChg chg="undo custSel addSld delSld modSld sldOrd">
      <pc:chgData name="詩織 寺田" userId="cdf713541174831f" providerId="LiveId" clId="{2F74ED5D-6B1C-42FE-A986-79D8D820A671}" dt="2024-08-31T18:38:57.036" v="445"/>
      <pc:docMkLst>
        <pc:docMk/>
      </pc:docMkLst>
      <pc:sldChg chg="addSp delSp modSp del mod">
        <pc:chgData name="詩織 寺田" userId="cdf713541174831f" providerId="LiveId" clId="{2F74ED5D-6B1C-42FE-A986-79D8D820A671}" dt="2024-08-31T17:53:13.269" v="152" actId="47"/>
        <pc:sldMkLst>
          <pc:docMk/>
          <pc:sldMk cId="1040409556" sldId="257"/>
        </pc:sldMkLst>
        <pc:spChg chg="del">
          <ac:chgData name="詩織 寺田" userId="cdf713541174831f" providerId="LiveId" clId="{2F74ED5D-6B1C-42FE-A986-79D8D820A671}" dt="2024-08-31T17:46:47.431" v="151" actId="478"/>
          <ac:spMkLst>
            <pc:docMk/>
            <pc:sldMk cId="1040409556" sldId="257"/>
            <ac:spMk id="3" creationId="{6797BDE5-A8BD-4286-8221-21664A41BD79}"/>
          </ac:spMkLst>
        </pc:spChg>
        <pc:spChg chg="add mod">
          <ac:chgData name="詩織 寺田" userId="cdf713541174831f" providerId="LiveId" clId="{2F74ED5D-6B1C-42FE-A986-79D8D820A671}" dt="2024-08-31T17:46:47.431" v="151" actId="478"/>
          <ac:spMkLst>
            <pc:docMk/>
            <pc:sldMk cId="1040409556" sldId="257"/>
            <ac:spMk id="4" creationId="{E311080C-1978-E2C5-2807-089AA9EFBA09}"/>
          </ac:spMkLst>
        </pc:spChg>
      </pc:sldChg>
      <pc:sldChg chg="modSp mod">
        <pc:chgData name="詩織 寺田" userId="cdf713541174831f" providerId="LiveId" clId="{2F74ED5D-6B1C-42FE-A986-79D8D820A671}" dt="2024-08-31T17:24:05.554" v="72" actId="1076"/>
        <pc:sldMkLst>
          <pc:docMk/>
          <pc:sldMk cId="1059349071" sldId="265"/>
        </pc:sldMkLst>
        <pc:spChg chg="mod">
          <ac:chgData name="詩織 寺田" userId="cdf713541174831f" providerId="LiveId" clId="{2F74ED5D-6B1C-42FE-A986-79D8D820A671}" dt="2024-08-31T17:24:05.554" v="72" actId="1076"/>
          <ac:spMkLst>
            <pc:docMk/>
            <pc:sldMk cId="1059349071" sldId="265"/>
            <ac:spMk id="6" creationId="{51CA1257-66A3-465A-A773-E2D1F421929F}"/>
          </ac:spMkLst>
        </pc:spChg>
      </pc:sldChg>
      <pc:sldChg chg="modNotesTx">
        <pc:chgData name="詩織 寺田" userId="cdf713541174831f" providerId="LiveId" clId="{2F74ED5D-6B1C-42FE-A986-79D8D820A671}" dt="2024-08-31T17:24:29.370" v="98" actId="20577"/>
        <pc:sldMkLst>
          <pc:docMk/>
          <pc:sldMk cId="1264716852" sldId="873"/>
        </pc:sldMkLst>
      </pc:sldChg>
      <pc:sldChg chg="addSp modSp mod">
        <pc:chgData name="詩織 寺田" userId="cdf713541174831f" providerId="LiveId" clId="{2F74ED5D-6B1C-42FE-A986-79D8D820A671}" dt="2024-08-31T18:02:57.786" v="193" actId="207"/>
        <pc:sldMkLst>
          <pc:docMk/>
          <pc:sldMk cId="3383390020" sldId="979"/>
        </pc:sldMkLst>
        <pc:spChg chg="add mod">
          <ac:chgData name="詩織 寺田" userId="cdf713541174831f" providerId="LiveId" clId="{2F74ED5D-6B1C-42FE-A986-79D8D820A671}" dt="2024-08-31T18:02:57.786" v="193" actId="207"/>
          <ac:spMkLst>
            <pc:docMk/>
            <pc:sldMk cId="3383390020" sldId="979"/>
            <ac:spMk id="2" creationId="{E678025A-5CB9-15E9-EECF-36F6371C1700}"/>
          </ac:spMkLst>
        </pc:spChg>
        <pc:spChg chg="mod">
          <ac:chgData name="詩織 寺田" userId="cdf713541174831f" providerId="LiveId" clId="{2F74ED5D-6B1C-42FE-A986-79D8D820A671}" dt="2024-08-31T18:00:02.452" v="187" actId="403"/>
          <ac:spMkLst>
            <pc:docMk/>
            <pc:sldMk cId="3383390020" sldId="979"/>
            <ac:spMk id="12" creationId="{DFC1247E-533E-3147-9B3B-B4DD8530C446}"/>
          </ac:spMkLst>
        </pc:spChg>
      </pc:sldChg>
      <pc:sldChg chg="del">
        <pc:chgData name="詩織 寺田" userId="cdf713541174831f" providerId="LiveId" clId="{2F74ED5D-6B1C-42FE-A986-79D8D820A671}" dt="2024-08-30T06:59:19.817" v="55" actId="47"/>
        <pc:sldMkLst>
          <pc:docMk/>
          <pc:sldMk cId="2380468341" sldId="1149"/>
        </pc:sldMkLst>
      </pc:sldChg>
      <pc:sldChg chg="del">
        <pc:chgData name="詩織 寺田" userId="cdf713541174831f" providerId="LiveId" clId="{2F74ED5D-6B1C-42FE-A986-79D8D820A671}" dt="2024-08-30T06:59:20.601" v="56" actId="47"/>
        <pc:sldMkLst>
          <pc:docMk/>
          <pc:sldMk cId="3157156641" sldId="1150"/>
        </pc:sldMkLst>
      </pc:sldChg>
      <pc:sldChg chg="del">
        <pc:chgData name="詩織 寺田" userId="cdf713541174831f" providerId="LiveId" clId="{2F74ED5D-6B1C-42FE-A986-79D8D820A671}" dt="2024-08-30T06:59:21.259" v="57" actId="47"/>
        <pc:sldMkLst>
          <pc:docMk/>
          <pc:sldMk cId="2126814523" sldId="1151"/>
        </pc:sldMkLst>
      </pc:sldChg>
      <pc:sldChg chg="del">
        <pc:chgData name="詩織 寺田" userId="cdf713541174831f" providerId="LiveId" clId="{2F74ED5D-6B1C-42FE-A986-79D8D820A671}" dt="2024-08-30T06:59:21.888" v="58" actId="47"/>
        <pc:sldMkLst>
          <pc:docMk/>
          <pc:sldMk cId="2754850179" sldId="1152"/>
        </pc:sldMkLst>
      </pc:sldChg>
      <pc:sldChg chg="del">
        <pc:chgData name="詩織 寺田" userId="cdf713541174831f" providerId="LiveId" clId="{2F74ED5D-6B1C-42FE-A986-79D8D820A671}" dt="2024-08-30T06:59:22.862" v="59" actId="47"/>
        <pc:sldMkLst>
          <pc:docMk/>
          <pc:sldMk cId="1044021118" sldId="1155"/>
        </pc:sldMkLst>
      </pc:sldChg>
      <pc:sldChg chg="modSp mod">
        <pc:chgData name="詩織 寺田" userId="cdf713541174831f" providerId="LiveId" clId="{2F74ED5D-6B1C-42FE-A986-79D8D820A671}" dt="2024-08-31T17:59:36.844" v="182" actId="1076"/>
        <pc:sldMkLst>
          <pc:docMk/>
          <pc:sldMk cId="924607820" sldId="1156"/>
        </pc:sldMkLst>
        <pc:spChg chg="mod">
          <ac:chgData name="詩織 寺田" userId="cdf713541174831f" providerId="LiveId" clId="{2F74ED5D-6B1C-42FE-A986-79D8D820A671}" dt="2024-08-31T17:59:36.844" v="182" actId="1076"/>
          <ac:spMkLst>
            <pc:docMk/>
            <pc:sldMk cId="924607820" sldId="1156"/>
            <ac:spMk id="2" creationId="{33A163C6-263F-5E48-95D1-CEBBBA55C7BD}"/>
          </ac:spMkLst>
        </pc:spChg>
        <pc:spChg chg="mod">
          <ac:chgData name="詩織 寺田" userId="cdf713541174831f" providerId="LiveId" clId="{2F74ED5D-6B1C-42FE-A986-79D8D820A671}" dt="2024-08-31T17:59:26.587" v="181" actId="27636"/>
          <ac:spMkLst>
            <pc:docMk/>
            <pc:sldMk cId="924607820" sldId="1156"/>
            <ac:spMk id="3" creationId="{347C3551-70DF-8A4C-9C16-5186B74190BF}"/>
          </ac:spMkLst>
        </pc:spChg>
      </pc:sldChg>
      <pc:sldChg chg="addSp modSp">
        <pc:chgData name="詩織 寺田" userId="cdf713541174831f" providerId="LiveId" clId="{2F74ED5D-6B1C-42FE-A986-79D8D820A671}" dt="2024-08-31T18:03:24.158" v="194"/>
        <pc:sldMkLst>
          <pc:docMk/>
          <pc:sldMk cId="4243153468" sldId="1196"/>
        </pc:sldMkLst>
        <pc:spChg chg="add mod">
          <ac:chgData name="詩織 寺田" userId="cdf713541174831f" providerId="LiveId" clId="{2F74ED5D-6B1C-42FE-A986-79D8D820A671}" dt="2024-08-31T18:03:24.158" v="194"/>
          <ac:spMkLst>
            <pc:docMk/>
            <pc:sldMk cId="4243153468" sldId="1196"/>
            <ac:spMk id="2" creationId="{E3259B4E-7E73-AC5A-C11A-EF2B8E660446}"/>
          </ac:spMkLst>
        </pc:spChg>
      </pc:sldChg>
      <pc:sldChg chg="addSp modSp">
        <pc:chgData name="詩織 寺田" userId="cdf713541174831f" providerId="LiveId" clId="{2F74ED5D-6B1C-42FE-A986-79D8D820A671}" dt="2024-08-31T18:03:29.298" v="196"/>
        <pc:sldMkLst>
          <pc:docMk/>
          <pc:sldMk cId="38967821" sldId="1208"/>
        </pc:sldMkLst>
        <pc:spChg chg="add mod">
          <ac:chgData name="詩織 寺田" userId="cdf713541174831f" providerId="LiveId" clId="{2F74ED5D-6B1C-42FE-A986-79D8D820A671}" dt="2024-08-31T18:03:29.298" v="196"/>
          <ac:spMkLst>
            <pc:docMk/>
            <pc:sldMk cId="38967821" sldId="1208"/>
            <ac:spMk id="2" creationId="{271A4C50-14FE-4D1E-7FF5-06356D03B6C4}"/>
          </ac:spMkLst>
        </pc:spChg>
      </pc:sldChg>
      <pc:sldChg chg="addSp modSp">
        <pc:chgData name="詩織 寺田" userId="cdf713541174831f" providerId="LiveId" clId="{2F74ED5D-6B1C-42FE-A986-79D8D820A671}" dt="2024-08-31T18:03:31.933" v="197"/>
        <pc:sldMkLst>
          <pc:docMk/>
          <pc:sldMk cId="3826657412" sldId="1214"/>
        </pc:sldMkLst>
        <pc:spChg chg="add mod">
          <ac:chgData name="詩織 寺田" userId="cdf713541174831f" providerId="LiveId" clId="{2F74ED5D-6B1C-42FE-A986-79D8D820A671}" dt="2024-08-31T18:03:31.933" v="197"/>
          <ac:spMkLst>
            <pc:docMk/>
            <pc:sldMk cId="3826657412" sldId="1214"/>
            <ac:spMk id="2" creationId="{5BCA9901-9815-BF42-3A4B-D26B816AABBC}"/>
          </ac:spMkLst>
        </pc:spChg>
      </pc:sldChg>
      <pc:sldChg chg="addSp modSp">
        <pc:chgData name="詩織 寺田" userId="cdf713541174831f" providerId="LiveId" clId="{2F74ED5D-6B1C-42FE-A986-79D8D820A671}" dt="2024-08-31T18:03:33.948" v="198"/>
        <pc:sldMkLst>
          <pc:docMk/>
          <pc:sldMk cId="3919257479" sldId="1215"/>
        </pc:sldMkLst>
        <pc:spChg chg="add mod">
          <ac:chgData name="詩織 寺田" userId="cdf713541174831f" providerId="LiveId" clId="{2F74ED5D-6B1C-42FE-A986-79D8D820A671}" dt="2024-08-31T18:03:33.948" v="198"/>
          <ac:spMkLst>
            <pc:docMk/>
            <pc:sldMk cId="3919257479" sldId="1215"/>
            <ac:spMk id="2" creationId="{0FA0E21B-58A7-5EB7-70B5-707B1CD765E9}"/>
          </ac:spMkLst>
        </pc:spChg>
      </pc:sldChg>
      <pc:sldChg chg="addSp modSp">
        <pc:chgData name="詩織 寺田" userId="cdf713541174831f" providerId="LiveId" clId="{2F74ED5D-6B1C-42FE-A986-79D8D820A671}" dt="2024-08-31T18:03:27.028" v="195"/>
        <pc:sldMkLst>
          <pc:docMk/>
          <pc:sldMk cId="3881427195" sldId="1225"/>
        </pc:sldMkLst>
        <pc:spChg chg="add mod">
          <ac:chgData name="詩織 寺田" userId="cdf713541174831f" providerId="LiveId" clId="{2F74ED5D-6B1C-42FE-A986-79D8D820A671}" dt="2024-08-31T18:03:27.028" v="195"/>
          <ac:spMkLst>
            <pc:docMk/>
            <pc:sldMk cId="3881427195" sldId="1225"/>
            <ac:spMk id="2" creationId="{595255FF-FD41-94BF-04BD-29491D66CE3F}"/>
          </ac:spMkLst>
        </pc:spChg>
      </pc:sldChg>
      <pc:sldChg chg="addSp delSp modSp mod">
        <pc:chgData name="詩織 寺田" userId="cdf713541174831f" providerId="LiveId" clId="{2F74ED5D-6B1C-42FE-A986-79D8D820A671}" dt="2024-08-31T18:26:36.890" v="371" actId="478"/>
        <pc:sldMkLst>
          <pc:docMk/>
          <pc:sldMk cId="1348203816" sldId="1273"/>
        </pc:sldMkLst>
        <pc:spChg chg="del">
          <ac:chgData name="詩織 寺田" userId="cdf713541174831f" providerId="LiveId" clId="{2F74ED5D-6B1C-42FE-A986-79D8D820A671}" dt="2024-08-31T18:26:32.722" v="370" actId="478"/>
          <ac:spMkLst>
            <pc:docMk/>
            <pc:sldMk cId="1348203816" sldId="1273"/>
            <ac:spMk id="3" creationId="{D26F4177-624B-BA48-9D0C-50C4F3A66342}"/>
          </ac:spMkLst>
        </pc:spChg>
        <pc:spChg chg="add mod">
          <ac:chgData name="詩織 寺田" userId="cdf713541174831f" providerId="LiveId" clId="{2F74ED5D-6B1C-42FE-A986-79D8D820A671}" dt="2024-08-31T18:26:27.759" v="369"/>
          <ac:spMkLst>
            <pc:docMk/>
            <pc:sldMk cId="1348203816" sldId="1273"/>
            <ac:spMk id="4" creationId="{5F5F56D7-3493-27EC-FA77-C3440C291DE0}"/>
          </ac:spMkLst>
        </pc:spChg>
        <pc:spChg chg="add del mod">
          <ac:chgData name="詩織 寺田" userId="cdf713541174831f" providerId="LiveId" clId="{2F74ED5D-6B1C-42FE-A986-79D8D820A671}" dt="2024-08-31T18:26:36.890" v="371" actId="478"/>
          <ac:spMkLst>
            <pc:docMk/>
            <pc:sldMk cId="1348203816" sldId="1273"/>
            <ac:spMk id="6" creationId="{4DCC6603-28F2-DE17-15FA-1D74FAE443DA}"/>
          </ac:spMkLst>
        </pc:spChg>
        <pc:spChg chg="del">
          <ac:chgData name="詩織 寺田" userId="cdf713541174831f" providerId="LiveId" clId="{2F74ED5D-6B1C-42FE-A986-79D8D820A671}" dt="2024-08-31T18:26:15.360" v="368" actId="478"/>
          <ac:spMkLst>
            <pc:docMk/>
            <pc:sldMk cId="1348203816" sldId="1273"/>
            <ac:spMk id="23" creationId="{EDD3E311-0DA1-4440-B3AE-D119D3D970B1}"/>
          </ac:spMkLst>
        </pc:spChg>
      </pc:sldChg>
      <pc:sldChg chg="addSp delSp modSp mod modClrScheme chgLayout modNotesTx">
        <pc:chgData name="詩織 寺田" userId="cdf713541174831f" providerId="LiveId" clId="{2F74ED5D-6B1C-42FE-A986-79D8D820A671}" dt="2024-08-31T18:36:40.431" v="441" actId="700"/>
        <pc:sldMkLst>
          <pc:docMk/>
          <pc:sldMk cId="335333085" sldId="1282"/>
        </pc:sldMkLst>
        <pc:spChg chg="mod ord">
          <ac:chgData name="詩織 寺田" userId="cdf713541174831f" providerId="LiveId" clId="{2F74ED5D-6B1C-42FE-A986-79D8D820A671}" dt="2024-08-31T18:36:40.431" v="441" actId="700"/>
          <ac:spMkLst>
            <pc:docMk/>
            <pc:sldMk cId="335333085" sldId="1282"/>
            <ac:spMk id="2" creationId="{4620FFB7-1B24-FA44-A398-57B032768FF9}"/>
          </ac:spMkLst>
        </pc:spChg>
        <pc:spChg chg="mod ord">
          <ac:chgData name="詩織 寺田" userId="cdf713541174831f" providerId="LiveId" clId="{2F74ED5D-6B1C-42FE-A986-79D8D820A671}" dt="2024-08-31T18:36:40.431" v="441" actId="700"/>
          <ac:spMkLst>
            <pc:docMk/>
            <pc:sldMk cId="335333085" sldId="1282"/>
            <ac:spMk id="3" creationId="{B6D1C47C-9EAF-3348-B480-369698BE3E78}"/>
          </ac:spMkLst>
        </pc:spChg>
        <pc:spChg chg="add del mod">
          <ac:chgData name="詩織 寺田" userId="cdf713541174831f" providerId="LiveId" clId="{2F74ED5D-6B1C-42FE-A986-79D8D820A671}" dt="2024-08-31T18:36:00.517" v="433" actId="478"/>
          <ac:spMkLst>
            <pc:docMk/>
            <pc:sldMk cId="335333085" sldId="1282"/>
            <ac:spMk id="5" creationId="{796C94EF-6868-82C2-4BED-80D81B719FDE}"/>
          </ac:spMkLst>
        </pc:spChg>
        <pc:spChg chg="add del mod ord">
          <ac:chgData name="詩織 寺田" userId="cdf713541174831f" providerId="LiveId" clId="{2F74ED5D-6B1C-42FE-A986-79D8D820A671}" dt="2024-08-31T18:36:40.431" v="441" actId="700"/>
          <ac:spMkLst>
            <pc:docMk/>
            <pc:sldMk cId="335333085" sldId="1282"/>
            <ac:spMk id="6" creationId="{94019043-E4B6-8956-0DC4-5E99DD3F10F1}"/>
          </ac:spMkLst>
        </pc:spChg>
        <pc:spChg chg="del">
          <ac:chgData name="詩織 寺田" userId="cdf713541174831f" providerId="LiveId" clId="{2F74ED5D-6B1C-42FE-A986-79D8D820A671}" dt="2024-08-31T18:35:56.582" v="432" actId="478"/>
          <ac:spMkLst>
            <pc:docMk/>
            <pc:sldMk cId="335333085" sldId="1282"/>
            <ac:spMk id="12" creationId="{539F0740-146B-4C16-9397-8A5701E4D4DB}"/>
          </ac:spMkLst>
        </pc:spChg>
      </pc:sldChg>
      <pc:sldChg chg="modSp mod">
        <pc:chgData name="詩織 寺田" userId="cdf713541174831f" providerId="LiveId" clId="{2F74ED5D-6B1C-42FE-A986-79D8D820A671}" dt="2024-08-31T17:58:44.926" v="165" actId="20577"/>
        <pc:sldMkLst>
          <pc:docMk/>
          <pc:sldMk cId="2604044667" sldId="1290"/>
        </pc:sldMkLst>
        <pc:spChg chg="mod">
          <ac:chgData name="詩織 寺田" userId="cdf713541174831f" providerId="LiveId" clId="{2F74ED5D-6B1C-42FE-A986-79D8D820A671}" dt="2024-08-31T17:58:41.921" v="164" actId="1076"/>
          <ac:spMkLst>
            <pc:docMk/>
            <pc:sldMk cId="2604044667" sldId="1290"/>
            <ac:spMk id="11" creationId="{00000000-0000-0000-0000-000000000000}"/>
          </ac:spMkLst>
        </pc:spChg>
        <pc:spChg chg="mod">
          <ac:chgData name="詩織 寺田" userId="cdf713541174831f" providerId="LiveId" clId="{2F74ED5D-6B1C-42FE-A986-79D8D820A671}" dt="2024-08-31T17:58:44.926" v="165" actId="20577"/>
          <ac:spMkLst>
            <pc:docMk/>
            <pc:sldMk cId="2604044667" sldId="1290"/>
            <ac:spMk id="12" creationId="{6BABF481-A95A-4066-B114-67F62E95B5A8}"/>
          </ac:spMkLst>
        </pc:spChg>
      </pc:sldChg>
      <pc:sldChg chg="del">
        <pc:chgData name="詩織 寺田" userId="cdf713541174831f" providerId="LiveId" clId="{2F74ED5D-6B1C-42FE-A986-79D8D820A671}" dt="2024-08-31T18:00:32.847" v="188" actId="47"/>
        <pc:sldMkLst>
          <pc:docMk/>
          <pc:sldMk cId="2977494198" sldId="1331"/>
        </pc:sldMkLst>
      </pc:sldChg>
      <pc:sldChg chg="del">
        <pc:chgData name="詩織 寺田" userId="cdf713541174831f" providerId="LiveId" clId="{2F74ED5D-6B1C-42FE-A986-79D8D820A671}" dt="2024-08-31T18:35:01.161" v="377" actId="47"/>
        <pc:sldMkLst>
          <pc:docMk/>
          <pc:sldMk cId="1307742988" sldId="1334"/>
        </pc:sldMkLst>
      </pc:sldChg>
      <pc:sldChg chg="modSp mod modNotesTx">
        <pc:chgData name="詩織 寺田" userId="cdf713541174831f" providerId="LiveId" clId="{2F74ED5D-6B1C-42FE-A986-79D8D820A671}" dt="2024-08-31T17:54:56.723" v="154" actId="20577"/>
        <pc:sldMkLst>
          <pc:docMk/>
          <pc:sldMk cId="1888584455" sldId="1383"/>
        </pc:sldMkLst>
        <pc:spChg chg="mod">
          <ac:chgData name="詩織 寺田" userId="cdf713541174831f" providerId="LiveId" clId="{2F74ED5D-6B1C-42FE-A986-79D8D820A671}" dt="2024-08-30T06:59:02.397" v="53" actId="20577"/>
          <ac:spMkLst>
            <pc:docMk/>
            <pc:sldMk cId="1888584455" sldId="1383"/>
            <ac:spMk id="4" creationId="{498BBE0A-7849-0743-91B8-D7EDD5884165}"/>
          </ac:spMkLst>
        </pc:spChg>
      </pc:sldChg>
      <pc:sldChg chg="del">
        <pc:chgData name="詩織 寺田" userId="cdf713541174831f" providerId="LiveId" clId="{2F74ED5D-6B1C-42FE-A986-79D8D820A671}" dt="2024-08-30T06:59:19.012" v="54" actId="47"/>
        <pc:sldMkLst>
          <pc:docMk/>
          <pc:sldMk cId="4184629343" sldId="1409"/>
        </pc:sldMkLst>
      </pc:sldChg>
      <pc:sldChg chg="modSp mod ord">
        <pc:chgData name="詩織 寺田" userId="cdf713541174831f" providerId="LiveId" clId="{2F74ED5D-6B1C-42FE-A986-79D8D820A671}" dt="2024-08-31T17:58:18.976" v="161" actId="20577"/>
        <pc:sldMkLst>
          <pc:docMk/>
          <pc:sldMk cId="2917955388" sldId="1411"/>
        </pc:sldMkLst>
        <pc:spChg chg="mod">
          <ac:chgData name="詩織 寺田" userId="cdf713541174831f" providerId="LiveId" clId="{2F74ED5D-6B1C-42FE-A986-79D8D820A671}" dt="2024-08-31T17:58:18.976" v="161" actId="20577"/>
          <ac:spMkLst>
            <pc:docMk/>
            <pc:sldMk cId="2917955388" sldId="1411"/>
            <ac:spMk id="10" creationId="{CBE39634-2D5B-0B42-9F23-C91C08896DFA}"/>
          </ac:spMkLst>
        </pc:spChg>
      </pc:sldChg>
      <pc:sldChg chg="addSp delSp modSp mod">
        <pc:chgData name="詩織 寺田" userId="cdf713541174831f" providerId="LiveId" clId="{2F74ED5D-6B1C-42FE-A986-79D8D820A671}" dt="2024-08-31T18:21:55.494" v="319" actId="1076"/>
        <pc:sldMkLst>
          <pc:docMk/>
          <pc:sldMk cId="645606081" sldId="1417"/>
        </pc:sldMkLst>
        <pc:spChg chg="del">
          <ac:chgData name="詩織 寺田" userId="cdf713541174831f" providerId="LiveId" clId="{2F74ED5D-6B1C-42FE-A986-79D8D820A671}" dt="2024-08-31T18:20:23.028" v="285" actId="478"/>
          <ac:spMkLst>
            <pc:docMk/>
            <pc:sldMk cId="645606081" sldId="1417"/>
            <ac:spMk id="2" creationId="{00000000-0000-0000-0000-000000000000}"/>
          </ac:spMkLst>
        </pc:spChg>
        <pc:spChg chg="add del mod">
          <ac:chgData name="詩織 寺田" userId="cdf713541174831f" providerId="LiveId" clId="{2F74ED5D-6B1C-42FE-A986-79D8D820A671}" dt="2024-08-31T18:20:24.851" v="286" actId="478"/>
          <ac:spMkLst>
            <pc:docMk/>
            <pc:sldMk cId="645606081" sldId="1417"/>
            <ac:spMk id="5" creationId="{1B129CB3-FCF6-C299-91CF-88E15E03C6F4}"/>
          </ac:spMkLst>
        </pc:spChg>
        <pc:spChg chg="mod">
          <ac:chgData name="詩織 寺田" userId="cdf713541174831f" providerId="LiveId" clId="{2F74ED5D-6B1C-42FE-A986-79D8D820A671}" dt="2024-08-31T18:21:52.238" v="318" actId="1076"/>
          <ac:spMkLst>
            <pc:docMk/>
            <pc:sldMk cId="645606081" sldId="1417"/>
            <ac:spMk id="12" creationId="{82DB262A-CBD2-BA4A-926F-E126A05BBAF8}"/>
          </ac:spMkLst>
        </pc:spChg>
        <pc:spChg chg="del mod">
          <ac:chgData name="詩織 寺田" userId="cdf713541174831f" providerId="LiveId" clId="{2F74ED5D-6B1C-42FE-A986-79D8D820A671}" dt="2024-08-31T18:21:37.770" v="313" actId="478"/>
          <ac:spMkLst>
            <pc:docMk/>
            <pc:sldMk cId="645606081" sldId="1417"/>
            <ac:spMk id="14" creationId="{9728901F-9322-9D4A-AB87-239C9BE82B4C}"/>
          </ac:spMkLst>
        </pc:spChg>
        <pc:spChg chg="del mod">
          <ac:chgData name="詩織 寺田" userId="cdf713541174831f" providerId="LiveId" clId="{2F74ED5D-6B1C-42FE-A986-79D8D820A671}" dt="2024-08-31T18:21:49.059" v="317" actId="478"/>
          <ac:spMkLst>
            <pc:docMk/>
            <pc:sldMk cId="645606081" sldId="1417"/>
            <ac:spMk id="16" creationId="{DE9EAFD5-097E-D143-A245-66B6DE0A0088}"/>
          </ac:spMkLst>
        </pc:spChg>
        <pc:spChg chg="del">
          <ac:chgData name="詩織 寺田" userId="cdf713541174831f" providerId="LiveId" clId="{2F74ED5D-6B1C-42FE-A986-79D8D820A671}" dt="2024-08-31T18:20:48.730" v="290" actId="478"/>
          <ac:spMkLst>
            <pc:docMk/>
            <pc:sldMk cId="645606081" sldId="1417"/>
            <ac:spMk id="19" creationId="{F54E5FD9-98D4-6F41-9F34-6A97FA3115A0}"/>
          </ac:spMkLst>
        </pc:spChg>
        <pc:picChg chg="add del mod">
          <ac:chgData name="詩織 寺田" userId="cdf713541174831f" providerId="LiveId" clId="{2F74ED5D-6B1C-42FE-A986-79D8D820A671}" dt="2024-08-31T18:21:40.587" v="315" actId="478"/>
          <ac:picMkLst>
            <pc:docMk/>
            <pc:sldMk cId="645606081" sldId="1417"/>
            <ac:picMk id="3" creationId="{00000000-0000-0000-0000-000000000000}"/>
          </ac:picMkLst>
        </pc:picChg>
        <pc:picChg chg="mod">
          <ac:chgData name="詩織 寺田" userId="cdf713541174831f" providerId="LiveId" clId="{2F74ED5D-6B1C-42FE-A986-79D8D820A671}" dt="2024-08-31T18:21:55.494" v="319" actId="1076"/>
          <ac:picMkLst>
            <pc:docMk/>
            <pc:sldMk cId="645606081" sldId="1417"/>
            <ac:picMk id="17" creationId="{1BCECD9A-C631-F34D-9186-0A7AFCA6C8C5}"/>
          </ac:picMkLst>
        </pc:picChg>
        <pc:picChg chg="del">
          <ac:chgData name="詩織 寺田" userId="cdf713541174831f" providerId="LiveId" clId="{2F74ED5D-6B1C-42FE-A986-79D8D820A671}" dt="2024-08-31T18:20:50.692" v="291" actId="478"/>
          <ac:picMkLst>
            <pc:docMk/>
            <pc:sldMk cId="645606081" sldId="1417"/>
            <ac:picMk id="20" creationId="{C4028CA8-7D3B-1F4A-B828-4FEF72E479B1}"/>
          </ac:picMkLst>
        </pc:picChg>
      </pc:sldChg>
      <pc:sldChg chg="addSp delSp modSp mod">
        <pc:chgData name="詩織 寺田" userId="cdf713541174831f" providerId="LiveId" clId="{2F74ED5D-6B1C-42FE-A986-79D8D820A671}" dt="2024-08-31T18:23:24.660" v="343" actId="1076"/>
        <pc:sldMkLst>
          <pc:docMk/>
          <pc:sldMk cId="3932707457" sldId="1418"/>
        </pc:sldMkLst>
        <pc:spChg chg="del mod">
          <ac:chgData name="詩織 寺田" userId="cdf713541174831f" providerId="LiveId" clId="{2F74ED5D-6B1C-42FE-A986-79D8D820A671}" dt="2024-08-31T18:22:23.658" v="320" actId="478"/>
          <ac:spMkLst>
            <pc:docMk/>
            <pc:sldMk cId="3932707457" sldId="1418"/>
            <ac:spMk id="2" creationId="{00000000-0000-0000-0000-000000000000}"/>
          </ac:spMkLst>
        </pc:spChg>
        <pc:spChg chg="add del mod">
          <ac:chgData name="詩織 寺田" userId="cdf713541174831f" providerId="LiveId" clId="{2F74ED5D-6B1C-42FE-A986-79D8D820A671}" dt="2024-08-31T18:22:29.716" v="321" actId="478"/>
          <ac:spMkLst>
            <pc:docMk/>
            <pc:sldMk cId="3932707457" sldId="1418"/>
            <ac:spMk id="4" creationId="{C1BEEAE0-7498-537A-37AF-A143D796C325}"/>
          </ac:spMkLst>
        </pc:spChg>
        <pc:spChg chg="del">
          <ac:chgData name="詩織 寺田" userId="cdf713541174831f" providerId="LiveId" clId="{2F74ED5D-6B1C-42FE-A986-79D8D820A671}" dt="2024-08-31T18:23:09.730" v="339" actId="478"/>
          <ac:spMkLst>
            <pc:docMk/>
            <pc:sldMk cId="3932707457" sldId="1418"/>
            <ac:spMk id="12" creationId="{77F5CCF5-9BD3-B44D-8B87-47CE3C6100EC}"/>
          </ac:spMkLst>
        </pc:spChg>
        <pc:spChg chg="mod">
          <ac:chgData name="詩織 寺田" userId="cdf713541174831f" providerId="LiveId" clId="{2F74ED5D-6B1C-42FE-A986-79D8D820A671}" dt="2024-08-31T18:23:21.894" v="342" actId="1076"/>
          <ac:spMkLst>
            <pc:docMk/>
            <pc:sldMk cId="3932707457" sldId="1418"/>
            <ac:spMk id="13" creationId="{6588777B-7CE2-614F-BC0B-8E68869659EE}"/>
          </ac:spMkLst>
        </pc:spChg>
        <pc:spChg chg="del">
          <ac:chgData name="詩織 寺田" userId="cdf713541174831f" providerId="LiveId" clId="{2F74ED5D-6B1C-42FE-A986-79D8D820A671}" dt="2024-08-31T18:22:50.561" v="333" actId="478"/>
          <ac:spMkLst>
            <pc:docMk/>
            <pc:sldMk cId="3932707457" sldId="1418"/>
            <ac:spMk id="14" creationId="{CE890271-E3BD-0B48-925C-8D55A29A7055}"/>
          </ac:spMkLst>
        </pc:spChg>
        <pc:spChg chg="del">
          <ac:chgData name="詩織 寺田" userId="cdf713541174831f" providerId="LiveId" clId="{2F74ED5D-6B1C-42FE-A986-79D8D820A671}" dt="2024-08-31T18:23:16.328" v="341" actId="478"/>
          <ac:spMkLst>
            <pc:docMk/>
            <pc:sldMk cId="3932707457" sldId="1418"/>
            <ac:spMk id="16" creationId="{68BCFDBD-DA5A-B343-B3EF-7D648F9058D3}"/>
          </ac:spMkLst>
        </pc:spChg>
        <pc:picChg chg="del">
          <ac:chgData name="詩織 寺田" userId="cdf713541174831f" providerId="LiveId" clId="{2F74ED5D-6B1C-42FE-A986-79D8D820A671}" dt="2024-08-31T18:22:52.427" v="334" actId="478"/>
          <ac:picMkLst>
            <pc:docMk/>
            <pc:sldMk cId="3932707457" sldId="1418"/>
            <ac:picMk id="15" creationId="{39577C03-66FF-414C-ACDF-EC305BEA6286}"/>
          </ac:picMkLst>
        </pc:picChg>
        <pc:picChg chg="mod">
          <ac:chgData name="詩織 寺田" userId="cdf713541174831f" providerId="LiveId" clId="{2F74ED5D-6B1C-42FE-A986-79D8D820A671}" dt="2024-08-31T18:23:24.660" v="343" actId="1076"/>
          <ac:picMkLst>
            <pc:docMk/>
            <pc:sldMk cId="3932707457" sldId="1418"/>
            <ac:picMk id="17" creationId="{FA20AF2E-47A2-464F-B3A9-9A713DCD0383}"/>
          </ac:picMkLst>
        </pc:picChg>
        <pc:picChg chg="mod">
          <ac:chgData name="詩織 寺田" userId="cdf713541174831f" providerId="LiveId" clId="{2F74ED5D-6B1C-42FE-A986-79D8D820A671}" dt="2024-08-31T18:22:37.496" v="332" actId="1036"/>
          <ac:picMkLst>
            <pc:docMk/>
            <pc:sldMk cId="3932707457" sldId="1418"/>
            <ac:picMk id="18" creationId="{0706290A-C47E-7A41-A042-3D7F69575ECE}"/>
          </ac:picMkLst>
        </pc:picChg>
      </pc:sldChg>
      <pc:sldChg chg="del">
        <pc:chgData name="詩織 寺田" userId="cdf713541174831f" providerId="LiveId" clId="{2F74ED5D-6B1C-42FE-A986-79D8D820A671}" dt="2024-08-30T06:59:25.805" v="60" actId="47"/>
        <pc:sldMkLst>
          <pc:docMk/>
          <pc:sldMk cId="4227212642" sldId="1425"/>
        </pc:sldMkLst>
      </pc:sldChg>
      <pc:sldChg chg="addSp delSp modSp mod">
        <pc:chgData name="詩織 寺田" userId="cdf713541174831f" providerId="LiveId" clId="{2F74ED5D-6B1C-42FE-A986-79D8D820A671}" dt="2024-08-31T18:24:39.637" v="361" actId="20577"/>
        <pc:sldMkLst>
          <pc:docMk/>
          <pc:sldMk cId="3041568859" sldId="1429"/>
        </pc:sldMkLst>
        <pc:spChg chg="del">
          <ac:chgData name="詩織 寺田" userId="cdf713541174831f" providerId="LiveId" clId="{2F74ED5D-6B1C-42FE-A986-79D8D820A671}" dt="2024-08-31T18:23:31.341" v="344" actId="478"/>
          <ac:spMkLst>
            <pc:docMk/>
            <pc:sldMk cId="3041568859" sldId="1429"/>
            <ac:spMk id="2" creationId="{00000000-0000-0000-0000-000000000000}"/>
          </ac:spMkLst>
        </pc:spChg>
        <pc:spChg chg="add del mod">
          <ac:chgData name="詩織 寺田" userId="cdf713541174831f" providerId="LiveId" clId="{2F74ED5D-6B1C-42FE-A986-79D8D820A671}" dt="2024-08-31T18:23:33.502" v="345" actId="478"/>
          <ac:spMkLst>
            <pc:docMk/>
            <pc:sldMk cId="3041568859" sldId="1429"/>
            <ac:spMk id="4" creationId="{C4C29569-B5E3-9E33-ACE0-BC88A0B2976C}"/>
          </ac:spMkLst>
        </pc:spChg>
        <pc:spChg chg="mod">
          <ac:chgData name="詩織 寺田" userId="cdf713541174831f" providerId="LiveId" clId="{2F74ED5D-6B1C-42FE-A986-79D8D820A671}" dt="2024-08-31T18:24:39.637" v="361" actId="20577"/>
          <ac:spMkLst>
            <pc:docMk/>
            <pc:sldMk cId="3041568859" sldId="1429"/>
            <ac:spMk id="15" creationId="{830B31BA-944F-354D-8E74-00D4F1288B0B}"/>
          </ac:spMkLst>
        </pc:spChg>
        <pc:spChg chg="del">
          <ac:chgData name="詩織 寺田" userId="cdf713541174831f" providerId="LiveId" clId="{2F74ED5D-6B1C-42FE-A986-79D8D820A671}" dt="2024-08-31T18:24:03.225" v="350" actId="478"/>
          <ac:spMkLst>
            <pc:docMk/>
            <pc:sldMk cId="3041568859" sldId="1429"/>
            <ac:spMk id="17" creationId="{73DAE208-61C4-9B4A-9EA9-92438C8F2354}"/>
          </ac:spMkLst>
        </pc:spChg>
        <pc:picChg chg="mod">
          <ac:chgData name="詩織 寺田" userId="cdf713541174831f" providerId="LiveId" clId="{2F74ED5D-6B1C-42FE-A986-79D8D820A671}" dt="2024-08-31T18:23:51.814" v="349" actId="14100"/>
          <ac:picMkLst>
            <pc:docMk/>
            <pc:sldMk cId="3041568859" sldId="1429"/>
            <ac:picMk id="14" creationId="{2BAEB8C1-F188-E048-AC9C-741E8EC64BF0}"/>
          </ac:picMkLst>
        </pc:picChg>
        <pc:picChg chg="mod">
          <ac:chgData name="詩織 寺田" userId="cdf713541174831f" providerId="LiveId" clId="{2F74ED5D-6B1C-42FE-A986-79D8D820A671}" dt="2024-08-31T18:24:09.535" v="352" actId="1076"/>
          <ac:picMkLst>
            <pc:docMk/>
            <pc:sldMk cId="3041568859" sldId="1429"/>
            <ac:picMk id="16" creationId="{5E584FD6-6279-904E-A71D-053DEC0B305F}"/>
          </ac:picMkLst>
        </pc:picChg>
        <pc:picChg chg="del">
          <ac:chgData name="詩織 寺田" userId="cdf713541174831f" providerId="LiveId" clId="{2F74ED5D-6B1C-42FE-A986-79D8D820A671}" dt="2024-08-31T18:24:03.958" v="351" actId="478"/>
          <ac:picMkLst>
            <pc:docMk/>
            <pc:sldMk cId="3041568859" sldId="1429"/>
            <ac:picMk id="18" creationId="{3F7F36F2-81FF-2940-B29E-23081DF12EE4}"/>
          </ac:picMkLst>
        </pc:picChg>
      </pc:sldChg>
      <pc:sldChg chg="addSp delSp modSp del mod">
        <pc:chgData name="詩織 寺田" userId="cdf713541174831f" providerId="LiveId" clId="{2F74ED5D-6B1C-42FE-A986-79D8D820A671}" dt="2024-08-31T18:25:24.990" v="365" actId="47"/>
        <pc:sldMkLst>
          <pc:docMk/>
          <pc:sldMk cId="4090905958" sldId="1435"/>
        </pc:sldMkLst>
        <pc:spChg chg="del">
          <ac:chgData name="詩織 寺田" userId="cdf713541174831f" providerId="LiveId" clId="{2F74ED5D-6B1C-42FE-A986-79D8D820A671}" dt="2024-08-31T18:25:04.416" v="364" actId="478"/>
          <ac:spMkLst>
            <pc:docMk/>
            <pc:sldMk cId="4090905958" sldId="1435"/>
            <ac:spMk id="4" creationId="{E279B6B2-9CA1-4060-877A-6A13F685EF11}"/>
          </ac:spMkLst>
        </pc:spChg>
        <pc:spChg chg="del">
          <ac:chgData name="詩織 寺田" userId="cdf713541174831f" providerId="LiveId" clId="{2F74ED5D-6B1C-42FE-A986-79D8D820A671}" dt="2024-08-31T18:24:58.851" v="362" actId="478"/>
          <ac:spMkLst>
            <pc:docMk/>
            <pc:sldMk cId="4090905958" sldId="1435"/>
            <ac:spMk id="6" creationId="{5A793ADD-D996-A94D-B03A-C5D053E85B86}"/>
          </ac:spMkLst>
        </pc:spChg>
        <pc:spChg chg="add del mod">
          <ac:chgData name="詩織 寺田" userId="cdf713541174831f" providerId="LiveId" clId="{2F74ED5D-6B1C-42FE-A986-79D8D820A671}" dt="2024-08-31T18:25:01.472" v="363" actId="478"/>
          <ac:spMkLst>
            <pc:docMk/>
            <pc:sldMk cId="4090905958" sldId="1435"/>
            <ac:spMk id="7" creationId="{B450CAD1-3DC3-E54F-9D72-6C8145CD742A}"/>
          </ac:spMkLst>
        </pc:spChg>
      </pc:sldChg>
      <pc:sldChg chg="del">
        <pc:chgData name="詩織 寺田" userId="cdf713541174831f" providerId="LiveId" clId="{2F74ED5D-6B1C-42FE-A986-79D8D820A671}" dt="2024-08-31T17:46:30.684" v="148" actId="47"/>
        <pc:sldMkLst>
          <pc:docMk/>
          <pc:sldMk cId="3906417895" sldId="1436"/>
        </pc:sldMkLst>
      </pc:sldChg>
      <pc:sldChg chg="del">
        <pc:chgData name="詩織 寺田" userId="cdf713541174831f" providerId="LiveId" clId="{2F74ED5D-6B1C-42FE-A986-79D8D820A671}" dt="2024-08-31T17:46:36.281" v="150" actId="47"/>
        <pc:sldMkLst>
          <pc:docMk/>
          <pc:sldMk cId="355445432" sldId="1437"/>
        </pc:sldMkLst>
      </pc:sldChg>
      <pc:sldChg chg="del">
        <pc:chgData name="詩織 寺田" userId="cdf713541174831f" providerId="LiveId" clId="{2F74ED5D-6B1C-42FE-A986-79D8D820A671}" dt="2024-08-31T17:46:34.302" v="149" actId="47"/>
        <pc:sldMkLst>
          <pc:docMk/>
          <pc:sldMk cId="820369074" sldId="1438"/>
        </pc:sldMkLst>
      </pc:sldChg>
      <pc:sldChg chg="ord">
        <pc:chgData name="詩織 寺田" userId="cdf713541174831f" providerId="LiveId" clId="{2F74ED5D-6B1C-42FE-A986-79D8D820A671}" dt="2024-08-31T18:38:57.036" v="445"/>
        <pc:sldMkLst>
          <pc:docMk/>
          <pc:sldMk cId="2302793657" sldId="1444"/>
        </pc:sldMkLst>
      </pc:sldChg>
      <pc:sldChg chg="addSp delSp modSp mod ord modClrScheme chgLayout">
        <pc:chgData name="詩織 寺田" userId="cdf713541174831f" providerId="LiveId" clId="{2F74ED5D-6B1C-42FE-A986-79D8D820A671}" dt="2024-08-31T18:25:34.141" v="367"/>
        <pc:sldMkLst>
          <pc:docMk/>
          <pc:sldMk cId="3281577320" sldId="1447"/>
        </pc:sldMkLst>
        <pc:spChg chg="del">
          <ac:chgData name="詩織 寺田" userId="cdf713541174831f" providerId="LiveId" clId="{2F74ED5D-6B1C-42FE-A986-79D8D820A671}" dt="2024-08-31T18:04:33.715" v="200" actId="478"/>
          <ac:spMkLst>
            <pc:docMk/>
            <pc:sldMk cId="3281577320" sldId="1447"/>
            <ac:spMk id="2" creationId="{15B5EA30-12D2-204D-8358-0A5A5A06AA94}"/>
          </ac:spMkLst>
        </pc:spChg>
        <pc:spChg chg="add del mod">
          <ac:chgData name="詩織 寺田" userId="cdf713541174831f" providerId="LiveId" clId="{2F74ED5D-6B1C-42FE-A986-79D8D820A671}" dt="2024-08-31T18:04:36.181" v="201" actId="478"/>
          <ac:spMkLst>
            <pc:docMk/>
            <pc:sldMk cId="3281577320" sldId="1447"/>
            <ac:spMk id="4" creationId="{0850AE54-43FA-5135-7751-CD76B6AEDBB3}"/>
          </ac:spMkLst>
        </pc:spChg>
        <pc:spChg chg="del">
          <ac:chgData name="詩織 寺田" userId="cdf713541174831f" providerId="LiveId" clId="{2F74ED5D-6B1C-42FE-A986-79D8D820A671}" dt="2024-08-31T18:04:31.024" v="199" actId="478"/>
          <ac:spMkLst>
            <pc:docMk/>
            <pc:sldMk cId="3281577320" sldId="1447"/>
            <ac:spMk id="5" creationId="{15B737F8-C82C-584A-A541-9C10870D3A15}"/>
          </ac:spMkLst>
        </pc:spChg>
        <pc:spChg chg="add del mod ord">
          <ac:chgData name="詩織 寺田" userId="cdf713541174831f" providerId="LiveId" clId="{2F74ED5D-6B1C-42FE-A986-79D8D820A671}" dt="2024-08-31T18:04:56.882" v="202" actId="700"/>
          <ac:spMkLst>
            <pc:docMk/>
            <pc:sldMk cId="3281577320" sldId="1447"/>
            <ac:spMk id="7" creationId="{296B0DEE-3430-CA31-CE1D-92047C707452}"/>
          </ac:spMkLst>
        </pc:spChg>
        <pc:spChg chg="add del mod ord">
          <ac:chgData name="詩織 寺田" userId="cdf713541174831f" providerId="LiveId" clId="{2F74ED5D-6B1C-42FE-A986-79D8D820A671}" dt="2024-08-31T18:05:02.330" v="203" actId="478"/>
          <ac:spMkLst>
            <pc:docMk/>
            <pc:sldMk cId="3281577320" sldId="1447"/>
            <ac:spMk id="8" creationId="{5419DBD0-9083-518C-3081-0BE0C0966680}"/>
          </ac:spMkLst>
        </pc:spChg>
        <pc:spChg chg="mod ord">
          <ac:chgData name="詩織 寺田" userId="cdf713541174831f" providerId="LiveId" clId="{2F74ED5D-6B1C-42FE-A986-79D8D820A671}" dt="2024-08-31T18:06:28.293" v="233" actId="1076"/>
          <ac:spMkLst>
            <pc:docMk/>
            <pc:sldMk cId="3281577320" sldId="1447"/>
            <ac:spMk id="9" creationId="{FB542D9A-C499-4EBB-BCE9-12518DFD7BB8}"/>
          </ac:spMkLst>
        </pc:spChg>
        <pc:spChg chg="add del mod ord">
          <ac:chgData name="詩織 寺田" userId="cdf713541174831f" providerId="LiveId" clId="{2F74ED5D-6B1C-42FE-A986-79D8D820A671}" dt="2024-08-31T18:06:24.025" v="232" actId="478"/>
          <ac:spMkLst>
            <pc:docMk/>
            <pc:sldMk cId="3281577320" sldId="1447"/>
            <ac:spMk id="10" creationId="{E50CCB99-F87A-60B1-D309-771DB04A3105}"/>
          </ac:spMkLst>
        </pc:spChg>
        <pc:spChg chg="del mod">
          <ac:chgData name="詩織 寺田" userId="cdf713541174831f" providerId="LiveId" clId="{2F74ED5D-6B1C-42FE-A986-79D8D820A671}" dt="2024-08-31T18:06:02.887" v="228" actId="478"/>
          <ac:spMkLst>
            <pc:docMk/>
            <pc:sldMk cId="3281577320" sldId="1447"/>
            <ac:spMk id="11" creationId="{1A4FE5AE-51CC-7D4E-B42D-BB8B142E6527}"/>
          </ac:spMkLst>
        </pc:spChg>
        <pc:spChg chg="del mod topLvl">
          <ac:chgData name="詩織 寺田" userId="cdf713541174831f" providerId="LiveId" clId="{2F74ED5D-6B1C-42FE-A986-79D8D820A671}" dt="2024-08-31T18:05:07.523" v="206" actId="478"/>
          <ac:spMkLst>
            <pc:docMk/>
            <pc:sldMk cId="3281577320" sldId="1447"/>
            <ac:spMk id="13" creationId="{0469CE51-80E5-CE49-9DB8-4E5001B52E86}"/>
          </ac:spMkLst>
        </pc:spChg>
        <pc:grpChg chg="del">
          <ac:chgData name="詩織 寺田" userId="cdf713541174831f" providerId="LiveId" clId="{2F74ED5D-6B1C-42FE-A986-79D8D820A671}" dt="2024-08-31T18:05:07.523" v="206" actId="478"/>
          <ac:grpSpMkLst>
            <pc:docMk/>
            <pc:sldMk cId="3281577320" sldId="1447"/>
            <ac:grpSpMk id="12" creationId="{00A867A6-A63F-0642-8056-B7CBCE4DC73D}"/>
          </ac:grpSpMkLst>
        </pc:grpChg>
        <pc:picChg chg="del topLvl">
          <ac:chgData name="詩織 寺田" userId="cdf713541174831f" providerId="LiveId" clId="{2F74ED5D-6B1C-42FE-A986-79D8D820A671}" dt="2024-08-31T18:05:11.228" v="208" actId="478"/>
          <ac:picMkLst>
            <pc:docMk/>
            <pc:sldMk cId="3281577320" sldId="1447"/>
            <ac:picMk id="14" creationId="{997AE965-94A9-7145-8612-F4DA88ABA95F}"/>
          </ac:picMkLst>
        </pc:picChg>
        <pc:cxnChg chg="del">
          <ac:chgData name="詩織 寺田" userId="cdf713541174831f" providerId="LiveId" clId="{2F74ED5D-6B1C-42FE-A986-79D8D820A671}" dt="2024-08-31T18:05:03.685" v="204" actId="478"/>
          <ac:cxnSpMkLst>
            <pc:docMk/>
            <pc:sldMk cId="3281577320" sldId="1447"/>
            <ac:cxnSpMk id="16" creationId="{83839430-5E2D-F148-8FC8-7D67AD6DDE92}"/>
          </ac:cxnSpMkLst>
        </pc:cxnChg>
        <pc:cxnChg chg="del">
          <ac:chgData name="詩織 寺田" userId="cdf713541174831f" providerId="LiveId" clId="{2F74ED5D-6B1C-42FE-A986-79D8D820A671}" dt="2024-08-31T18:05:12.653" v="209" actId="478"/>
          <ac:cxnSpMkLst>
            <pc:docMk/>
            <pc:sldMk cId="3281577320" sldId="1447"/>
            <ac:cxnSpMk id="18" creationId="{5E83F1EA-3651-E54A-B86E-AC9D22D1D7F5}"/>
          </ac:cxnSpMkLst>
        </pc:cxnChg>
        <pc:cxnChg chg="del">
          <ac:chgData name="詩織 寺田" userId="cdf713541174831f" providerId="LiveId" clId="{2F74ED5D-6B1C-42FE-A986-79D8D820A671}" dt="2024-08-31T18:05:14.114" v="210" actId="478"/>
          <ac:cxnSpMkLst>
            <pc:docMk/>
            <pc:sldMk cId="3281577320" sldId="1447"/>
            <ac:cxnSpMk id="20" creationId="{BE33BD19-8C1D-A14D-9D77-46A3DB59A9CB}"/>
          </ac:cxnSpMkLst>
        </pc:cxnChg>
        <pc:cxnChg chg="del">
          <ac:chgData name="詩織 寺田" userId="cdf713541174831f" providerId="LiveId" clId="{2F74ED5D-6B1C-42FE-A986-79D8D820A671}" dt="2024-08-31T18:05:15.089" v="211" actId="478"/>
          <ac:cxnSpMkLst>
            <pc:docMk/>
            <pc:sldMk cId="3281577320" sldId="1447"/>
            <ac:cxnSpMk id="22" creationId="{7003443E-3402-AC44-90D9-AFA52488B0E9}"/>
          </ac:cxnSpMkLst>
        </pc:cxnChg>
      </pc:sldChg>
      <pc:sldChg chg="addSp modSp new mod modClrScheme chgLayout modNotesTx">
        <pc:chgData name="詩織 寺田" userId="cdf713541174831f" providerId="LiveId" clId="{2F74ED5D-6B1C-42FE-A986-79D8D820A671}" dt="2024-08-31T18:20:09.545" v="284" actId="20577"/>
        <pc:sldMkLst>
          <pc:docMk/>
          <pc:sldMk cId="4087230803" sldId="1448"/>
        </pc:sldMkLst>
        <pc:spChg chg="add mod">
          <ac:chgData name="詩織 寺田" userId="cdf713541174831f" providerId="LiveId" clId="{2F74ED5D-6B1C-42FE-A986-79D8D820A671}" dt="2024-08-31T17:43:41.955" v="146" actId="403"/>
          <ac:spMkLst>
            <pc:docMk/>
            <pc:sldMk cId="4087230803" sldId="1448"/>
            <ac:spMk id="2" creationId="{0D8B0BED-FAAB-1B9B-4E66-5F9982151BCE}"/>
          </ac:spMkLst>
        </pc:spChg>
        <pc:picChg chg="add mod">
          <ac:chgData name="詩織 寺田" userId="cdf713541174831f" providerId="LiveId" clId="{2F74ED5D-6B1C-42FE-A986-79D8D820A671}" dt="2024-08-31T17:43:45.278" v="147" actId="1076"/>
          <ac:picMkLst>
            <pc:docMk/>
            <pc:sldMk cId="4087230803" sldId="1448"/>
            <ac:picMk id="4" creationId="{A829364D-332E-A90B-2AD4-0245C192F994}"/>
          </ac:picMkLst>
        </pc:picChg>
      </pc:sldChg>
      <pc:sldChg chg="addSp modSp new">
        <pc:chgData name="詩織 寺田" userId="cdf713541174831f" providerId="LiveId" clId="{2F74ED5D-6B1C-42FE-A986-79D8D820A671}" dt="2024-08-31T18:38:41.242" v="443"/>
        <pc:sldMkLst>
          <pc:docMk/>
          <pc:sldMk cId="499861578" sldId="1449"/>
        </pc:sldMkLst>
        <pc:picChg chg="add mod">
          <ac:chgData name="詩織 寺田" userId="cdf713541174831f" providerId="LiveId" clId="{2F74ED5D-6B1C-42FE-A986-79D8D820A671}" dt="2024-08-31T18:38:41.242" v="443"/>
          <ac:picMkLst>
            <pc:docMk/>
            <pc:sldMk cId="499861578" sldId="1449"/>
            <ac:picMk id="3" creationId="{1C648F4B-1847-9B30-36B4-ED5368F96124}"/>
          </ac:picMkLst>
        </pc:picChg>
      </pc:sldChg>
      <pc:sldMasterChg chg="delSldLayout">
        <pc:chgData name="詩織 寺田" userId="cdf713541174831f" providerId="LiveId" clId="{2F74ED5D-6B1C-42FE-A986-79D8D820A671}" dt="2024-08-31T18:00:32.847" v="188" actId="47"/>
        <pc:sldMasterMkLst>
          <pc:docMk/>
          <pc:sldMasterMk cId="2818072044" sldId="2147483660"/>
        </pc:sldMasterMkLst>
        <pc:sldLayoutChg chg="del">
          <pc:chgData name="詩織 寺田" userId="cdf713541174831f" providerId="LiveId" clId="{2F74ED5D-6B1C-42FE-A986-79D8D820A671}" dt="2024-08-31T18:00:32.847" v="188" actId="47"/>
          <pc:sldLayoutMkLst>
            <pc:docMk/>
            <pc:sldMasterMk cId="2818072044" sldId="2147483660"/>
            <pc:sldLayoutMk cId="2914961339" sldId="2147483674"/>
          </pc:sldLayoutMkLst>
        </pc:sldLayoutChg>
      </pc:sldMasterChg>
    </pc:docChg>
  </pc:docChgLst>
  <pc:docChgLst>
    <pc:chgData name="詩織 寺田" userId="cdf713541174831f" providerId="LiveId" clId="{5CB9E247-5726-4F2A-B311-31FEBF8E2C72}"/>
    <pc:docChg chg="undo redo custSel modSld">
      <pc:chgData name="詩織 寺田" userId="cdf713541174831f" providerId="LiveId" clId="{5CB9E247-5726-4F2A-B311-31FEBF8E2C72}" dt="2024-08-30T06:56:32.691" v="58" actId="20577"/>
      <pc:docMkLst>
        <pc:docMk/>
      </pc:docMkLst>
      <pc:sldChg chg="modSp mod">
        <pc:chgData name="詩織 寺田" userId="cdf713541174831f" providerId="LiveId" clId="{5CB9E247-5726-4F2A-B311-31FEBF8E2C72}" dt="2024-08-30T06:56:30.045" v="56" actId="20577"/>
        <pc:sldMkLst>
          <pc:docMk/>
          <pc:sldMk cId="1059349071" sldId="265"/>
        </pc:sldMkLst>
        <pc:spChg chg="mod">
          <ac:chgData name="詩織 寺田" userId="cdf713541174831f" providerId="LiveId" clId="{5CB9E247-5726-4F2A-B311-31FEBF8E2C72}" dt="2024-08-30T06:56:30.045" v="56" actId="20577"/>
          <ac:spMkLst>
            <pc:docMk/>
            <pc:sldMk cId="1059349071" sldId="265"/>
            <ac:spMk id="6" creationId="{51CA1257-66A3-465A-A773-E2D1F421929F}"/>
          </ac:spMkLst>
        </pc:spChg>
      </pc:sldChg>
      <pc:sldChg chg="modSp mod">
        <pc:chgData name="詩織 寺田" userId="cdf713541174831f" providerId="LiveId" clId="{5CB9E247-5726-4F2A-B311-31FEBF8E2C72}" dt="2024-08-30T06:56:32.691" v="58" actId="20577"/>
        <pc:sldMkLst>
          <pc:docMk/>
          <pc:sldMk cId="1888584455" sldId="1383"/>
        </pc:sldMkLst>
        <pc:spChg chg="mod">
          <ac:chgData name="詩織 寺田" userId="cdf713541174831f" providerId="LiveId" clId="{5CB9E247-5726-4F2A-B311-31FEBF8E2C72}" dt="2024-08-30T06:56:32.691" v="58" actId="20577"/>
          <ac:spMkLst>
            <pc:docMk/>
            <pc:sldMk cId="1888584455" sldId="1383"/>
            <ac:spMk id="4" creationId="{498BBE0A-7849-0743-91B8-D7EDD58841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812499B-14EC-45C2-9506-AA22B6AF2E58}" type="datetime1">
              <a:rPr lang="ja-JP" altLang="en-US" noProof="1" smtClean="0">
                <a:latin typeface="Meiryo UI" panose="020B0604030504040204" pitchFamily="50" charset="-128"/>
                <a:ea typeface="Meiryo UI" panose="020B0604030504040204" pitchFamily="50" charset="-128"/>
              </a:rPr>
              <a:t>2024/9/1</a:t>
            </a:fld>
            <a:endParaRPr lang="ja-JP" altLang="en-US" noProof="1">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noProof="1">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FCFFF0-B784-4FE7-8A38-F89DE294F830}" type="slidenum">
              <a:rPr lang="en-US" altLang="ja-JP" noProof="1" smtClean="0">
                <a:latin typeface="Meiryo UI" panose="020B0604030504040204" pitchFamily="50" charset="-128"/>
                <a:ea typeface="Meiryo UI" panose="020B0604030504040204" pitchFamily="50" charset="-128"/>
              </a:r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3244C172-4AD7-425D-9B81-DBC802A9D468}" type="datetime1">
              <a:rPr lang="ja-JP" altLang="en-US" noProof="1" smtClean="0"/>
              <a:t>2024/9/1</a:t>
            </a:fld>
            <a:endParaRPr lang="ja-JP" altLang="en-US" noProof="1">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1"/>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1"/>
              <a:t>クリックしてマスター テキストのスタイルを編集</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998C672F-171E-46DC-915C-C7BCF99F5C42}" type="slidenum">
              <a:rPr lang="en-US" altLang="ja-JP" noProof="1" smtClean="0"/>
              <a:p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1</a:t>
            </a:fld>
            <a:endParaRPr lang="ja-JP" altLang="en-US" noProof="1"/>
          </a:p>
        </p:txBody>
      </p:sp>
    </p:spTree>
    <p:extLst>
      <p:ext uri="{BB962C8B-B14F-4D97-AF65-F5344CB8AC3E}">
        <p14:creationId xmlns:p14="http://schemas.microsoft.com/office/powerpoint/2010/main" val="291912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たとえば「服装」。</a:t>
            </a:r>
            <a:endParaRPr kumimoji="1" lang="en-US" altLang="ja-JP" dirty="0"/>
          </a:p>
          <a:p>
            <a:r>
              <a:rPr kumimoji="1" lang="ja-JP" altLang="en-US" dirty="0"/>
              <a:t>顔だけではなく、</a:t>
            </a:r>
            <a:endParaRPr kumimoji="1" lang="en-US" altLang="ja-JP" dirty="0"/>
          </a:p>
          <a:p>
            <a:r>
              <a:rPr kumimoji="1" lang="ja-JP" altLang="en-US" dirty="0"/>
              <a:t>制服であればどこの学校に通っているのか、</a:t>
            </a:r>
            <a:endParaRPr kumimoji="1" lang="en-US" altLang="ja-JP" dirty="0"/>
          </a:p>
          <a:p>
            <a:r>
              <a:rPr kumimoji="1" lang="ja-JP" altLang="en-US" dirty="0"/>
              <a:t>私服であれば普段どんな服を着ているのかなどがわかります。</a:t>
            </a:r>
            <a:endParaRPr kumimoji="1" lang="en-US" altLang="ja-JP" dirty="0"/>
          </a:p>
          <a:p>
            <a:endParaRPr kumimoji="1" lang="en-US" altLang="ja-JP" dirty="0"/>
          </a:p>
          <a:p>
            <a:r>
              <a:rPr kumimoji="1" lang="ja-JP" altLang="en-US" dirty="0"/>
              <a:t>また、学年・クラス、自分の顔なども自分に関する情報です。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a:t>
            </a:fld>
            <a:endParaRPr kumimoji="1" lang="ja-JP" altLang="en-US"/>
          </a:p>
        </p:txBody>
      </p:sp>
    </p:spTree>
    <p:extLst>
      <p:ext uri="{BB962C8B-B14F-4D97-AF65-F5344CB8AC3E}">
        <p14:creationId xmlns:p14="http://schemas.microsoft.com/office/powerpoint/2010/main" val="255383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自分だけではなく、</a:t>
            </a:r>
            <a:endParaRPr kumimoji="1" lang="en-US" altLang="ja-JP" dirty="0"/>
          </a:p>
          <a:p>
            <a:r>
              <a:rPr kumimoji="1" lang="ja-JP" altLang="en-US" dirty="0"/>
              <a:t>「自分以外の人がどんな人かわかってしまう情報」もありますね。</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11</a:t>
            </a:fld>
            <a:endParaRPr kumimoji="1" lang="ja-JP" altLang="en-US"/>
          </a:p>
        </p:txBody>
      </p:sp>
    </p:spTree>
    <p:extLst>
      <p:ext uri="{BB962C8B-B14F-4D97-AF65-F5344CB8AC3E}">
        <p14:creationId xmlns:p14="http://schemas.microsoft.com/office/powerpoint/2010/main" val="2641038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こうした情報の中には，相手がインターネットに公開してもいいと思っていない情報があるかもしれません。</a:t>
            </a:r>
            <a:endParaRPr kumimoji="1" lang="en-US" altLang="ja-JP" dirty="0"/>
          </a:p>
          <a:p>
            <a:r>
              <a:rPr kumimoji="1" lang="ja-JP" altLang="en-US" dirty="0"/>
              <a:t>たとえば、他人の顔や姿、名前などがこれに該当します。</a:t>
            </a:r>
            <a:endParaRPr kumimoji="1" lang="en-US" altLang="ja-JP" dirty="0"/>
          </a:p>
          <a:p>
            <a:r>
              <a:rPr kumimoji="1" lang="ja-JP" altLang="en-US" dirty="0"/>
              <a:t>もし、他の人に関する情報が含まれていると思った場合には、インターネットに公開しても良いかを確認するようにしましょう。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a:t>
            </a:fld>
            <a:endParaRPr kumimoji="1" lang="ja-JP" altLang="en-US"/>
          </a:p>
        </p:txBody>
      </p:sp>
    </p:spTree>
    <p:extLst>
      <p:ext uri="{BB962C8B-B14F-4D97-AF65-F5344CB8AC3E}">
        <p14:creationId xmlns:p14="http://schemas.microsoft.com/office/powerpoint/2010/main" val="253455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最後のポイントとして、「人や場所をわかりやすくしてしまう情報」があります。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a:t>
            </a:fld>
            <a:endParaRPr kumimoji="1" lang="ja-JP" altLang="en-US"/>
          </a:p>
        </p:txBody>
      </p:sp>
    </p:spTree>
    <p:extLst>
      <p:ext uri="{BB962C8B-B14F-4D97-AF65-F5344CB8AC3E}">
        <p14:creationId xmlns:p14="http://schemas.microsoft.com/office/powerpoint/2010/main" val="113162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例えば、「電柱に書いてある住所」や「お店の名前」が写りこんでいる場合があります。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14</a:t>
            </a:fld>
            <a:endParaRPr kumimoji="1" lang="ja-JP" altLang="en-US"/>
          </a:p>
        </p:txBody>
      </p:sp>
    </p:spTree>
    <p:extLst>
      <p:ext uri="{BB962C8B-B14F-4D97-AF65-F5344CB8AC3E}">
        <p14:creationId xmlns:p14="http://schemas.microsoft.com/office/powerpoint/2010/main" val="420967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2</a:t>
            </a:r>
            <a:r>
              <a:rPr kumimoji="1" lang="ja-JP" altLang="en-US" dirty="0"/>
              <a:t>枚目と</a:t>
            </a:r>
            <a:r>
              <a:rPr kumimoji="1" lang="en-US" altLang="ja-JP" dirty="0"/>
              <a:t>3</a:t>
            </a:r>
            <a:r>
              <a:rPr kumimoji="1" lang="ja-JP" altLang="en-US" dirty="0"/>
              <a:t>枚目の写真を見ると、同じスマートフォンのケースが写っています。</a:t>
            </a:r>
            <a:endParaRPr kumimoji="1" lang="en-US" altLang="ja-JP" dirty="0"/>
          </a:p>
          <a:p>
            <a:endParaRPr kumimoji="1" lang="en-US" altLang="ja-JP" dirty="0"/>
          </a:p>
          <a:p>
            <a:r>
              <a:rPr kumimoji="1" lang="en-US" altLang="ja-JP" dirty="0"/>
              <a:t>3</a:t>
            </a:r>
            <a:r>
              <a:rPr kumimoji="1" lang="ja-JP" altLang="en-US" dirty="0"/>
              <a:t>枚目の写真のように顔を隠していたとしても、写っている人が同じではないかと気づかれる可能性があります。</a:t>
            </a:r>
            <a:endParaRPr kumimoji="1" lang="en-US" altLang="ja-JP" dirty="0"/>
          </a:p>
          <a:p>
            <a:r>
              <a:rPr kumimoji="1" lang="ja-JP" altLang="en-US" dirty="0"/>
              <a:t>このように、複数の情報が組み合わさることで、個人等に関する意図しない情報まで知られてしまうこともあります。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15</a:t>
            </a:fld>
            <a:endParaRPr kumimoji="1" lang="ja-JP" altLang="en-US"/>
          </a:p>
        </p:txBody>
      </p:sp>
    </p:spTree>
    <p:extLst>
      <p:ext uri="{BB962C8B-B14F-4D97-AF65-F5344CB8AC3E}">
        <p14:creationId xmlns:p14="http://schemas.microsoft.com/office/powerpoint/2010/main" val="332413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顔や名前がうつっていなければ大丈夫？</a:t>
            </a:r>
          </a:p>
        </p:txBody>
      </p:sp>
      <p:sp>
        <p:nvSpPr>
          <p:cNvPr id="4" name="スライド番号プレースホルダー 3"/>
          <p:cNvSpPr>
            <a:spLocks noGrp="1"/>
          </p:cNvSpPr>
          <p:nvPr>
            <p:ph type="sldNum" sz="quarter" idx="5"/>
          </p:nvPr>
        </p:nvSpPr>
        <p:spPr/>
        <p:txBody>
          <a:bodyPr/>
          <a:lstStyle/>
          <a:p>
            <a:fld id="{998C672F-171E-46DC-915C-C7BCF99F5C42}" type="slidenum">
              <a:rPr lang="en-US" altLang="ja-JP" noProof="1" smtClean="0"/>
              <a:pPr/>
              <a:t>16</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963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例えばこの写真を公開したら、どんなトラブルに遭う可能性があるでしょうか。</a:t>
            </a:r>
            <a:endParaRPr kumimoji="1" lang="en-US" altLang="ja-JP" dirty="0"/>
          </a:p>
          <a:p>
            <a:endParaRPr kumimoji="1" lang="en-US" altLang="ja-JP" dirty="0"/>
          </a:p>
          <a:p>
            <a:r>
              <a:rPr kumimoji="1" lang="ja-JP" altLang="en-US" dirty="0"/>
              <a:t>「家の向かいに猫が来た」と書いてあることから、</a:t>
            </a:r>
            <a:endParaRPr kumimoji="1" lang="en-US" altLang="ja-JP" dirty="0"/>
          </a:p>
          <a:p>
            <a:r>
              <a:rPr kumimoji="1" lang="ja-JP" altLang="en-US" dirty="0"/>
              <a:t>背景や位置情報などで家の場所を特定されるかもしれません。</a:t>
            </a:r>
            <a:endParaRPr kumimoji="1" lang="en-US" altLang="ja-JP" dirty="0"/>
          </a:p>
          <a:p>
            <a:endParaRPr kumimoji="1" lang="en-US" altLang="ja-JP" dirty="0"/>
          </a:p>
          <a:p>
            <a:r>
              <a:rPr kumimoji="1" lang="ja-JP" altLang="en-US" dirty="0"/>
              <a:t>ストーカー被害、犯罪に巻き込まれる可能性もあります。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4333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この投稿はどうでしょうか。</a:t>
            </a:r>
            <a:endParaRPr kumimoji="1" lang="en-US" altLang="ja-JP" dirty="0"/>
          </a:p>
          <a:p>
            <a:r>
              <a:rPr kumimoji="1" lang="ja-JP" altLang="en-US" dirty="0"/>
              <a:t>自宅ではないからいいかな、と思うかもしれませんが、</a:t>
            </a:r>
            <a:endParaRPr kumimoji="1" lang="en-US" altLang="ja-JP" dirty="0"/>
          </a:p>
          <a:p>
            <a:r>
              <a:rPr kumimoji="1" lang="ja-JP" altLang="en-US" dirty="0"/>
              <a:t>リアルタイムに</a:t>
            </a:r>
            <a:r>
              <a:rPr kumimoji="1" lang="en-US" altLang="ja-JP" dirty="0"/>
              <a:t>UP</a:t>
            </a:r>
            <a:r>
              <a:rPr kumimoji="1" lang="ja-JP" altLang="en-US" dirty="0"/>
              <a:t>することから、「今家にいない」ということがわかります。</a:t>
            </a:r>
            <a:endParaRPr kumimoji="1" lang="en-US" altLang="ja-JP" dirty="0"/>
          </a:p>
          <a:p>
            <a:endParaRPr kumimoji="1" lang="en-US" altLang="ja-JP" dirty="0"/>
          </a:p>
          <a:p>
            <a:r>
              <a:rPr kumimoji="1" lang="ja-JP" altLang="en-US" dirty="0"/>
              <a:t>他の投稿から住所が割り出された場合、空き巣被害に遭う可能性が出てきます。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4019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皆さんの中には、顔を隠していれば大丈夫と思うこともあるかもしれません。</a:t>
            </a:r>
            <a:endParaRPr kumimoji="1" lang="en-US" altLang="ja-JP" dirty="0"/>
          </a:p>
          <a:p>
            <a:r>
              <a:rPr kumimoji="1" lang="ja-JP" altLang="en-US" dirty="0"/>
              <a:t>また、アカウントを複数持って、使い分けることもあるかもしれません。</a:t>
            </a:r>
            <a:endParaRPr kumimoji="1" lang="en-US" altLang="ja-JP" dirty="0"/>
          </a:p>
          <a:p>
            <a:endParaRPr kumimoji="1" lang="en-US" altLang="ja-JP" dirty="0"/>
          </a:p>
          <a:p>
            <a:r>
              <a:rPr kumimoji="1" lang="ja-JP" altLang="en-US" dirty="0"/>
              <a:t>しかし、このように情報を照らし合わせたら、発信したのが誰なのか特定される可能性もあります。</a:t>
            </a:r>
            <a:endParaRPr kumimoji="1" lang="en-US" altLang="ja-JP" dirty="0"/>
          </a:p>
          <a:p>
            <a:endParaRPr kumimoji="1" lang="en-US" altLang="ja-JP" dirty="0"/>
          </a:p>
          <a:p>
            <a:r>
              <a:rPr kumimoji="1" lang="ja-JP" altLang="en-US" dirty="0"/>
              <a:t>ネット上や</a:t>
            </a:r>
            <a:r>
              <a:rPr kumimoji="1" lang="en-US" altLang="ja-JP" dirty="0"/>
              <a:t>SNS</a:t>
            </a:r>
            <a:r>
              <a:rPr kumimoji="1" lang="ja-JP" altLang="en-US" dirty="0"/>
              <a:t>に写真を公開する場合には、こうした点を十分に意識するようにしましょう。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18017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という言葉を聞いたことがありますか？</a:t>
            </a:r>
            <a:endParaRPr kumimoji="1" lang="en-US" altLang="ja-JP" dirty="0"/>
          </a:p>
          <a:p>
            <a:r>
              <a:rPr kumimoji="1" lang="ja-JP" altLang="en-US" dirty="0"/>
              <a:t>最近は、インターネットを使うことで情報を受け取るだけではなく、自分からも情報を発信できるようになりました。</a:t>
            </a:r>
            <a:endParaRPr kumimoji="1" lang="en-US" altLang="ja-JP" dirty="0"/>
          </a:p>
          <a:p>
            <a:r>
              <a:rPr kumimoji="1" lang="ja-JP" altLang="en-US" dirty="0"/>
              <a:t>（時間があれば）</a:t>
            </a:r>
            <a:endParaRPr kumimoji="1" lang="en-US" altLang="ja-JP" dirty="0"/>
          </a:p>
          <a:p>
            <a:r>
              <a:rPr kumimoji="1" lang="ja-JP" altLang="en-US" dirty="0"/>
              <a:t>どんな</a:t>
            </a:r>
            <a:r>
              <a:rPr kumimoji="1" lang="en-US" altLang="ja-JP" dirty="0"/>
              <a:t>SNS</a:t>
            </a:r>
            <a:r>
              <a:rPr kumimoji="1" lang="ja-JP" altLang="en-US" dirty="0"/>
              <a:t>を使ったことがありますか？</a:t>
            </a:r>
            <a:endParaRPr kumimoji="1" lang="en-US" altLang="ja-JP" dirty="0"/>
          </a:p>
          <a:p>
            <a:r>
              <a:rPr kumimoji="1" lang="ja-JP" altLang="en-US" dirty="0"/>
              <a:t>想定されるもの</a:t>
            </a:r>
            <a:r>
              <a:rPr kumimoji="1" lang="en-US" altLang="ja-JP" dirty="0"/>
              <a:t>…LINE</a:t>
            </a:r>
            <a:r>
              <a:rPr kumimoji="1" lang="ja-JP" altLang="en-US" dirty="0"/>
              <a:t>（タイムライン）、</a:t>
            </a:r>
            <a:r>
              <a:rPr kumimoji="1" lang="en-US" altLang="ja-JP" dirty="0"/>
              <a:t>twitter</a:t>
            </a:r>
            <a:r>
              <a:rPr kumimoji="1" lang="ja-JP" altLang="en-US" dirty="0"/>
              <a:t>、</a:t>
            </a:r>
            <a:r>
              <a:rPr kumimoji="1" lang="en-US" altLang="ja-JP" dirty="0"/>
              <a:t>Instagram</a:t>
            </a:r>
            <a:r>
              <a:rPr kumimoji="1" lang="ja-JP" altLang="en-US" dirty="0"/>
              <a:t>、</a:t>
            </a:r>
            <a:r>
              <a:rPr kumimoji="1" lang="en-US" altLang="ja-JP" dirty="0" err="1"/>
              <a:t>TikTok</a:t>
            </a:r>
            <a:r>
              <a:rPr kumimoji="1" lang="ja-JP" altLang="en-US" dirty="0"/>
              <a:t>など</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a:t>
            </a:fld>
            <a:endParaRPr kumimoji="1" lang="ja-JP" altLang="en-US"/>
          </a:p>
        </p:txBody>
      </p:sp>
    </p:spTree>
    <p:extLst>
      <p:ext uri="{BB962C8B-B14F-4D97-AF65-F5344CB8AC3E}">
        <p14:creationId xmlns:p14="http://schemas.microsoft.com/office/powerpoint/2010/main" val="270330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20</a:t>
            </a:fld>
            <a:endParaRPr lang="ja-JP" altLang="en-US" noProof="1"/>
          </a:p>
        </p:txBody>
      </p:sp>
    </p:spTree>
    <p:extLst>
      <p:ext uri="{BB962C8B-B14F-4D97-AF65-F5344CB8AC3E}">
        <p14:creationId xmlns:p14="http://schemas.microsoft.com/office/powerpoint/2010/main" val="56023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21</a:t>
            </a:fld>
            <a:endParaRPr lang="ja-JP" altLang="en-US" noProof="1"/>
          </a:p>
        </p:txBody>
      </p:sp>
    </p:spTree>
    <p:extLst>
      <p:ext uri="{BB962C8B-B14F-4D97-AF65-F5344CB8AC3E}">
        <p14:creationId xmlns:p14="http://schemas.microsoft.com/office/powerpoint/2010/main" val="304775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a:lnSpc>
                <a:spcPct val="150000"/>
              </a:lnSpc>
            </a:pPr>
            <a:r>
              <a:rPr lang="ja-JP" altLang="en-US" b="0" dirty="0"/>
              <a:t>このようなことに気を付けるためには、</a:t>
            </a:r>
            <a:endParaRPr lang="en-US" altLang="ja-JP" b="0"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0" dirty="0">
                <a:solidFill>
                  <a:schemeClr val="tx1">
                    <a:lumMod val="75000"/>
                    <a:lumOff val="25000"/>
                  </a:schemeClr>
                </a:solidFill>
                <a:latin typeface="Yu Gothic" panose="020B0400000000000000" pitchFamily="34" charset="-128"/>
                <a:ea typeface="Yu Gothic" panose="020B0400000000000000" pitchFamily="34" charset="-128"/>
              </a:rPr>
              <a:t>情報を発信する前に、</a:t>
            </a:r>
            <a:r>
              <a:rPr lang="ja-JP" altLang="en-US" b="0" dirty="0">
                <a:solidFill>
                  <a:srgbClr val="3886CC"/>
                </a:solidFill>
                <a:latin typeface="Yu Gothic" panose="020B0400000000000000" pitchFamily="34" charset="-128"/>
                <a:ea typeface="Yu Gothic" panose="020B0400000000000000" pitchFamily="34" charset="-128"/>
              </a:rPr>
              <a:t>「その情報から何がわかるか」</a:t>
            </a:r>
            <a:r>
              <a:rPr lang="ja-JP" altLang="en-US" b="0" dirty="0">
                <a:solidFill>
                  <a:srgbClr val="002060"/>
                </a:solidFill>
                <a:latin typeface="Yu Gothic" panose="020B0400000000000000" pitchFamily="34" charset="-128"/>
                <a:ea typeface="Yu Gothic" panose="020B0400000000000000" pitchFamily="34" charset="-128"/>
              </a:rPr>
              <a:t> </a:t>
            </a:r>
            <a:r>
              <a:rPr lang="ja-JP" altLang="en-US" b="0" dirty="0">
                <a:solidFill>
                  <a:srgbClr val="3886CC"/>
                </a:solidFill>
                <a:latin typeface="Yu Gothic" panose="020B0400000000000000" pitchFamily="34" charset="-128"/>
                <a:ea typeface="Yu Gothic" panose="020B0400000000000000" pitchFamily="34" charset="-128"/>
              </a:rPr>
              <a:t>「その情報は誰のものか」「その情報は誰が見ているのか」、</a:t>
            </a:r>
            <a:r>
              <a:rPr lang="ja-JP" altLang="en-US" b="0" dirty="0">
                <a:latin typeface="Yu Gothic" panose="020B0400000000000000" pitchFamily="34" charset="-128"/>
                <a:ea typeface="Yu Gothic" panose="020B0400000000000000" pitchFamily="34" charset="-128"/>
              </a:rPr>
              <a:t>を想像することを心がけましょう。</a:t>
            </a:r>
            <a:endParaRPr lang="en-US" altLang="ja-JP" b="0" dirty="0">
              <a:latin typeface="Yu Gothic" panose="020B0400000000000000" pitchFamily="34" charset="-128"/>
              <a:ea typeface="Yu Gothic" panose="020B0400000000000000" pitchFamily="34"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22</a:t>
            </a:fld>
            <a:endParaRPr kumimoji="1" lang="ja-JP" altLang="en-US"/>
          </a:p>
        </p:txBody>
      </p:sp>
    </p:spTree>
    <p:extLst>
      <p:ext uri="{BB962C8B-B14F-4D97-AF65-F5344CB8AC3E}">
        <p14:creationId xmlns:p14="http://schemas.microsoft.com/office/powerpoint/2010/main" val="131630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今回のように、冷静な判断ができないとき、</a:t>
            </a:r>
            <a:endParaRPr lang="en-US" altLang="ja-JP" dirty="0"/>
          </a:p>
          <a:p>
            <a:r>
              <a:rPr lang="ja-JP" altLang="en-US" dirty="0"/>
              <a:t>自分だけで判断しないことが大切です。対応を間違えると、かえってトラブルが大きくなる可能性もあります。</a:t>
            </a:r>
            <a:endParaRPr lang="en-US" altLang="ja-JP" dirty="0"/>
          </a:p>
          <a:p>
            <a:pPr marL="444500" indent="-444500">
              <a:lnSpc>
                <a:spcPct val="150000"/>
              </a:lnSpc>
            </a:pPr>
            <a:r>
              <a:rPr lang="ja-JP" altLang="en-US" sz="1200" dirty="0">
                <a:latin typeface="メイリオ" panose="020B0604030504040204" pitchFamily="50" charset="-128"/>
                <a:ea typeface="メイリオ" panose="020B0604030504040204" pitchFamily="50" charset="-128"/>
              </a:rPr>
              <a:t>日頃から、</a:t>
            </a:r>
            <a:r>
              <a:rPr lang="ja-JP" altLang="en-US" sz="1200" b="0" u="none" dirty="0">
                <a:solidFill>
                  <a:srgbClr val="002060"/>
                </a:solidFill>
                <a:latin typeface="メイリオ" panose="020B0604030504040204" pitchFamily="50" charset="-128"/>
                <a:ea typeface="メイリオ" panose="020B0604030504040204" pitchFamily="50" charset="-128"/>
              </a:rPr>
              <a:t>困ったときの対応方法</a:t>
            </a:r>
            <a:r>
              <a:rPr lang="ja-JP" altLang="en-US" sz="1200" b="0" u="none" dirty="0">
                <a:latin typeface="メイリオ" panose="020B0604030504040204" pitchFamily="50" charset="-128"/>
                <a:ea typeface="メイリオ" panose="020B0604030504040204" pitchFamily="50" charset="-128"/>
              </a:rPr>
              <a:t>やどこから他の人に相談するか、誰に</a:t>
            </a:r>
            <a:r>
              <a:rPr lang="ja-JP" altLang="en-US" sz="1200" b="0" u="none" dirty="0">
                <a:solidFill>
                  <a:srgbClr val="002060"/>
                </a:solidFill>
                <a:latin typeface="メイリオ" panose="020B0604030504040204" pitchFamily="50" charset="-128"/>
                <a:ea typeface="メイリオ" panose="020B0604030504040204" pitchFamily="50" charset="-128"/>
              </a:rPr>
              <a:t>相談するか</a:t>
            </a:r>
            <a:r>
              <a:rPr lang="ja-JP" altLang="en-US" sz="1200" dirty="0">
                <a:latin typeface="メイリオ" panose="020B0604030504040204" pitchFamily="50" charset="-128"/>
                <a:ea typeface="メイリオ" panose="020B0604030504040204" pitchFamily="50" charset="-128"/>
              </a:rPr>
              <a:t>考えておきましょう。　</a:t>
            </a: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23</a:t>
            </a:fld>
            <a:endParaRPr kumimoji="1" lang="ja-JP" altLang="en-US"/>
          </a:p>
        </p:txBody>
      </p:sp>
    </p:spTree>
    <p:extLst>
      <p:ext uri="{BB962C8B-B14F-4D97-AF65-F5344CB8AC3E}">
        <p14:creationId xmlns:p14="http://schemas.microsoft.com/office/powerpoint/2010/main" val="332080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困ったときの相談相手としては、このような例が考えられます。</a:t>
            </a:r>
            <a:endParaRPr lang="en-US" altLang="ja-JP" dirty="0"/>
          </a:p>
          <a:p>
            <a:r>
              <a:rPr lang="ja-JP" altLang="en-US" dirty="0"/>
              <a:t>皆さん自身なら、誰に相談できそうか、相談するときにはどのように相談するか（誰かと一緒に、ネットで、電話で）、</a:t>
            </a:r>
            <a:endParaRPr lang="en-US" altLang="ja-JP" dirty="0"/>
          </a:p>
          <a:p>
            <a:r>
              <a:rPr lang="ja-JP" altLang="en-US" dirty="0"/>
              <a:t>また相談先の連絡先なども確認しておくようにしましょう。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24</a:t>
            </a:fld>
            <a:endParaRPr kumimoji="1" lang="ja-JP" altLang="en-US"/>
          </a:p>
        </p:txBody>
      </p:sp>
    </p:spTree>
    <p:extLst>
      <p:ext uri="{BB962C8B-B14F-4D97-AF65-F5344CB8AC3E}">
        <p14:creationId xmlns:p14="http://schemas.microsoft.com/office/powerpoint/2010/main" val="69491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26</a:t>
            </a:fld>
            <a:endParaRPr lang="ja-JP" altLang="en-US" noProof="1"/>
          </a:p>
        </p:txBody>
      </p:sp>
    </p:spTree>
    <p:extLst>
      <p:ext uri="{BB962C8B-B14F-4D97-AF65-F5344CB8AC3E}">
        <p14:creationId xmlns:p14="http://schemas.microsoft.com/office/powerpoint/2010/main" val="2203268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27</a:t>
            </a:fld>
            <a:endParaRPr kumimoji="1" lang="ja-JP" altLang="en-US"/>
          </a:p>
        </p:txBody>
      </p:sp>
    </p:spTree>
    <p:extLst>
      <p:ext uri="{BB962C8B-B14F-4D97-AF65-F5344CB8AC3E}">
        <p14:creationId xmlns:p14="http://schemas.microsoft.com/office/powerpoint/2010/main" val="32380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利用が広がっている</a:t>
            </a:r>
            <a:r>
              <a:rPr kumimoji="1" lang="en-US" altLang="ja-JP" dirty="0"/>
              <a:t>SNS</a:t>
            </a:r>
            <a:r>
              <a:rPr kumimoji="1" lang="ja-JP" altLang="en-US" dirty="0"/>
              <a:t>ですが、一方で、簡単だからこそ、トラブルにあってしまうことも考えられます。</a:t>
            </a:r>
            <a:endParaRPr kumimoji="1" lang="en-US" altLang="ja-JP" dirty="0"/>
          </a:p>
          <a:p>
            <a:endParaRPr kumimoji="1" lang="en-US" altLang="ja-JP" dirty="0"/>
          </a:p>
          <a:p>
            <a:r>
              <a:rPr kumimoji="1" lang="ja-JP" altLang="en-US" dirty="0"/>
              <a:t>そこで、今日は、</a:t>
            </a:r>
            <a:r>
              <a:rPr kumimoji="1" lang="en-US" altLang="ja-JP" dirty="0"/>
              <a:t>SNS</a:t>
            </a:r>
            <a:r>
              <a:rPr kumimoji="1" lang="ja-JP" altLang="en-US" dirty="0"/>
              <a:t>を上手に使うためののポイントについて学んでいきましょう。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a:t>
            </a:fld>
            <a:endParaRPr kumimoji="1" lang="ja-JP" altLang="en-US"/>
          </a:p>
        </p:txBody>
      </p:sp>
    </p:spTree>
    <p:extLst>
      <p:ext uri="{BB962C8B-B14F-4D97-AF65-F5344CB8AC3E}">
        <p14:creationId xmlns:p14="http://schemas.microsoft.com/office/powerpoint/2010/main" val="136633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a:t>
            </a:fld>
            <a:endParaRPr kumimoji="1" lang="ja-JP" altLang="en-US"/>
          </a:p>
        </p:txBody>
      </p:sp>
    </p:spTree>
    <p:extLst>
      <p:ext uri="{BB962C8B-B14F-4D97-AF65-F5344CB8AC3E}">
        <p14:creationId xmlns:p14="http://schemas.microsoft.com/office/powerpoint/2010/main" val="247200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en-US" altLang="ja-JP" dirty="0"/>
              <a:t>SNS</a:t>
            </a:r>
            <a:r>
              <a:rPr lang="ja-JP" altLang="en-US" dirty="0"/>
              <a:t>では簡単に写真を発信することができますね。</a:t>
            </a:r>
            <a:endParaRPr lang="en-US" altLang="ja-JP" dirty="0"/>
          </a:p>
          <a:p>
            <a:r>
              <a:rPr lang="ja-JP" altLang="en-US" dirty="0"/>
              <a:t>顔が写ってなければ大丈夫！という人もいますが、本当にそうでしょうか。</a:t>
            </a:r>
            <a:endParaRPr lang="en-US" altLang="ja-JP" dirty="0"/>
          </a:p>
          <a:p>
            <a:r>
              <a:rPr lang="ja-JP" altLang="en-US" dirty="0"/>
              <a:t>具体的に考えてみましょう。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a:t>
            </a:fld>
            <a:endParaRPr kumimoji="1" lang="ja-JP" altLang="en-US"/>
          </a:p>
        </p:txBody>
      </p:sp>
    </p:spTree>
    <p:extLst>
      <p:ext uri="{BB962C8B-B14F-4D97-AF65-F5344CB8AC3E}">
        <p14:creationId xmlns:p14="http://schemas.microsoft.com/office/powerpoint/2010/main" val="416198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想像してみてください。</a:t>
            </a:r>
            <a:endParaRPr kumimoji="1" lang="en-US" altLang="ja-JP" dirty="0"/>
          </a:p>
          <a:p>
            <a:pPr defTabSz="947776" eaLnBrk="0" fontAlgn="base" hangingPunct="0">
              <a:spcBef>
                <a:spcPct val="30000"/>
              </a:spcBef>
              <a:spcAft>
                <a:spcPct val="0"/>
              </a:spcAft>
              <a:defRPr/>
            </a:pPr>
            <a:r>
              <a:rPr kumimoji="1" lang="ja-JP" altLang="en-US" dirty="0"/>
              <a:t>例えば、あなたが</a:t>
            </a:r>
            <a:r>
              <a:rPr kumimoji="1" lang="en-US" altLang="ja-JP" dirty="0"/>
              <a:t>SNS</a:t>
            </a:r>
            <a:r>
              <a:rPr kumimoji="1" lang="ja-JP" altLang="en-US" dirty="0"/>
              <a:t>に写真を投稿しようとした場面です。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6</a:t>
            </a:fld>
            <a:endParaRPr lang="en-US" altLang="ja-JP"/>
          </a:p>
        </p:txBody>
      </p:sp>
    </p:spTree>
    <p:extLst>
      <p:ext uri="{BB962C8B-B14F-4D97-AF65-F5344CB8AC3E}">
        <p14:creationId xmlns:p14="http://schemas.microsoft.com/office/powerpoint/2010/main" val="410048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ネット上では、自分が発信した写真によっては、他の人が見ると自分では気づかない情報が発信されている場合があります。</a:t>
            </a:r>
            <a:endParaRPr kumimoji="1" lang="en-US" altLang="ja-JP" dirty="0"/>
          </a:p>
          <a:p>
            <a:r>
              <a:rPr kumimoji="1" lang="ja-JP" altLang="en-US" dirty="0"/>
              <a:t>今回は、</a:t>
            </a:r>
            <a:r>
              <a:rPr kumimoji="1" lang="en-US" altLang="ja-JP" dirty="0"/>
              <a:t>3</a:t>
            </a:r>
            <a:r>
              <a:rPr kumimoji="1" lang="ja-JP" altLang="en-US" dirty="0" err="1"/>
              <a:t>つの</a:t>
            </a:r>
            <a:r>
              <a:rPr kumimoji="1" lang="ja-JP" altLang="en-US" dirty="0"/>
              <a:t>写真を例に具体的に考えてみましょう。</a:t>
            </a:r>
            <a:endParaRPr kumimoji="1" lang="en-US" altLang="ja-JP" dirty="0"/>
          </a:p>
          <a:p>
            <a:r>
              <a:rPr kumimoji="1" lang="ja-JP" altLang="en-US" dirty="0"/>
              <a:t>発信した情報からどのようなことが分かるのか、</a:t>
            </a:r>
            <a:endParaRPr kumimoji="1" lang="en-US" altLang="ja-JP" dirty="0"/>
          </a:p>
          <a:p>
            <a:r>
              <a:rPr kumimoji="1" lang="ja-JP" altLang="en-US" dirty="0"/>
              <a:t>それぞれ、どこに気をつける必要があるか、考えてみてください。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a:t>
            </a:fld>
            <a:endParaRPr kumimoji="1" lang="ja-JP" altLang="en-US"/>
          </a:p>
        </p:txBody>
      </p:sp>
    </p:spTree>
    <p:extLst>
      <p:ext uri="{BB962C8B-B14F-4D97-AF65-F5344CB8AC3E}">
        <p14:creationId xmlns:p14="http://schemas.microsoft.com/office/powerpoint/2010/main" val="232870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これらの写真をインターネット上で発信するとしたらどこに気をつける必要があるでしょうか。</a:t>
            </a:r>
            <a:endParaRPr kumimoji="1" lang="en-US" altLang="ja-JP" dirty="0"/>
          </a:p>
          <a:p>
            <a:r>
              <a:rPr kumimoji="1" lang="ja-JP" altLang="en-US" dirty="0"/>
              <a:t>ワークシートを見てください。</a:t>
            </a:r>
            <a:endParaRPr kumimoji="1" lang="en-US" altLang="ja-JP" dirty="0"/>
          </a:p>
          <a:p>
            <a:r>
              <a:rPr kumimoji="1" lang="ja-JP" altLang="en-US" dirty="0"/>
              <a:t>気をつける場所に〇をつけ、理由を書いてみましょう。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a:t>
            </a:fld>
            <a:endParaRPr kumimoji="1" lang="ja-JP" altLang="en-US"/>
          </a:p>
        </p:txBody>
      </p:sp>
    </p:spTree>
    <p:extLst>
      <p:ext uri="{BB962C8B-B14F-4D97-AF65-F5344CB8AC3E}">
        <p14:creationId xmlns:p14="http://schemas.microsoft.com/office/powerpoint/2010/main" val="405515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それでは、気を付ける場所について考えていきたいと思います。</a:t>
            </a:r>
            <a:endParaRPr kumimoji="1" lang="en-US" altLang="ja-JP" dirty="0"/>
          </a:p>
          <a:p>
            <a:r>
              <a:rPr kumimoji="1" lang="ja-JP" altLang="en-US" dirty="0"/>
              <a:t>まず、気を付けるときに考えるポイントとして、「自分がどんな人かわかってしまう情報」があります。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a:t>
            </a:fld>
            <a:endParaRPr kumimoji="1" lang="ja-JP" altLang="en-US"/>
          </a:p>
        </p:txBody>
      </p:sp>
    </p:spTree>
    <p:extLst>
      <p:ext uri="{BB962C8B-B14F-4D97-AF65-F5344CB8AC3E}">
        <p14:creationId xmlns:p14="http://schemas.microsoft.com/office/powerpoint/2010/main" val="217248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フリーフォーム(F) 6" title="円のスカラップ"/>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タイトル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ja-JP" altLang="en-US" noProof="1"/>
              <a:t>マスター タイトルの書式設定</a:t>
            </a:r>
          </a:p>
        </p:txBody>
      </p:sp>
      <p:sp>
        <p:nvSpPr>
          <p:cNvPr id="3" name="サブタイトル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1"/>
              <a:t>マスター サブタイトルの書式設定</a:t>
            </a:r>
          </a:p>
        </p:txBody>
      </p:sp>
      <p:sp>
        <p:nvSpPr>
          <p:cNvPr id="4" name="日付プレースホルダー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fld id="{E6B06109-2ECB-45E6-9CAA-768799259BE9}" type="datetime1">
              <a:rPr lang="ja-JP" altLang="en-US" noProof="1" smtClean="0"/>
              <a:t>2024/9/1</a:t>
            </a:fld>
            <a:endParaRPr lang="ja-JP" altLang="en-US" noProof="1"/>
          </a:p>
        </p:txBody>
      </p:sp>
      <p:sp>
        <p:nvSpPr>
          <p:cNvPr id="5" name="フッター プレースホルダー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endParaRPr lang="ja-JP" altLang="en-US" noProof="1"/>
          </a:p>
        </p:txBody>
      </p:sp>
      <p:sp>
        <p:nvSpPr>
          <p:cNvPr id="6" name="スライド番号プレースホルダー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fld id="{299DD5A9-4EF1-497E-92EF-2D23CF305E03}" type="slidenum">
              <a:rPr lang="en-US" altLang="ja-JP" noProof="1" smtClean="0"/>
              <a:pPr/>
              <a:t>‹#›</a:t>
            </a:fld>
            <a:endParaRPr lang="ja-JP" altLang="en-US" noProof="1"/>
          </a:p>
        </p:txBody>
      </p:sp>
      <p:sp>
        <p:nvSpPr>
          <p:cNvPr id="13" name="長方形 12" title="左端の境界線"/>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1C0012BB-1F5E-4A39-B304-BBF7220B6984}" type="datetime1">
              <a:rPr lang="ja-JP" altLang="en-US" noProof="1" smtClean="0"/>
              <a:t>2024/9/1</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66321" y="382386"/>
            <a:ext cx="1492132" cy="5600404"/>
          </a:xfrm>
        </p:spPr>
        <p:txBody>
          <a:bodyPr vert="eaVert"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a:xfrm>
            <a:off x="1257300" y="382385"/>
            <a:ext cx="8392585" cy="5600405"/>
          </a:xfrm>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3B3993C2-628C-47AD-9028-6F306C520BD1}" type="datetime1">
              <a:rPr lang="ja-JP" altLang="en-US" noProof="1" smtClean="0"/>
              <a:t>2024/9/1</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338359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032975"/>
            <a:ext cx="10515600" cy="3412895"/>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AF36EC25-0795-CF4F-A60A-00C8BF4CF84E}"/>
              </a:ext>
            </a:extLst>
          </p:cNvPr>
          <p:cNvSpPr/>
          <p:nvPr userDrawn="1"/>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endParaRPr lang="ja-JP" altLang="en-US" sz="3200" b="1" dirty="0">
              <a:solidFill>
                <a:schemeClr val="bg1"/>
              </a:solidFill>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838200" y="936115"/>
            <a:ext cx="10515599" cy="1640424"/>
          </a:xfrm>
        </p:spPr>
        <p:txBody>
          <a:bodyPr bIns="108000" anchor="ctr">
            <a:normAutofit/>
          </a:bodyPr>
          <a:lstStyle>
            <a:lvl1pPr marL="0" indent="0" algn="ctr">
              <a:lnSpc>
                <a:spcPct val="130000"/>
              </a:lnSpc>
              <a:buNone/>
              <a:defRPr sz="3200" b="1" i="0">
                <a:solidFill>
                  <a:schemeClr val="bg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26080203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239041"/>
            <a:ext cx="10515600" cy="3206829"/>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A09144E0-1818-8544-9EC0-4BE01B46E843}"/>
              </a:ext>
            </a:extLst>
          </p:cNvPr>
          <p:cNvSpPr/>
          <p:nvPr/>
        </p:nvSpPr>
        <p:spPr>
          <a:xfrm>
            <a:off x="1852858" y="1050916"/>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9BB3B7E-14D4-2349-8963-7A07229156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27474" y="1427059"/>
            <a:ext cx="898367" cy="898367"/>
          </a:xfrm>
          <a:prstGeom prst="rect">
            <a:avLst/>
          </a:prstGeom>
        </p:spPr>
      </p:pic>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241524"/>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3375025" y="1241324"/>
            <a:ext cx="6589713" cy="1314450"/>
          </a:xfrm>
        </p:spPr>
        <p:txBody>
          <a:bodyPr bIns="108000" anchor="ctr"/>
          <a:lstStyle>
            <a:lvl1pPr marL="0" indent="0">
              <a:lnSpc>
                <a:spcPct val="130000"/>
              </a:lnSpc>
              <a:buNone/>
              <a:defRPr b="1" i="0">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14262015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1311C29A-0285-4FDB-A432-FC8C1D305597}" type="datetime1">
              <a:rPr lang="ja-JP" altLang="en-US" noProof="1" smtClean="0"/>
              <a:t>2024/9/1</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1"/>
              <a:t>マスター テキストのスタイルを編集する</a:t>
            </a:r>
          </a:p>
        </p:txBody>
      </p:sp>
      <p:sp>
        <p:nvSpPr>
          <p:cNvPr id="4" name="日付プレースホルダー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fld id="{ED42E4F0-1394-4D8C-8DFB-254D3F14C86A}" type="datetime1">
              <a:rPr lang="ja-JP" altLang="en-US" noProof="1" smtClean="0"/>
              <a:t>2024/9/1</a:t>
            </a:fld>
            <a:endParaRPr lang="ja-JP" altLang="en-US" noProof="1"/>
          </a:p>
        </p:txBody>
      </p:sp>
      <p:sp>
        <p:nvSpPr>
          <p:cNvPr id="5" name="フッター プレースホルダー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endParaRPr lang="ja-JP" altLang="en-US" noProof="1"/>
          </a:p>
        </p:txBody>
      </p:sp>
      <p:sp>
        <p:nvSpPr>
          <p:cNvPr id="6" name="スライド番号プレースホルダー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fld id="{299DD5A9-4EF1-497E-92EF-2D23CF305E03}" type="slidenum">
              <a:rPr lang="en-US" altLang="ja-JP" noProof="1" smtClean="0"/>
              <a:pPr/>
              <a:t>‹#›</a:t>
            </a:fld>
            <a:endParaRPr lang="ja-JP" altLang="en-US" noProof="1"/>
          </a:p>
        </p:txBody>
      </p:sp>
      <p:grpSp>
        <p:nvGrpSpPr>
          <p:cNvPr id="7" name="グループ 6" title="左のスカラップの図形"/>
          <p:cNvGrpSpPr/>
          <p:nvPr/>
        </p:nvGrpSpPr>
        <p:grpSpPr>
          <a:xfrm>
            <a:off x="0" y="0"/>
            <a:ext cx="2814638" cy="6858000"/>
            <a:chOff x="0" y="0"/>
            <a:chExt cx="2814638" cy="6858000"/>
          </a:xfrm>
        </p:grpSpPr>
        <p:sp>
          <p:nvSpPr>
            <p:cNvPr id="11" name="フリーフォーム(F) 6" title="左のスカラップの図形"/>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フリーフォーム(F) 11" title="左のスカラップのインライン"/>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sz="half" idx="1" hasCustomPrompt="1"/>
          </p:nvPr>
        </p:nvSpPr>
        <p:spPr>
          <a:xfrm>
            <a:off x="1257300" y="2286000"/>
            <a:ext cx="4800600"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コンテンツ プレースホルダー 3"/>
          <p:cNvSpPr>
            <a:spLocks noGrp="1"/>
          </p:cNvSpPr>
          <p:nvPr>
            <p:ph sz="half" idx="2" hasCustomPrompt="1"/>
          </p:nvPr>
        </p:nvSpPr>
        <p:spPr>
          <a:xfrm>
            <a:off x="6647796" y="2286000"/>
            <a:ext cx="4800600"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日付プレースホルダー 4"/>
          <p:cNvSpPr>
            <a:spLocks noGrp="1"/>
          </p:cNvSpPr>
          <p:nvPr>
            <p:ph type="dt" sz="half" idx="10"/>
          </p:nvPr>
        </p:nvSpPr>
        <p:spPr/>
        <p:txBody>
          <a:bodyPr rtlCol="0"/>
          <a:lstStyle>
            <a:lvl1pPr>
              <a:defRPr baseline="0"/>
            </a:lvl1pPr>
          </a:lstStyle>
          <a:p>
            <a:fld id="{E88018AC-BB31-4699-B18F-CA12DFBB3477}" type="datetime1">
              <a:rPr lang="ja-JP" altLang="en-US" noProof="1" smtClean="0"/>
              <a:t>2024/9/1</a:t>
            </a:fld>
            <a:endParaRPr lang="ja-JP" altLang="en-US" noProof="1"/>
          </a:p>
        </p:txBody>
      </p:sp>
      <p:sp>
        <p:nvSpPr>
          <p:cNvPr id="6" name="フッター プレースホルダー 5"/>
          <p:cNvSpPr>
            <a:spLocks noGrp="1"/>
          </p:cNvSpPr>
          <p:nvPr>
            <p:ph type="ftr" sz="quarter" idx="11"/>
          </p:nvPr>
        </p:nvSpPr>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52728" y="381000"/>
            <a:ext cx="10172700" cy="1493517"/>
          </a:xfrm>
        </p:spPr>
        <p:txBody>
          <a:bodyPr rtlCol="0"/>
          <a:lstStyle>
            <a:lvl1pPr>
              <a:defRPr baseline="0"/>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1"/>
              <a:t>マスター テキストのスタイルを編集する</a:t>
            </a:r>
          </a:p>
        </p:txBody>
      </p:sp>
      <p:sp>
        <p:nvSpPr>
          <p:cNvPr id="4" name="コンテンツ プレースホルダー 3"/>
          <p:cNvSpPr>
            <a:spLocks noGrp="1"/>
          </p:cNvSpPr>
          <p:nvPr>
            <p:ph sz="half" idx="2" hasCustomPrompt="1"/>
          </p:nvPr>
        </p:nvSpPr>
        <p:spPr>
          <a:xfrm>
            <a:off x="1257300" y="2909102"/>
            <a:ext cx="4800600"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テキスト プレースホルダー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1"/>
              <a:t>マスター テキストのスタイルを編集する</a:t>
            </a:r>
          </a:p>
        </p:txBody>
      </p:sp>
      <p:sp>
        <p:nvSpPr>
          <p:cNvPr id="6" name="コンテンツ プレースホルダー 5"/>
          <p:cNvSpPr>
            <a:spLocks noGrp="1"/>
          </p:cNvSpPr>
          <p:nvPr>
            <p:ph sz="quarter" idx="4" hasCustomPrompt="1"/>
          </p:nvPr>
        </p:nvSpPr>
        <p:spPr>
          <a:xfrm>
            <a:off x="6633864" y="2909102"/>
            <a:ext cx="4800600"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7" name="日付プレースホルダー 6"/>
          <p:cNvSpPr>
            <a:spLocks noGrp="1"/>
          </p:cNvSpPr>
          <p:nvPr>
            <p:ph type="dt" sz="half" idx="10"/>
          </p:nvPr>
        </p:nvSpPr>
        <p:spPr/>
        <p:txBody>
          <a:bodyPr rtlCol="0"/>
          <a:lstStyle>
            <a:lvl1pPr>
              <a:defRPr baseline="0"/>
            </a:lvl1pPr>
          </a:lstStyle>
          <a:p>
            <a:fld id="{250439C6-5ACC-43DD-B65C-CD32BD87024B}" type="datetime1">
              <a:rPr lang="ja-JP" altLang="en-US" noProof="1" smtClean="0"/>
              <a:t>2024/9/1</a:t>
            </a:fld>
            <a:endParaRPr lang="ja-JP" altLang="en-US" noProof="1"/>
          </a:p>
        </p:txBody>
      </p:sp>
      <p:sp>
        <p:nvSpPr>
          <p:cNvPr id="8" name="フッター プレースホルダー 7"/>
          <p:cNvSpPr>
            <a:spLocks noGrp="1"/>
          </p:cNvSpPr>
          <p:nvPr>
            <p:ph type="ftr" sz="quarter" idx="11"/>
          </p:nvPr>
        </p:nvSpPr>
        <p:spPr/>
        <p:txBody>
          <a:bodyPr rtlCol="0"/>
          <a:lstStyle>
            <a:lvl1pPr>
              <a:defRPr baseline="0"/>
            </a:lvl1pPr>
          </a:lstStyle>
          <a:p>
            <a:endParaRPr lang="ja-JP" altLang="en-US" noProof="1"/>
          </a:p>
        </p:txBody>
      </p:sp>
      <p:sp>
        <p:nvSpPr>
          <p:cNvPr id="9" name="スライド番号プレースホルダー 8"/>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日付プレースホルダー 2"/>
          <p:cNvSpPr>
            <a:spLocks noGrp="1"/>
          </p:cNvSpPr>
          <p:nvPr>
            <p:ph type="dt" sz="half" idx="10"/>
          </p:nvPr>
        </p:nvSpPr>
        <p:spPr/>
        <p:txBody>
          <a:bodyPr rtlCol="0"/>
          <a:lstStyle>
            <a:lvl1pPr>
              <a:defRPr baseline="0"/>
            </a:lvl1pPr>
          </a:lstStyle>
          <a:p>
            <a:fld id="{B8D734B3-3E50-44D3-822B-500984CDD574}" type="datetime1">
              <a:rPr lang="ja-JP" altLang="en-US" noProof="1" smtClean="0"/>
              <a:t>2024/9/1</a:t>
            </a:fld>
            <a:endParaRPr lang="ja-JP" altLang="en-US" noProof="1"/>
          </a:p>
        </p:txBody>
      </p:sp>
      <p:sp>
        <p:nvSpPr>
          <p:cNvPr id="4" name="フッター プレースホルダー 3"/>
          <p:cNvSpPr>
            <a:spLocks noGrp="1"/>
          </p:cNvSpPr>
          <p:nvPr>
            <p:ph type="ftr" sz="quarter" idx="11"/>
          </p:nvPr>
        </p:nvSpPr>
        <p:spPr/>
        <p:txBody>
          <a:bodyPr rtlCol="0"/>
          <a:lstStyle>
            <a:lvl1pPr>
              <a:defRPr baseline="0"/>
            </a:lvl1pPr>
          </a:lstStyle>
          <a:p>
            <a:endParaRPr lang="ja-JP" altLang="en-US" noProof="1"/>
          </a:p>
        </p:txBody>
      </p:sp>
      <p:sp>
        <p:nvSpPr>
          <p:cNvPr id="5" name="スライド番号プレースホルダー 4"/>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baseline="0"/>
            </a:lvl1pPr>
          </a:lstStyle>
          <a:p>
            <a:fld id="{B9AA5D24-807F-4663-8492-7D42CBFF035B}" type="datetime1">
              <a:rPr lang="ja-JP" altLang="en-US" noProof="1" smtClean="0"/>
              <a:t>2024/9/1</a:t>
            </a:fld>
            <a:endParaRPr lang="ja-JP" altLang="en-US" noProof="1"/>
          </a:p>
        </p:txBody>
      </p:sp>
      <p:sp>
        <p:nvSpPr>
          <p:cNvPr id="3" name="フッター プレースホルダー 2"/>
          <p:cNvSpPr>
            <a:spLocks noGrp="1"/>
          </p:cNvSpPr>
          <p:nvPr>
            <p:ph type="ftr" sz="quarter" idx="11"/>
          </p:nvPr>
        </p:nvSpPr>
        <p:spPr/>
        <p:txBody>
          <a:bodyPr rtlCol="0"/>
          <a:lstStyle>
            <a:lvl1pPr>
              <a:defRPr baseline="0"/>
            </a:lvl1pPr>
          </a:lstStyle>
          <a:p>
            <a:endParaRPr lang="ja-JP" altLang="en-US" noProof="1"/>
          </a:p>
        </p:txBody>
      </p:sp>
      <p:sp>
        <p:nvSpPr>
          <p:cNvPr id="4" name="スライド番号プレースホルダー 3"/>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7" name="フリーフォーム(F) 11" title="右のスカラップの背景の図形"/>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a:xfrm>
            <a:off x="765051" y="920377"/>
            <a:ext cx="6158418" cy="4985124"/>
          </a:xfrm>
        </p:spPr>
        <p:txBody>
          <a:bodyPr rtlCol="0"/>
          <a:lstStyle>
            <a:lvl1pPr>
              <a:defRPr sz="3200" baseline="0"/>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テキスト プレースホルダー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765051" y="6375679"/>
            <a:ext cx="1233355" cy="348462"/>
          </a:xfrm>
        </p:spPr>
        <p:txBody>
          <a:bodyPr rtlCol="0"/>
          <a:lstStyle>
            <a:lvl1pPr>
              <a:defRPr baseline="0"/>
            </a:lvl1pPr>
          </a:lstStyle>
          <a:p>
            <a:fld id="{2B41C553-8435-4A65-B157-B4F00C8A6173}" type="datetime1">
              <a:rPr lang="ja-JP" altLang="en-US" noProof="1" smtClean="0"/>
              <a:t>2024/9/1</a:t>
            </a:fld>
            <a:endParaRPr lang="ja-JP" altLang="en-US" noProof="1"/>
          </a:p>
        </p:txBody>
      </p:sp>
      <p:sp>
        <p:nvSpPr>
          <p:cNvPr id="6" name="フッター プレースホルダー 5"/>
          <p:cNvSpPr>
            <a:spLocks noGrp="1"/>
          </p:cNvSpPr>
          <p:nvPr>
            <p:ph type="ftr" sz="quarter" idx="11"/>
          </p:nvPr>
        </p:nvSpPr>
        <p:spPr>
          <a:xfrm>
            <a:off x="2103620" y="6375679"/>
            <a:ext cx="3482179"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5691014" y="6375679"/>
            <a:ext cx="1232456" cy="345796"/>
          </a:xfrm>
        </p:spPr>
        <p:txBody>
          <a:bodyPr rtlCol="0"/>
          <a:lstStyle>
            <a:lvl1pPr>
              <a:defRPr baseline="0"/>
            </a:lvl1pPr>
          </a:lstStyle>
          <a:p>
            <a:fld id="{299DD5A9-4EF1-497E-92EF-2D23CF305E03}" type="slidenum">
              <a:rPr lang="en-US" altLang="ja-JP" noProof="1" smtClean="0"/>
              <a:pPr/>
              <a:t>‹#›</a:t>
            </a:fld>
            <a:endParaRPr lang="ja-JP" altLang="en-US" noProof="1"/>
          </a:p>
        </p:txBody>
      </p:sp>
      <p:sp>
        <p:nvSpPr>
          <p:cNvPr id="8" name="長方形 7"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3" name="図プレースホルダー 2"/>
          <p:cNvSpPr>
            <a:spLocks noGrp="1" noChangeAspect="1"/>
          </p:cNvSpPr>
          <p:nvPr>
            <p:ph type="pic" idx="1" hasCustomPrompt="1"/>
          </p:nvPr>
        </p:nvSpPr>
        <p:spPr>
          <a:xfrm>
            <a:off x="283464" y="0"/>
            <a:ext cx="7355585" cy="6857999"/>
          </a:xfrm>
        </p:spPr>
        <p:txBody>
          <a:bodyPr rtlCol="0"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1"/>
              <a:t>アイコンをクリックして画像を追加</a:t>
            </a:r>
          </a:p>
        </p:txBody>
      </p:sp>
      <p:sp>
        <p:nvSpPr>
          <p:cNvPr id="11" name="フリーフォーム(F) 11" title="右のスカラップの背景の図形"/>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長方形 11"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4" name="テキスト プレースホルダー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765950" y="6375679"/>
            <a:ext cx="1232456" cy="348462"/>
          </a:xfrm>
        </p:spPr>
        <p:txBody>
          <a:bodyPr rtlCol="0"/>
          <a:lstStyle>
            <a:lvl1pPr>
              <a:defRPr baseline="0"/>
            </a:lvl1pPr>
          </a:lstStyle>
          <a:p>
            <a:fld id="{A7120721-DBD7-4C33-A697-B7451B686330}" type="datetime1">
              <a:rPr lang="ja-JP" altLang="en-US" noProof="1" smtClean="0"/>
              <a:t>2024/9/1</a:t>
            </a:fld>
            <a:endParaRPr lang="ja-JP" altLang="en-US" noProof="1"/>
          </a:p>
        </p:txBody>
      </p:sp>
      <p:sp>
        <p:nvSpPr>
          <p:cNvPr id="6" name="フッター プレースホルダー 5"/>
          <p:cNvSpPr>
            <a:spLocks noGrp="1"/>
          </p:cNvSpPr>
          <p:nvPr>
            <p:ph type="ftr" sz="quarter" idx="11"/>
          </p:nvPr>
        </p:nvSpPr>
        <p:spPr>
          <a:xfrm>
            <a:off x="2103621" y="6375679"/>
            <a:ext cx="3482178"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5687568" y="6375679"/>
            <a:ext cx="1234440" cy="345796"/>
          </a:xfrm>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ja-JP" altLang="en-US" noProof="1"/>
              <a:t>マスター タイトルの書式設定</a:t>
            </a:r>
          </a:p>
        </p:txBody>
      </p:sp>
      <p:sp>
        <p:nvSpPr>
          <p:cNvPr id="3" name="テキスト プレースホルダー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6462BDF6-EAE1-4F07-93D8-A1411B2CAB36}" type="datetime1">
              <a:rPr lang="ja-JP" altLang="en-US" noProof="1" smtClean="0"/>
              <a:t>2024/9/1</a:t>
            </a:fld>
            <a:endParaRPr lang="ja-JP" altLang="en-US" noProof="1"/>
          </a:p>
        </p:txBody>
      </p:sp>
      <p:sp>
        <p:nvSpPr>
          <p:cNvPr id="5" name="フッター プレースホルダー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noProof="1"/>
          </a:p>
        </p:txBody>
      </p:sp>
      <p:sp>
        <p:nvSpPr>
          <p:cNvPr id="6" name="スライド番号プレースホルダー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noProof="1" smtClean="0"/>
              <a:pPr/>
              <a:t>‹#›</a:t>
            </a:fld>
            <a:endParaRPr lang="ja-JP" altLang="en-US" noProof="1"/>
          </a:p>
        </p:txBody>
      </p:sp>
      <p:sp>
        <p:nvSpPr>
          <p:cNvPr id="11" name="フリーフォーム(F) 6" title="左のスカラップのエッジ"/>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長方形 11" title="右端の境界線"/>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kumimoji="1" sz="5100" b="1" kern="1200" cap="all" spc="200" baseline="0">
          <a:solidFill>
            <a:schemeClr val="tx2"/>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188DD-3717-47D0-B979-D111D81B46AA}"/>
              </a:ext>
            </a:extLst>
          </p:cNvPr>
          <p:cNvSpPr>
            <a:spLocks noGrp="1"/>
          </p:cNvSpPr>
          <p:nvPr>
            <p:ph type="ctrTitle"/>
          </p:nvPr>
        </p:nvSpPr>
        <p:spPr>
          <a:xfrm>
            <a:off x="1559110" y="1331654"/>
            <a:ext cx="9378902" cy="4394988"/>
          </a:xfrm>
        </p:spPr>
        <p:txBody>
          <a:bodyPr rtlCol="0"/>
          <a:lstStyle/>
          <a:p>
            <a:pPr rtl="0"/>
            <a:r>
              <a:rPr lang="en-US" altLang="ja-JP" noProof="1"/>
              <a:t>SNS</a:t>
            </a:r>
            <a:r>
              <a:rPr lang="ja-JP" altLang="en-US" noProof="1"/>
              <a:t>の</a:t>
            </a:r>
            <a:br>
              <a:rPr lang="en-US" altLang="ja-JP" noProof="1"/>
            </a:br>
            <a:r>
              <a:rPr lang="ja-JP" altLang="en-US" noProof="1"/>
              <a:t>上手な使い方を</a:t>
            </a:r>
            <a:br>
              <a:rPr lang="en-US" altLang="ja-JP" noProof="1"/>
            </a:br>
            <a:r>
              <a:rPr lang="ja-JP" altLang="en-US" noProof="1"/>
              <a:t>考えよう！</a:t>
            </a:r>
            <a:endParaRPr lang="ja-JP" altLang="en-US" noProof="1">
              <a:latin typeface="Meiryo UI" panose="020B0604030504040204" pitchFamily="50" charset="-128"/>
            </a:endParaRP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楕円 6">
            <a:extLst>
              <a:ext uri="{FF2B5EF4-FFF2-40B4-BE49-F238E27FC236}">
                <a16:creationId xmlns:a16="http://schemas.microsoft.com/office/drawing/2014/main" id="{14562688-E947-8841-AE2F-B620DE7AEEE4}"/>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54" name="図 53" descr="ポーズをとっている少女たち&#10;&#10;中程度の精度で自動的に生成された説明">
            <a:extLst>
              <a:ext uri="{FF2B5EF4-FFF2-40B4-BE49-F238E27FC236}">
                <a16:creationId xmlns:a16="http://schemas.microsoft.com/office/drawing/2014/main" id="{FA884E69-7F14-0B4A-97A9-F2133F49A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5" name="図 54" descr="スーツを着た男性と文字の加工写真&#10;&#10;低い精度で自動的に生成された説明">
            <a:extLst>
              <a:ext uri="{FF2B5EF4-FFF2-40B4-BE49-F238E27FC236}">
                <a16:creationId xmlns:a16="http://schemas.microsoft.com/office/drawing/2014/main" id="{EA274156-8123-0D49-A9A8-2A0F46B94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6" name="図 55" descr="テーブルで食事をしている男性&#10;&#10;自動的に生成された説明">
            <a:extLst>
              <a:ext uri="{FF2B5EF4-FFF2-40B4-BE49-F238E27FC236}">
                <a16:creationId xmlns:a16="http://schemas.microsoft.com/office/drawing/2014/main" id="{D1AD04F8-3269-2441-9908-39A5971CA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14" name="グループ化 13">
            <a:extLst>
              <a:ext uri="{FF2B5EF4-FFF2-40B4-BE49-F238E27FC236}">
                <a16:creationId xmlns:a16="http://schemas.microsoft.com/office/drawing/2014/main" id="{246881DE-532E-A345-965E-ABACD2702E40}"/>
              </a:ext>
            </a:extLst>
          </p:cNvPr>
          <p:cNvGrpSpPr/>
          <p:nvPr/>
        </p:nvGrpSpPr>
        <p:grpSpPr>
          <a:xfrm>
            <a:off x="2010177" y="2904062"/>
            <a:ext cx="4100640" cy="1888794"/>
            <a:chOff x="2010177" y="2904062"/>
            <a:chExt cx="4100640" cy="1888794"/>
          </a:xfrm>
          <a:effectLst>
            <a:outerShdw blurRad="63500" sx="102000" sy="102000" algn="ctr" rotWithShape="0">
              <a:prstClr val="black">
                <a:alpha val="40000"/>
              </a:prstClr>
            </a:outerShdw>
          </a:effectLst>
        </p:grpSpPr>
        <p:cxnSp>
          <p:nvCxnSpPr>
            <p:cNvPr id="61" name="直線コネクタ 60">
              <a:extLst>
                <a:ext uri="{FF2B5EF4-FFF2-40B4-BE49-F238E27FC236}">
                  <a16:creationId xmlns:a16="http://schemas.microsoft.com/office/drawing/2014/main" id="{59058973-463D-41D3-AA1A-3E6042A92C4F}"/>
                </a:ext>
              </a:extLst>
            </p:cNvPr>
            <p:cNvCxnSpPr>
              <a:cxnSpLocks/>
            </p:cNvCxnSpPr>
            <p:nvPr/>
          </p:nvCxnSpPr>
          <p:spPr>
            <a:xfrm flipH="1" flipV="1">
              <a:off x="4883993" y="3255471"/>
              <a:ext cx="758841" cy="54967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8C8D5CE-88AB-4D26-94F6-418119557261}"/>
                </a:ext>
              </a:extLst>
            </p:cNvPr>
            <p:cNvCxnSpPr>
              <a:cxnSpLocks/>
            </p:cNvCxnSpPr>
            <p:nvPr/>
          </p:nvCxnSpPr>
          <p:spPr>
            <a:xfrm flipH="1">
              <a:off x="2830440" y="3107828"/>
              <a:ext cx="1047682" cy="65209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9E50298-DC2F-41DC-97D7-2BB782DE4516}"/>
                </a:ext>
              </a:extLst>
            </p:cNvPr>
            <p:cNvSpPr txBox="1"/>
            <p:nvPr/>
          </p:nvSpPr>
          <p:spPr>
            <a:xfrm>
              <a:off x="3512302" y="2904062"/>
              <a:ext cx="1405347"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自分の顔</a:t>
              </a:r>
            </a:p>
          </p:txBody>
        </p:sp>
        <p:sp>
          <p:nvSpPr>
            <p:cNvPr id="36" name="四角形: 角を丸くする 35">
              <a:extLst>
                <a:ext uri="{FF2B5EF4-FFF2-40B4-BE49-F238E27FC236}">
                  <a16:creationId xmlns:a16="http://schemas.microsoft.com/office/drawing/2014/main" id="{96D04CBF-A786-4700-A36C-2A80E8B3F574}"/>
                </a:ext>
              </a:extLst>
            </p:cNvPr>
            <p:cNvSpPr/>
            <p:nvPr/>
          </p:nvSpPr>
          <p:spPr>
            <a:xfrm>
              <a:off x="5151491" y="38051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角を丸くする 39">
              <a:extLst>
                <a:ext uri="{FF2B5EF4-FFF2-40B4-BE49-F238E27FC236}">
                  <a16:creationId xmlns:a16="http://schemas.microsoft.com/office/drawing/2014/main" id="{F48A6F7F-2656-4E19-8220-868B924D2ADD}"/>
                </a:ext>
              </a:extLst>
            </p:cNvPr>
            <p:cNvSpPr/>
            <p:nvPr/>
          </p:nvSpPr>
          <p:spPr>
            <a:xfrm>
              <a:off x="2010177" y="3591402"/>
              <a:ext cx="943476"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 name="グループ化 12">
            <a:extLst>
              <a:ext uri="{FF2B5EF4-FFF2-40B4-BE49-F238E27FC236}">
                <a16:creationId xmlns:a16="http://schemas.microsoft.com/office/drawing/2014/main" id="{4A30C5D3-EE22-6741-A68B-5EBAA4B79EE7}"/>
              </a:ext>
            </a:extLst>
          </p:cNvPr>
          <p:cNvGrpSpPr/>
          <p:nvPr/>
        </p:nvGrpSpPr>
        <p:grpSpPr>
          <a:xfrm>
            <a:off x="1214382" y="5152944"/>
            <a:ext cx="1458636" cy="1205130"/>
            <a:chOff x="1214382" y="5152944"/>
            <a:chExt cx="1458636" cy="1205130"/>
          </a:xfrm>
          <a:effectLst>
            <a:outerShdw blurRad="63500" sx="102000" sy="102000" algn="ctr" rotWithShape="0">
              <a:prstClr val="black">
                <a:alpha val="40000"/>
              </a:prstClr>
            </a:outerShdw>
          </a:effectLst>
        </p:grpSpPr>
        <p:sp>
          <p:nvSpPr>
            <p:cNvPr id="78" name="テキスト ボックス 77">
              <a:extLst>
                <a:ext uri="{FF2B5EF4-FFF2-40B4-BE49-F238E27FC236}">
                  <a16:creationId xmlns:a16="http://schemas.microsoft.com/office/drawing/2014/main" id="{D819ABC7-1DE5-48D0-9AFE-2A33473CF8C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学年・クラス</a:t>
              </a:r>
            </a:p>
          </p:txBody>
        </p:sp>
        <p:sp>
          <p:nvSpPr>
            <p:cNvPr id="31" name="四角形: 角を丸くする 30">
              <a:extLst>
                <a:ext uri="{FF2B5EF4-FFF2-40B4-BE49-F238E27FC236}">
                  <a16:creationId xmlns:a16="http://schemas.microsoft.com/office/drawing/2014/main" id="{8B071CB5-9D3B-46F8-9A41-C1AED28147BB}"/>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7" name="直線コネクタ 56">
              <a:extLst>
                <a:ext uri="{FF2B5EF4-FFF2-40B4-BE49-F238E27FC236}">
                  <a16:creationId xmlns:a16="http://schemas.microsoft.com/office/drawing/2014/main" id="{9D144B4F-EDFC-FE49-8EC7-2A95E24FBE6E}"/>
                </a:ext>
              </a:extLst>
            </p:cNvPr>
            <p:cNvCxnSpPr>
              <a:cxnSpLocks/>
              <a:stCxn id="31" idx="2"/>
              <a:endCxn id="78" idx="0"/>
            </p:cNvCxnSpPr>
            <p:nvPr/>
          </p:nvCxnSpPr>
          <p:spPr>
            <a:xfrm>
              <a:off x="1867429" y="5518597"/>
              <a:ext cx="76271" cy="45475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25FAB1F5-CF54-944F-8E65-9FA9FAD0A4DD}"/>
              </a:ext>
            </a:extLst>
          </p:cNvPr>
          <p:cNvGrpSpPr/>
          <p:nvPr/>
        </p:nvGrpSpPr>
        <p:grpSpPr>
          <a:xfrm>
            <a:off x="2396808" y="3740743"/>
            <a:ext cx="8906403" cy="2543913"/>
            <a:chOff x="2396808" y="3740743"/>
            <a:chExt cx="8906403" cy="2543913"/>
          </a:xfrm>
          <a:effectLst>
            <a:outerShdw blurRad="63500" sx="102000" sy="102000" algn="ctr" rotWithShape="0">
              <a:prstClr val="black">
                <a:alpha val="40000"/>
              </a:prstClr>
            </a:outerShdw>
          </a:effectLst>
        </p:grpSpPr>
        <p:sp>
          <p:nvSpPr>
            <p:cNvPr id="30" name="テキスト ボックス 29">
              <a:extLst>
                <a:ext uri="{FF2B5EF4-FFF2-40B4-BE49-F238E27FC236}">
                  <a16:creationId xmlns:a16="http://schemas.microsoft.com/office/drawing/2014/main" id="{9EFA3C90-F1C5-4428-B187-A9E333D2DED8}"/>
                </a:ext>
              </a:extLst>
            </p:cNvPr>
            <p:cNvSpPr txBox="1"/>
            <p:nvPr/>
          </p:nvSpPr>
          <p:spPr>
            <a:xfrm>
              <a:off x="5451696" y="5899935"/>
              <a:ext cx="2653771"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服装（学校の制服・私服）</a:t>
              </a:r>
            </a:p>
          </p:txBody>
        </p:sp>
        <p:cxnSp>
          <p:nvCxnSpPr>
            <p:cNvPr id="41" name="直線コネクタ 40">
              <a:extLst>
                <a:ext uri="{FF2B5EF4-FFF2-40B4-BE49-F238E27FC236}">
                  <a16:creationId xmlns:a16="http://schemas.microsoft.com/office/drawing/2014/main" id="{5FA7ED2B-B420-47B4-8711-E254128E5A43}"/>
                </a:ext>
              </a:extLst>
            </p:cNvPr>
            <p:cNvCxnSpPr>
              <a:cxnSpLocks/>
            </p:cNvCxnSpPr>
            <p:nvPr/>
          </p:nvCxnSpPr>
          <p:spPr>
            <a:xfrm flipH="1">
              <a:off x="9244314" y="3756803"/>
              <a:ext cx="312516" cy="140523"/>
            </a:xfrm>
            <a:prstGeom prst="line">
              <a:avLst/>
            </a:prstGeom>
            <a:ln w="57150">
              <a:solidFill>
                <a:srgbClr val="C41A41"/>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B535C36F-4541-4C08-AB88-1934FE4E7977}"/>
                </a:ext>
              </a:extLst>
            </p:cNvPr>
            <p:cNvSpPr/>
            <p:nvPr/>
          </p:nvSpPr>
          <p:spPr>
            <a:xfrm>
              <a:off x="2396808" y="4376443"/>
              <a:ext cx="1583183" cy="730030"/>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四角形: 角を丸くする 48">
              <a:extLst>
                <a:ext uri="{FF2B5EF4-FFF2-40B4-BE49-F238E27FC236}">
                  <a16:creationId xmlns:a16="http://schemas.microsoft.com/office/drawing/2014/main" id="{2233E3D0-D9A3-4EA5-986B-9B19E64E2066}"/>
                </a:ext>
              </a:extLst>
            </p:cNvPr>
            <p:cNvSpPr/>
            <p:nvPr/>
          </p:nvSpPr>
          <p:spPr>
            <a:xfrm>
              <a:off x="9408822" y="3740743"/>
              <a:ext cx="1894389" cy="85698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8" name="直線コネクタ 57">
              <a:extLst>
                <a:ext uri="{FF2B5EF4-FFF2-40B4-BE49-F238E27FC236}">
                  <a16:creationId xmlns:a16="http://schemas.microsoft.com/office/drawing/2014/main" id="{34956A6B-5FCA-504E-A293-7A159AEAE2DE}"/>
                </a:ext>
              </a:extLst>
            </p:cNvPr>
            <p:cNvCxnSpPr>
              <a:cxnSpLocks/>
            </p:cNvCxnSpPr>
            <p:nvPr/>
          </p:nvCxnSpPr>
          <p:spPr>
            <a:xfrm flipH="1" flipV="1">
              <a:off x="3938024" y="5092884"/>
              <a:ext cx="1607057" cy="88046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2132D63-1161-8A46-8CF7-39F75641AF89}"/>
                </a:ext>
              </a:extLst>
            </p:cNvPr>
            <p:cNvCxnSpPr>
              <a:cxnSpLocks/>
            </p:cNvCxnSpPr>
            <p:nvPr/>
          </p:nvCxnSpPr>
          <p:spPr>
            <a:xfrm flipV="1">
              <a:off x="7996407" y="4569118"/>
              <a:ext cx="1466027" cy="140423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595255FF-FD41-94BF-04BD-29491D66CE3F}"/>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142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FD26F20B-2FEC-BA4F-8EEE-BD602BE98A4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20" name="図 19" descr="ポーズをとっている少女たち&#10;&#10;中程度の精度で自動的に生成された説明">
            <a:extLst>
              <a:ext uri="{FF2B5EF4-FFF2-40B4-BE49-F238E27FC236}">
                <a16:creationId xmlns:a16="http://schemas.microsoft.com/office/drawing/2014/main" id="{B90AED16-027F-0B41-A272-E7EB9493A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8AF341D3-C9A6-4C45-8147-7FA1B6808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6F2E63CA-87A4-114A-B724-2D6B344AE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2" name="正方形/長方形 1">
            <a:extLst>
              <a:ext uri="{FF2B5EF4-FFF2-40B4-BE49-F238E27FC236}">
                <a16:creationId xmlns:a16="http://schemas.microsoft.com/office/drawing/2014/main" id="{271A4C50-14FE-4D1E-7FF5-06356D03B6C4}"/>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6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6">
            <a:extLst>
              <a:ext uri="{FF2B5EF4-FFF2-40B4-BE49-F238E27FC236}">
                <a16:creationId xmlns:a16="http://schemas.microsoft.com/office/drawing/2014/main" id="{044B3403-6F97-2941-A5C8-7C96859595C5}"/>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D1191274-1704-0D42-84E4-A809D1CFE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DC33D058-B111-CE44-B7F2-140012FA8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41" name="図 40" descr="テーブルで食事をしている男性&#10;&#10;自動的に生成された説明">
            <a:extLst>
              <a:ext uri="{FF2B5EF4-FFF2-40B4-BE49-F238E27FC236}">
                <a16:creationId xmlns:a16="http://schemas.microsoft.com/office/drawing/2014/main" id="{F9D72EAB-E419-D04C-8199-8D7575F03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44" name="グループ化 43">
            <a:extLst>
              <a:ext uri="{FF2B5EF4-FFF2-40B4-BE49-F238E27FC236}">
                <a16:creationId xmlns:a16="http://schemas.microsoft.com/office/drawing/2014/main" id="{D31C3180-C62E-D946-95B2-37A5F318FD9B}"/>
              </a:ext>
            </a:extLst>
          </p:cNvPr>
          <p:cNvGrpSpPr/>
          <p:nvPr/>
        </p:nvGrpSpPr>
        <p:grpSpPr>
          <a:xfrm>
            <a:off x="720290" y="3262950"/>
            <a:ext cx="5908338" cy="2865021"/>
            <a:chOff x="720290" y="3262950"/>
            <a:chExt cx="5908338" cy="2865021"/>
          </a:xfrm>
          <a:effectLst>
            <a:outerShdw blurRad="63500" sx="102000" sy="102000" algn="ctr" rotWithShape="0">
              <a:prstClr val="black">
                <a:alpha val="40000"/>
              </a:prstClr>
            </a:outerShdw>
          </a:effectLst>
        </p:grpSpPr>
        <p:cxnSp>
          <p:nvCxnSpPr>
            <p:cNvPr id="49" name="直線コネクタ 48">
              <a:extLst>
                <a:ext uri="{FF2B5EF4-FFF2-40B4-BE49-F238E27FC236}">
                  <a16:creationId xmlns:a16="http://schemas.microsoft.com/office/drawing/2014/main" id="{9EB56C9F-125B-2F42-B27C-1F9602E87506}"/>
                </a:ext>
              </a:extLst>
            </p:cNvPr>
            <p:cNvCxnSpPr>
              <a:cxnSpLocks/>
              <a:stCxn id="56" idx="1"/>
            </p:cNvCxnSpPr>
            <p:nvPr/>
          </p:nvCxnSpPr>
          <p:spPr>
            <a:xfrm flipH="1">
              <a:off x="4253314" y="3756803"/>
              <a:ext cx="1415988" cy="200831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9BA11A5-4DD2-C744-94EF-D991CDA50356}"/>
                </a:ext>
              </a:extLst>
            </p:cNvPr>
            <p:cNvCxnSpPr>
              <a:cxnSpLocks/>
            </p:cNvCxnSpPr>
            <p:nvPr/>
          </p:nvCxnSpPr>
          <p:spPr>
            <a:xfrm flipH="1" flipV="1">
              <a:off x="2154623" y="4008345"/>
              <a:ext cx="1542777" cy="1845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717A9A4B-A8FD-B047-85B7-C1B28AFD00FD}"/>
                </a:ext>
              </a:extLst>
            </p:cNvPr>
            <p:cNvSpPr txBox="1"/>
            <p:nvPr/>
          </p:nvSpPr>
          <p:spPr>
            <a:xfrm>
              <a:off x="3199469" y="5743250"/>
              <a:ext cx="1405347"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a:t>
              </a:r>
              <a:r>
                <a:rPr lang="ja-JP" altLang="en-US" sz="1600" b="1" dirty="0">
                  <a:solidFill>
                    <a:schemeClr val="bg1"/>
                  </a:solidFill>
                  <a:latin typeface="Yu Gothic" panose="020B0400000000000000" pitchFamily="34" charset="-128"/>
                  <a:ea typeface="Yu Gothic" panose="020B0400000000000000" pitchFamily="34" charset="-128"/>
                </a:rPr>
                <a:t>顔</a:t>
              </a:r>
            </a:p>
          </p:txBody>
        </p:sp>
        <p:sp>
          <p:nvSpPr>
            <p:cNvPr id="56" name="四角形: 角を丸くする 35">
              <a:extLst>
                <a:ext uri="{FF2B5EF4-FFF2-40B4-BE49-F238E27FC236}">
                  <a16:creationId xmlns:a16="http://schemas.microsoft.com/office/drawing/2014/main" id="{2EAE1EF2-BF98-4C45-A9D2-0EE0C6BAE5FC}"/>
                </a:ext>
              </a:extLst>
            </p:cNvPr>
            <p:cNvSpPr/>
            <p:nvPr/>
          </p:nvSpPr>
          <p:spPr>
            <a:xfrm>
              <a:off x="5669302" y="32629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四角形: 角を丸くする 39">
              <a:extLst>
                <a:ext uri="{FF2B5EF4-FFF2-40B4-BE49-F238E27FC236}">
                  <a16:creationId xmlns:a16="http://schemas.microsoft.com/office/drawing/2014/main" id="{31EF9E88-7568-A541-B7D0-B506E674E18A}"/>
                </a:ext>
              </a:extLst>
            </p:cNvPr>
            <p:cNvSpPr/>
            <p:nvPr/>
          </p:nvSpPr>
          <p:spPr>
            <a:xfrm>
              <a:off x="720290" y="3553988"/>
              <a:ext cx="1449800"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 name="グループ化 57">
            <a:extLst>
              <a:ext uri="{FF2B5EF4-FFF2-40B4-BE49-F238E27FC236}">
                <a16:creationId xmlns:a16="http://schemas.microsoft.com/office/drawing/2014/main" id="{A8191FEF-D381-D548-9D32-4137928CC56F}"/>
              </a:ext>
            </a:extLst>
          </p:cNvPr>
          <p:cNvGrpSpPr/>
          <p:nvPr/>
        </p:nvGrpSpPr>
        <p:grpSpPr>
          <a:xfrm>
            <a:off x="2975088" y="2976528"/>
            <a:ext cx="1666242" cy="1444440"/>
            <a:chOff x="1006776" y="5973353"/>
            <a:chExt cx="1666242" cy="1444440"/>
          </a:xfrm>
          <a:effectLst>
            <a:outerShdw blurRad="63500" sx="102000" sy="102000" algn="ctr" rotWithShape="0">
              <a:prstClr val="black">
                <a:alpha val="40000"/>
              </a:prstClr>
            </a:outerShdw>
          </a:effectLst>
        </p:grpSpPr>
        <p:sp>
          <p:nvSpPr>
            <p:cNvPr id="59" name="テキスト ボックス 58">
              <a:extLst>
                <a:ext uri="{FF2B5EF4-FFF2-40B4-BE49-F238E27FC236}">
                  <a16:creationId xmlns:a16="http://schemas.microsoft.com/office/drawing/2014/main" id="{CB1ADAF8-204A-A04B-B392-A44782E4386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他人の姿</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0" name="四角形: 角を丸くする 30">
              <a:extLst>
                <a:ext uri="{FF2B5EF4-FFF2-40B4-BE49-F238E27FC236}">
                  <a16:creationId xmlns:a16="http://schemas.microsoft.com/office/drawing/2014/main" id="{B012CE98-6A0B-F540-9A5A-DC7A182F3D85}"/>
                </a:ext>
              </a:extLst>
            </p:cNvPr>
            <p:cNvSpPr/>
            <p:nvPr/>
          </p:nvSpPr>
          <p:spPr>
            <a:xfrm>
              <a:off x="1006776" y="6588880"/>
              <a:ext cx="605323" cy="82891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1" name="直線コネクタ 60">
              <a:extLst>
                <a:ext uri="{FF2B5EF4-FFF2-40B4-BE49-F238E27FC236}">
                  <a16:creationId xmlns:a16="http://schemas.microsoft.com/office/drawing/2014/main" id="{80885B64-3E38-6A47-88ED-1FD5934D2DBD}"/>
                </a:ext>
              </a:extLst>
            </p:cNvPr>
            <p:cNvCxnSpPr>
              <a:cxnSpLocks/>
              <a:stCxn id="60" idx="0"/>
            </p:cNvCxnSpPr>
            <p:nvPr/>
          </p:nvCxnSpPr>
          <p:spPr>
            <a:xfrm flipV="1">
              <a:off x="1309438" y="6259775"/>
              <a:ext cx="128712" cy="32910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43212549-90D4-624A-89B0-A5B7EF0BDA27}"/>
              </a:ext>
            </a:extLst>
          </p:cNvPr>
          <p:cNvGrpSpPr/>
          <p:nvPr/>
        </p:nvGrpSpPr>
        <p:grpSpPr>
          <a:xfrm>
            <a:off x="5209322" y="5180053"/>
            <a:ext cx="1658791" cy="949298"/>
            <a:chOff x="1564767" y="5152944"/>
            <a:chExt cx="1278148" cy="949298"/>
          </a:xfrm>
          <a:effectLst>
            <a:outerShdw blurRad="63500" sx="102000" sy="102000" algn="ctr" rotWithShape="0">
              <a:prstClr val="black">
                <a:alpha val="40000"/>
              </a:prstClr>
            </a:outerShdw>
          </a:effectLst>
        </p:grpSpPr>
        <p:sp>
          <p:nvSpPr>
            <p:cNvPr id="72" name="テキスト ボックス 71">
              <a:extLst>
                <a:ext uri="{FF2B5EF4-FFF2-40B4-BE49-F238E27FC236}">
                  <a16:creationId xmlns:a16="http://schemas.microsoft.com/office/drawing/2014/main" id="{B531E5E9-9753-9447-B611-AEEB1BF672CF}"/>
                </a:ext>
              </a:extLst>
            </p:cNvPr>
            <p:cNvSpPr txBox="1"/>
            <p:nvPr/>
          </p:nvSpPr>
          <p:spPr>
            <a:xfrm>
              <a:off x="1734664"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74" name="四角形: 角を丸くする 30">
              <a:extLst>
                <a:ext uri="{FF2B5EF4-FFF2-40B4-BE49-F238E27FC236}">
                  <a16:creationId xmlns:a16="http://schemas.microsoft.com/office/drawing/2014/main" id="{C346413C-EE6B-F548-9CE6-1C742699C4F9}"/>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75" name="直線コネクタ 74">
              <a:extLst>
                <a:ext uri="{FF2B5EF4-FFF2-40B4-BE49-F238E27FC236}">
                  <a16:creationId xmlns:a16="http://schemas.microsoft.com/office/drawing/2014/main" id="{9C288852-4D9B-184C-9035-9109D54209FF}"/>
                </a:ext>
              </a:extLst>
            </p:cNvPr>
            <p:cNvCxnSpPr>
              <a:cxnSpLocks/>
              <a:stCxn id="74" idx="2"/>
            </p:cNvCxnSpPr>
            <p:nvPr/>
          </p:nvCxnSpPr>
          <p:spPr>
            <a:xfrm>
              <a:off x="1867429" y="5518597"/>
              <a:ext cx="344738" cy="318521"/>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3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87E42E4-B589-4590-9EF8-3EE344BD4E44}"/>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円/楕円 6">
            <a:extLst>
              <a:ext uri="{FF2B5EF4-FFF2-40B4-BE49-F238E27FC236}">
                <a16:creationId xmlns:a16="http://schemas.microsoft.com/office/drawing/2014/main" id="{CEA5BF47-7E1C-FD4B-8719-7A979D5EBAD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23" name="図 22" descr="ポーズをとっている少女たち&#10;&#10;中程度の精度で自動的に生成された説明">
            <a:extLst>
              <a:ext uri="{FF2B5EF4-FFF2-40B4-BE49-F238E27FC236}">
                <a16:creationId xmlns:a16="http://schemas.microsoft.com/office/drawing/2014/main" id="{21135C21-9C5C-EF46-9548-33D3F2020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4" name="図 23" descr="スーツを着た男性と文字の加工写真&#10;&#10;低い精度で自動的に生成された説明">
            <a:extLst>
              <a:ext uri="{FF2B5EF4-FFF2-40B4-BE49-F238E27FC236}">
                <a16:creationId xmlns:a16="http://schemas.microsoft.com/office/drawing/2014/main" id="{AC886651-F842-2E47-971D-970CCCCB6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5" name="図 24" descr="テーブルで食事をしている男性&#10;&#10;自動的に生成された説明">
            <a:extLst>
              <a:ext uri="{FF2B5EF4-FFF2-40B4-BE49-F238E27FC236}">
                <a16:creationId xmlns:a16="http://schemas.microsoft.com/office/drawing/2014/main" id="{EAB99666-9654-AA4D-9520-35E3B1376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54274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FC5760FC-4539-4646-922B-0F157B49FC27}"/>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9398265-73B6-4049-AB6A-165DE557D2C5}"/>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円/楕円 6">
            <a:extLst>
              <a:ext uri="{FF2B5EF4-FFF2-40B4-BE49-F238E27FC236}">
                <a16:creationId xmlns:a16="http://schemas.microsoft.com/office/drawing/2014/main" id="{96513EC8-E8EB-3E4A-9977-5265C94CB5A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51" name="図 50" descr="ポーズをとっている少女たち&#10;&#10;中程度の精度で自動的に生成された説明">
            <a:extLst>
              <a:ext uri="{FF2B5EF4-FFF2-40B4-BE49-F238E27FC236}">
                <a16:creationId xmlns:a16="http://schemas.microsoft.com/office/drawing/2014/main" id="{5CE4F8D0-4999-6544-82D9-94A01B68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2" name="図 51" descr="スーツを着た男性と文字の加工写真&#10;&#10;低い精度で自動的に生成された説明">
            <a:extLst>
              <a:ext uri="{FF2B5EF4-FFF2-40B4-BE49-F238E27FC236}">
                <a16:creationId xmlns:a16="http://schemas.microsoft.com/office/drawing/2014/main" id="{57DF5111-92ED-CF45-BFE7-672F2CAE4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3" name="図 52" descr="テーブルで食事をしている男性&#10;&#10;自動的に生成された説明">
            <a:extLst>
              <a:ext uri="{FF2B5EF4-FFF2-40B4-BE49-F238E27FC236}">
                <a16:creationId xmlns:a16="http://schemas.microsoft.com/office/drawing/2014/main" id="{91638C12-7A1C-5341-B727-CF8304E57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720C03DE-DE20-8F49-A341-93326A42FBD8}"/>
              </a:ext>
            </a:extLst>
          </p:cNvPr>
          <p:cNvGrpSpPr/>
          <p:nvPr/>
        </p:nvGrpSpPr>
        <p:grpSpPr>
          <a:xfrm>
            <a:off x="218941" y="3371610"/>
            <a:ext cx="5005771" cy="2751937"/>
            <a:chOff x="218941" y="3371610"/>
            <a:chExt cx="5005771" cy="2751937"/>
          </a:xfrm>
          <a:effectLst>
            <a:outerShdw blurRad="63500" sx="102000" sy="102000" algn="ctr" rotWithShape="0">
              <a:prstClr val="black">
                <a:alpha val="40000"/>
              </a:prstClr>
            </a:outerShdw>
          </a:effectLst>
        </p:grpSpPr>
        <p:cxnSp>
          <p:nvCxnSpPr>
            <p:cNvPr id="56" name="直線コネクタ 55">
              <a:extLst>
                <a:ext uri="{FF2B5EF4-FFF2-40B4-BE49-F238E27FC236}">
                  <a16:creationId xmlns:a16="http://schemas.microsoft.com/office/drawing/2014/main" id="{CFE1059C-EFC0-044C-9C19-8AFD1C57F167}"/>
                </a:ext>
              </a:extLst>
            </p:cNvPr>
            <p:cNvCxnSpPr>
              <a:cxnSpLocks/>
            </p:cNvCxnSpPr>
            <p:nvPr/>
          </p:nvCxnSpPr>
          <p:spPr>
            <a:xfrm flipH="1">
              <a:off x="3961201" y="4552682"/>
              <a:ext cx="309485" cy="1243664"/>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01B7799-906E-6640-800D-14D3A7A98D93}"/>
                </a:ext>
              </a:extLst>
            </p:cNvPr>
            <p:cNvCxnSpPr>
              <a:cxnSpLocks/>
            </p:cNvCxnSpPr>
            <p:nvPr/>
          </p:nvCxnSpPr>
          <p:spPr>
            <a:xfrm flipH="1" flipV="1">
              <a:off x="946597" y="4211393"/>
              <a:ext cx="1683171" cy="158495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F73DBD90-0125-E14D-8987-3AB45BE2774C}"/>
                </a:ext>
              </a:extLst>
            </p:cNvPr>
            <p:cNvSpPr txBox="1"/>
            <p:nvPr/>
          </p:nvSpPr>
          <p:spPr>
            <a:xfrm>
              <a:off x="2453855" y="5743250"/>
              <a:ext cx="2150961"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電柱の住所や風景</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9" name="四角形: 角を丸くする 35">
              <a:extLst>
                <a:ext uri="{FF2B5EF4-FFF2-40B4-BE49-F238E27FC236}">
                  <a16:creationId xmlns:a16="http://schemas.microsoft.com/office/drawing/2014/main" id="{1E1DB768-C697-B749-AA58-3B9C5ED605BA}"/>
                </a:ext>
              </a:extLst>
            </p:cNvPr>
            <p:cNvSpPr/>
            <p:nvPr/>
          </p:nvSpPr>
          <p:spPr>
            <a:xfrm>
              <a:off x="4203376" y="3371610"/>
              <a:ext cx="1021336" cy="1243664"/>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四角形: 角を丸くする 39">
              <a:extLst>
                <a:ext uri="{FF2B5EF4-FFF2-40B4-BE49-F238E27FC236}">
                  <a16:creationId xmlns:a16="http://schemas.microsoft.com/office/drawing/2014/main" id="{6D70B5E2-27FF-0943-AF5E-6A6E721589BC}"/>
                </a:ext>
              </a:extLst>
            </p:cNvPr>
            <p:cNvSpPr/>
            <p:nvPr/>
          </p:nvSpPr>
          <p:spPr>
            <a:xfrm>
              <a:off x="218941" y="3371610"/>
              <a:ext cx="778884" cy="898549"/>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1" name="グループ化 60">
            <a:extLst>
              <a:ext uri="{FF2B5EF4-FFF2-40B4-BE49-F238E27FC236}">
                <a16:creationId xmlns:a16="http://schemas.microsoft.com/office/drawing/2014/main" id="{FA538AF1-0F8B-AD4F-BBCE-22A17F9FDED9}"/>
              </a:ext>
            </a:extLst>
          </p:cNvPr>
          <p:cNvGrpSpPr/>
          <p:nvPr/>
        </p:nvGrpSpPr>
        <p:grpSpPr>
          <a:xfrm>
            <a:off x="8235240" y="3904506"/>
            <a:ext cx="2203086" cy="2219306"/>
            <a:chOff x="1045809" y="3882936"/>
            <a:chExt cx="1697544" cy="2219306"/>
          </a:xfrm>
          <a:effectLst>
            <a:outerShdw blurRad="63500" sx="102000" sy="102000" algn="ctr" rotWithShape="0">
              <a:prstClr val="black">
                <a:alpha val="40000"/>
              </a:prstClr>
            </a:outerShdw>
          </a:effectLst>
        </p:grpSpPr>
        <p:sp>
          <p:nvSpPr>
            <p:cNvPr id="62" name="テキスト ボックス 61">
              <a:extLst>
                <a:ext uri="{FF2B5EF4-FFF2-40B4-BE49-F238E27FC236}">
                  <a16:creationId xmlns:a16="http://schemas.microsoft.com/office/drawing/2014/main" id="{67A6AB92-6F2B-EA47-95CD-A6870B5F81CE}"/>
                </a:ext>
              </a:extLst>
            </p:cNvPr>
            <p:cNvSpPr txBox="1"/>
            <p:nvPr/>
          </p:nvSpPr>
          <p:spPr>
            <a:xfrm>
              <a:off x="1045809"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お店の名前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3" name="四角形: 角を丸くする 30">
              <a:extLst>
                <a:ext uri="{FF2B5EF4-FFF2-40B4-BE49-F238E27FC236}">
                  <a16:creationId xmlns:a16="http://schemas.microsoft.com/office/drawing/2014/main" id="{5466C19C-6E40-AB47-A43E-4AFA0C340663}"/>
                </a:ext>
              </a:extLst>
            </p:cNvPr>
            <p:cNvSpPr/>
            <p:nvPr/>
          </p:nvSpPr>
          <p:spPr>
            <a:xfrm>
              <a:off x="1564767" y="5152944"/>
              <a:ext cx="1178586"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4" name="直線コネクタ 63">
              <a:extLst>
                <a:ext uri="{FF2B5EF4-FFF2-40B4-BE49-F238E27FC236}">
                  <a16:creationId xmlns:a16="http://schemas.microsoft.com/office/drawing/2014/main" id="{42293C2E-6799-9742-8B52-83065639BBA4}"/>
                </a:ext>
              </a:extLst>
            </p:cNvPr>
            <p:cNvCxnSpPr>
              <a:cxnSpLocks/>
              <a:stCxn id="63" idx="2"/>
            </p:cNvCxnSpPr>
            <p:nvPr/>
          </p:nvCxnSpPr>
          <p:spPr>
            <a:xfrm flipH="1">
              <a:off x="1939545" y="5518597"/>
              <a:ext cx="214515" cy="234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65" name="四角形: 角を丸くする 30">
              <a:extLst>
                <a:ext uri="{FF2B5EF4-FFF2-40B4-BE49-F238E27FC236}">
                  <a16:creationId xmlns:a16="http://schemas.microsoft.com/office/drawing/2014/main" id="{3E7B5D94-07CE-3B40-9455-0509861893A6}"/>
                </a:ext>
              </a:extLst>
            </p:cNvPr>
            <p:cNvSpPr/>
            <p:nvPr/>
          </p:nvSpPr>
          <p:spPr>
            <a:xfrm>
              <a:off x="1203765" y="3882936"/>
              <a:ext cx="428150" cy="53226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6" name="直線コネクタ 65">
              <a:extLst>
                <a:ext uri="{FF2B5EF4-FFF2-40B4-BE49-F238E27FC236}">
                  <a16:creationId xmlns:a16="http://schemas.microsoft.com/office/drawing/2014/main" id="{5322DD37-C3AA-A140-997F-D2D5D5A6D9C2}"/>
                </a:ext>
              </a:extLst>
            </p:cNvPr>
            <p:cNvCxnSpPr>
              <a:cxnSpLocks/>
            </p:cNvCxnSpPr>
            <p:nvPr/>
          </p:nvCxnSpPr>
          <p:spPr>
            <a:xfrm flipH="1">
              <a:off x="1145660" y="4415202"/>
              <a:ext cx="124461" cy="133749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5BCA9901-9815-BF42-3A4B-D26B816AABBC}"/>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665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176DC6DA-C7EF-3749-BFBE-FB49548C61E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E94470F-442C-504B-B934-80CC69DBA41B}"/>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楕円 6">
            <a:extLst>
              <a:ext uri="{FF2B5EF4-FFF2-40B4-BE49-F238E27FC236}">
                <a16:creationId xmlns:a16="http://schemas.microsoft.com/office/drawing/2014/main" id="{AACF695E-4F09-3046-B619-61BDEB3CCCE8}"/>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F3FF8FB5-A4FC-4046-B6F6-C4A1C630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F2AF3243-764C-6F46-BF24-4CA0D1D8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35" name="図 34" descr="テーブルで食事をしている男性&#10;&#10;自動的に生成された説明">
            <a:extLst>
              <a:ext uri="{FF2B5EF4-FFF2-40B4-BE49-F238E27FC236}">
                <a16:creationId xmlns:a16="http://schemas.microsoft.com/office/drawing/2014/main" id="{4CA76004-8DB0-874A-A814-666CBB5BC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cxnSp>
        <p:nvCxnSpPr>
          <p:cNvPr id="37" name="直線コネクタ 36">
            <a:extLst>
              <a:ext uri="{FF2B5EF4-FFF2-40B4-BE49-F238E27FC236}">
                <a16:creationId xmlns:a16="http://schemas.microsoft.com/office/drawing/2014/main" id="{7018024A-2198-6D47-81C9-8A09DD698CD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750B7728-3EBD-0347-98AE-D9ED1A004650}"/>
              </a:ext>
            </a:extLst>
          </p:cNvPr>
          <p:cNvGrpSpPr/>
          <p:nvPr/>
        </p:nvGrpSpPr>
        <p:grpSpPr>
          <a:xfrm>
            <a:off x="4810689" y="4726546"/>
            <a:ext cx="6645069" cy="1397001"/>
            <a:chOff x="2453855" y="4726546"/>
            <a:chExt cx="6645069" cy="1397001"/>
          </a:xfrm>
          <a:effectLst>
            <a:outerShdw blurRad="63500" sx="102000" sy="102000" algn="ctr" rotWithShape="0">
              <a:prstClr val="black">
                <a:alpha val="40000"/>
              </a:prstClr>
            </a:outerShdw>
          </a:effectLst>
        </p:grpSpPr>
        <p:cxnSp>
          <p:nvCxnSpPr>
            <p:cNvPr id="52" name="直線コネクタ 51">
              <a:extLst>
                <a:ext uri="{FF2B5EF4-FFF2-40B4-BE49-F238E27FC236}">
                  <a16:creationId xmlns:a16="http://schemas.microsoft.com/office/drawing/2014/main" id="{E6C8FB58-2BA2-F040-9205-0A1D80DFE072}"/>
                </a:ext>
              </a:extLst>
            </p:cNvPr>
            <p:cNvCxnSpPr>
              <a:cxnSpLocks/>
            </p:cNvCxnSpPr>
            <p:nvPr/>
          </p:nvCxnSpPr>
          <p:spPr>
            <a:xfrm flipH="1">
              <a:off x="6519128" y="5174514"/>
              <a:ext cx="158568" cy="621832"/>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9AE6FDC-9CEB-3D4B-9A95-3B6F024308E3}"/>
                </a:ext>
              </a:extLst>
            </p:cNvPr>
            <p:cNvCxnSpPr>
              <a:cxnSpLocks/>
              <a:endCxn id="56" idx="2"/>
            </p:cNvCxnSpPr>
            <p:nvPr/>
          </p:nvCxnSpPr>
          <p:spPr>
            <a:xfrm flipV="1">
              <a:off x="2889203" y="5210573"/>
              <a:ext cx="0" cy="56873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34E3516-28E9-5249-962A-77AEDF216CDF}"/>
                </a:ext>
              </a:extLst>
            </p:cNvPr>
            <p:cNvSpPr txBox="1"/>
            <p:nvPr/>
          </p:nvSpPr>
          <p:spPr>
            <a:xfrm>
              <a:off x="2453855" y="5743250"/>
              <a:ext cx="6645069"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スマートフォンのケースから個人が特定されてしまう場合も・・・</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5" name="四角形: 角を丸くする 35">
              <a:extLst>
                <a:ext uri="{FF2B5EF4-FFF2-40B4-BE49-F238E27FC236}">
                  <a16:creationId xmlns:a16="http://schemas.microsoft.com/office/drawing/2014/main" id="{854EB4EA-C233-BF46-9D55-DBBE90E4A94B}"/>
                </a:ext>
              </a:extLst>
            </p:cNvPr>
            <p:cNvSpPr/>
            <p:nvPr/>
          </p:nvSpPr>
          <p:spPr>
            <a:xfrm>
              <a:off x="6560696" y="4726546"/>
              <a:ext cx="791158" cy="447968"/>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四角形: 角を丸くする 39">
              <a:extLst>
                <a:ext uri="{FF2B5EF4-FFF2-40B4-BE49-F238E27FC236}">
                  <a16:creationId xmlns:a16="http://schemas.microsoft.com/office/drawing/2014/main" id="{728D911C-ED06-4446-9197-E5BC908E29A7}"/>
                </a:ext>
              </a:extLst>
            </p:cNvPr>
            <p:cNvSpPr/>
            <p:nvPr/>
          </p:nvSpPr>
          <p:spPr>
            <a:xfrm>
              <a:off x="2499761" y="4726546"/>
              <a:ext cx="778884" cy="484027"/>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638C2D8-BF51-46EC-AAE2-74B3C53C9BC0}"/>
              </a:ext>
            </a:extLst>
          </p:cNvPr>
          <p:cNvSpPr txBox="1"/>
          <p:nvPr/>
        </p:nvSpPr>
        <p:spPr>
          <a:xfrm>
            <a:off x="715842" y="2858504"/>
            <a:ext cx="10798936" cy="452303"/>
          </a:xfrm>
          <a:prstGeom prst="rect">
            <a:avLst/>
          </a:prstGeom>
          <a:noFill/>
        </p:spPr>
        <p:txBody>
          <a:bodyPr wrap="square" rtlCol="0">
            <a:spAutoFit/>
          </a:bodyPr>
          <a:lstStyle/>
          <a:p>
            <a:pPr algn="ctr">
              <a:lnSpc>
                <a:spcPct val="125000"/>
              </a:lnSpc>
            </a:pPr>
            <a:r>
              <a:rPr lang="en-US" altLang="ja-JP" sz="2000" b="1" dirty="0">
                <a:latin typeface="Yu Gothic" panose="020B0400000000000000" pitchFamily="34" charset="-128"/>
                <a:ea typeface="Yu Gothic" panose="020B0400000000000000" pitchFamily="34" charset="-128"/>
              </a:rPr>
              <a:t>※ </a:t>
            </a:r>
            <a:r>
              <a:rPr lang="ja-JP" altLang="en-US" sz="2000" b="1" dirty="0">
                <a:latin typeface="Yu Gothic" panose="020B0400000000000000" pitchFamily="34" charset="-128"/>
                <a:ea typeface="Yu Gothic" panose="020B0400000000000000" pitchFamily="34" charset="-128"/>
              </a:rPr>
              <a:t>複数の情報が重なること</a:t>
            </a:r>
            <a:r>
              <a:rPr lang="ja-JP" altLang="en-US" sz="2000" b="1">
                <a:latin typeface="Yu Gothic" panose="020B0400000000000000" pitchFamily="34" charset="-128"/>
                <a:ea typeface="Yu Gothic" panose="020B0400000000000000" pitchFamily="34" charset="-128"/>
              </a:rPr>
              <a:t>で、情報</a:t>
            </a:r>
            <a:r>
              <a:rPr lang="ja-JP" altLang="en-US" sz="2000" b="1" dirty="0">
                <a:latin typeface="Yu Gothic" panose="020B0400000000000000" pitchFamily="34" charset="-128"/>
                <a:ea typeface="Yu Gothic" panose="020B0400000000000000" pitchFamily="34" charset="-128"/>
              </a:rPr>
              <a:t>が詳しくなってしまうことにも注意！</a:t>
            </a:r>
          </a:p>
        </p:txBody>
      </p:sp>
      <p:sp>
        <p:nvSpPr>
          <p:cNvPr id="2" name="正方形/長方形 1">
            <a:extLst>
              <a:ext uri="{FF2B5EF4-FFF2-40B4-BE49-F238E27FC236}">
                <a16:creationId xmlns:a16="http://schemas.microsoft.com/office/drawing/2014/main" id="{0FA0E21B-58A7-5EB7-70B5-707B1CD765E9}"/>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925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B0BED-FAAB-1B9B-4E66-5F9982151BCE}"/>
              </a:ext>
            </a:extLst>
          </p:cNvPr>
          <p:cNvSpPr>
            <a:spLocks noGrp="1"/>
          </p:cNvSpPr>
          <p:nvPr>
            <p:ph type="title"/>
          </p:nvPr>
        </p:nvSpPr>
        <p:spPr>
          <a:xfrm>
            <a:off x="1006839" y="488402"/>
            <a:ext cx="10178322" cy="770554"/>
          </a:xfrm>
        </p:spPr>
        <p:txBody>
          <a:bodyPr>
            <a:normAutofit fontScale="90000"/>
          </a:bodyPr>
          <a:lstStyle/>
          <a:p>
            <a:r>
              <a:rPr lang="ja-JP" altLang="en-US" sz="5400" dirty="0"/>
              <a:t>これらの写真、だいじょうぶ？</a:t>
            </a:r>
          </a:p>
        </p:txBody>
      </p:sp>
      <p:pic>
        <p:nvPicPr>
          <p:cNvPr id="4" name="図 3">
            <a:extLst>
              <a:ext uri="{FF2B5EF4-FFF2-40B4-BE49-F238E27FC236}">
                <a16:creationId xmlns:a16="http://schemas.microsoft.com/office/drawing/2014/main" id="{A829364D-332E-A90B-2AD4-0245C192F994}"/>
              </a:ext>
            </a:extLst>
          </p:cNvPr>
          <p:cNvPicPr>
            <a:picLocks noChangeAspect="1"/>
          </p:cNvPicPr>
          <p:nvPr/>
        </p:nvPicPr>
        <p:blipFill>
          <a:blip r:embed="rId3"/>
          <a:stretch>
            <a:fillRect/>
          </a:stretch>
        </p:blipFill>
        <p:spPr>
          <a:xfrm>
            <a:off x="0" y="1387449"/>
            <a:ext cx="12192000" cy="4083102"/>
          </a:xfrm>
          <a:prstGeom prst="rect">
            <a:avLst/>
          </a:prstGeom>
        </p:spPr>
      </p:pic>
    </p:spTree>
    <p:extLst>
      <p:ext uri="{BB962C8B-B14F-4D97-AF65-F5344CB8AC3E}">
        <p14:creationId xmlns:p14="http://schemas.microsoft.com/office/powerpoint/2010/main" val="408723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BCECD9A-C631-F34D-9186-0A7AFCA6C8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71833" y="1732322"/>
            <a:ext cx="1223428" cy="1223428"/>
          </a:xfrm>
          <a:prstGeom prst="rect">
            <a:avLst/>
          </a:prstGeom>
        </p:spPr>
      </p:pic>
      <p:sp>
        <p:nvSpPr>
          <p:cNvPr id="12" name="コンテンツ プレースホルダー 11">
            <a:extLst>
              <a:ext uri="{FF2B5EF4-FFF2-40B4-BE49-F238E27FC236}">
                <a16:creationId xmlns:a16="http://schemas.microsoft.com/office/drawing/2014/main" id="{82DB262A-CBD2-BA4A-926F-E126A05BBAF8}"/>
              </a:ext>
            </a:extLst>
          </p:cNvPr>
          <p:cNvSpPr>
            <a:spLocks noGrp="1"/>
          </p:cNvSpPr>
          <p:nvPr>
            <p:ph idx="1"/>
          </p:nvPr>
        </p:nvSpPr>
        <p:spPr>
          <a:xfrm>
            <a:off x="5242560" y="2664285"/>
            <a:ext cx="6479400" cy="1314451"/>
          </a:xfrm>
        </p:spPr>
        <p:txBody>
          <a:bodyPr>
            <a:normAutofit lnSpcReduction="10000"/>
          </a:bodyPr>
          <a:lstStyle/>
          <a:p>
            <a:pPr marL="0" indent="0">
              <a:lnSpc>
                <a:spcPct val="125000"/>
              </a:lnSpc>
              <a:spcBef>
                <a:spcPct val="0"/>
              </a:spcBef>
              <a:buNone/>
              <a:tabLst>
                <a:tab pos="631825" algn="l"/>
              </a:tabLst>
              <a:defRPr/>
            </a:pPr>
            <a:r>
              <a:rPr lang="ja-JP" altLang="en-US" sz="3600" dirty="0">
                <a:solidFill>
                  <a:schemeClr val="tx1"/>
                </a:solidFill>
                <a:latin typeface="HGS創英角ﾎﾟｯﾌﾟ体" panose="040B0A00000000000000" pitchFamily="50" charset="-128"/>
                <a:ea typeface="HGS創英角ﾎﾟｯﾌﾟ体" panose="040B0A00000000000000" pitchFamily="50" charset="-128"/>
              </a:rPr>
              <a:t>背景や位置情報から、</a:t>
            </a:r>
            <a:endParaRPr lang="en-US" altLang="ja-JP" sz="3600" dirty="0">
              <a:solidFill>
                <a:schemeClr val="tx1"/>
              </a:solidFill>
              <a:latin typeface="HGS創英角ﾎﾟｯﾌﾟ体" panose="040B0A00000000000000" pitchFamily="50" charset="-128"/>
              <a:ea typeface="HGS創英角ﾎﾟｯﾌﾟ体" panose="040B0A00000000000000" pitchFamily="50" charset="-128"/>
            </a:endParaRPr>
          </a:p>
          <a:p>
            <a:pPr marL="0" indent="0">
              <a:lnSpc>
                <a:spcPct val="125000"/>
              </a:lnSpc>
              <a:spcBef>
                <a:spcPct val="0"/>
              </a:spcBef>
              <a:buNone/>
              <a:tabLst>
                <a:tab pos="631825" algn="l"/>
              </a:tabLst>
              <a:defRPr/>
            </a:pPr>
            <a:r>
              <a:rPr lang="ja-JP" altLang="en-US" sz="3600" dirty="0">
                <a:solidFill>
                  <a:schemeClr val="tx1"/>
                </a:solidFill>
                <a:latin typeface="HGS創英角ﾎﾟｯﾌﾟ体" panose="040B0A00000000000000" pitchFamily="50" charset="-128"/>
                <a:ea typeface="HGS創英角ﾎﾟｯﾌﾟ体" panose="040B0A00000000000000" pitchFamily="50" charset="-128"/>
              </a:rPr>
              <a:t>　　　家の場所が特定される</a:t>
            </a:r>
            <a:endParaRPr lang="en-US" altLang="ja-JP" sz="360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p:blipFill>
        <p:spPr>
          <a:xfrm>
            <a:off x="347519" y="-179614"/>
            <a:ext cx="5236028" cy="7217228"/>
          </a:xfrm>
          <a:prstGeom prst="rect">
            <a:avLst/>
          </a:prstGeom>
        </p:spPr>
      </p:pic>
    </p:spTree>
    <p:extLst>
      <p:ext uri="{BB962C8B-B14F-4D97-AF65-F5344CB8AC3E}">
        <p14:creationId xmlns:p14="http://schemas.microsoft.com/office/powerpoint/2010/main" val="64560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11">
            <a:extLst>
              <a:ext uri="{FF2B5EF4-FFF2-40B4-BE49-F238E27FC236}">
                <a16:creationId xmlns:a16="http://schemas.microsoft.com/office/drawing/2014/main" id="{6588777B-7CE2-614F-BC0B-8E68869659EE}"/>
              </a:ext>
            </a:extLst>
          </p:cNvPr>
          <p:cNvSpPr txBox="1">
            <a:spLocks/>
          </p:cNvSpPr>
          <p:nvPr/>
        </p:nvSpPr>
        <p:spPr>
          <a:xfrm>
            <a:off x="5088832" y="3022717"/>
            <a:ext cx="6479400" cy="1314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5000"/>
              </a:lnSpc>
              <a:spcBef>
                <a:spcPct val="0"/>
              </a:spcBef>
              <a:buNone/>
              <a:tabLst>
                <a:tab pos="631825" algn="l"/>
              </a:tabLst>
              <a:defRPr/>
            </a:pPr>
            <a:r>
              <a:rPr lang="ja-JP" altLang="en-US" sz="4000" b="1" dirty="0">
                <a:latin typeface="HGS創英角ﾎﾟｯﾌﾟ体" panose="040B0A00000000000000" pitchFamily="50" charset="-128"/>
                <a:ea typeface="HGS創英角ﾎﾟｯﾌﾟ体" panose="040B0A00000000000000" pitchFamily="50" charset="-128"/>
              </a:rPr>
              <a:t>自宅にいないことがわかる</a:t>
            </a:r>
            <a:endParaRPr lang="en-US" altLang="ja-JP" sz="4000" b="1" dirty="0">
              <a:latin typeface="HGS創英角ﾎﾟｯﾌﾟ体" panose="040B0A00000000000000" pitchFamily="50" charset="-128"/>
              <a:ea typeface="HGS創英角ﾎﾟｯﾌﾟ体" panose="040B0A00000000000000" pitchFamily="50" charset="-128"/>
            </a:endParaRPr>
          </a:p>
        </p:txBody>
      </p:sp>
      <p:pic>
        <p:nvPicPr>
          <p:cNvPr id="17" name="図 16">
            <a:extLst>
              <a:ext uri="{FF2B5EF4-FFF2-40B4-BE49-F238E27FC236}">
                <a16:creationId xmlns:a16="http://schemas.microsoft.com/office/drawing/2014/main" id="{FA20AF2E-47A2-464F-B3A9-9A713DCD03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8965" y="2012649"/>
            <a:ext cx="1223428" cy="1223428"/>
          </a:xfrm>
          <a:prstGeom prst="rect">
            <a:avLst/>
          </a:prstGeom>
        </p:spPr>
      </p:pic>
      <p:pic>
        <p:nvPicPr>
          <p:cNvPr id="18" name="図 17">
            <a:extLst>
              <a:ext uri="{FF2B5EF4-FFF2-40B4-BE49-F238E27FC236}">
                <a16:creationId xmlns:a16="http://schemas.microsoft.com/office/drawing/2014/main" id="{0706290A-C47E-7A41-A042-3D7F69575E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246" y="-152675"/>
            <a:ext cx="5139433" cy="7084085"/>
          </a:xfrm>
          <a:prstGeom prst="rect">
            <a:avLst/>
          </a:prstGeom>
        </p:spPr>
      </p:pic>
    </p:spTree>
    <p:extLst>
      <p:ext uri="{BB962C8B-B14F-4D97-AF65-F5344CB8AC3E}">
        <p14:creationId xmlns:p14="http://schemas.microsoft.com/office/powerpoint/2010/main" val="393270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2252555" y="5339008"/>
            <a:ext cx="8763000" cy="967778"/>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30000"/>
              </a:lnSpc>
            </a:pPr>
            <a:endParaRPr lang="en-US" altLang="ja-JP" sz="2400" b="1" dirty="0">
              <a:latin typeface="Yu Gothic" panose="020B0400000000000000" pitchFamily="34" charset="-128"/>
              <a:ea typeface="Yu Gothic" panose="020B0400000000000000" pitchFamily="34" charset="-128"/>
            </a:endParaRPr>
          </a:p>
        </p:txBody>
      </p:sp>
      <p:pic>
        <p:nvPicPr>
          <p:cNvPr id="12" name="図 11" descr="人, 携帯電話, 電話, 女性 が含まれている画像&#10;&#10;自動的に生成された説明">
            <a:extLst>
              <a:ext uri="{FF2B5EF4-FFF2-40B4-BE49-F238E27FC236}">
                <a16:creationId xmlns:a16="http://schemas.microsoft.com/office/drawing/2014/main" id="{48569881-D307-094A-86E1-CB87D08A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 y="1075190"/>
            <a:ext cx="3704861" cy="5106700"/>
          </a:xfrm>
          <a:prstGeom prst="rect">
            <a:avLst/>
          </a:prstGeom>
        </p:spPr>
      </p:pic>
      <p:pic>
        <p:nvPicPr>
          <p:cNvPr id="14" name="図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BAEB8C1-F188-E048-AC9C-741E8EC64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722" y="1075190"/>
            <a:ext cx="3704861" cy="5106700"/>
          </a:xfrm>
          <a:prstGeom prst="rect">
            <a:avLst/>
          </a:prstGeom>
        </p:spPr>
      </p:pic>
      <p:sp>
        <p:nvSpPr>
          <p:cNvPr id="15" name="テキスト ボックス 14">
            <a:extLst>
              <a:ext uri="{FF2B5EF4-FFF2-40B4-BE49-F238E27FC236}">
                <a16:creationId xmlns:a16="http://schemas.microsoft.com/office/drawing/2014/main" id="{830B31BA-944F-354D-8E74-00D4F1288B0B}"/>
              </a:ext>
            </a:extLst>
          </p:cNvPr>
          <p:cNvSpPr txBox="1"/>
          <p:nvPr/>
        </p:nvSpPr>
        <p:spPr>
          <a:xfrm>
            <a:off x="6634054" y="2307214"/>
            <a:ext cx="4931801" cy="3163946"/>
          </a:xfrm>
          <a:prstGeom prst="rect">
            <a:avLst/>
          </a:prstGeom>
          <a:noFill/>
        </p:spPr>
        <p:txBody>
          <a:bodyPr wrap="square" tIns="0" bIns="0" rtlCol="0" anchor="ctr">
            <a:noAutofit/>
          </a:bodyPr>
          <a:lstStyle/>
          <a:p>
            <a:pPr>
              <a:lnSpc>
                <a:spcPct val="130000"/>
              </a:lnSpc>
            </a:pPr>
            <a:r>
              <a:rPr lang="ja-JP" altLang="en-US" sz="3200" dirty="0">
                <a:latin typeface="HGS創英角ﾎﾟｯﾌﾟ体" panose="040B0A00000000000000" pitchFamily="50" charset="-128"/>
                <a:ea typeface="HGS創英角ﾎﾟｯﾌﾟ体" panose="040B0A00000000000000" pitchFamily="50" charset="-128"/>
              </a:rPr>
              <a:t>アカウントを変えて、</a:t>
            </a:r>
            <a:endParaRPr lang="en-US" altLang="ja-JP" sz="3200" dirty="0">
              <a:latin typeface="HGS創英角ﾎﾟｯﾌﾟ体" panose="040B0A00000000000000" pitchFamily="50" charset="-128"/>
              <a:ea typeface="HGS創英角ﾎﾟｯﾌﾟ体" panose="040B0A00000000000000" pitchFamily="50" charset="-128"/>
            </a:endParaRPr>
          </a:p>
          <a:p>
            <a:pPr>
              <a:lnSpc>
                <a:spcPct val="130000"/>
              </a:lnSpc>
            </a:pPr>
            <a:r>
              <a:rPr lang="ja-JP" altLang="en-US" sz="3200" dirty="0">
                <a:latin typeface="HGS創英角ﾎﾟｯﾌﾟ体" panose="040B0A00000000000000" pitchFamily="50" charset="-128"/>
                <a:ea typeface="HGS創英角ﾎﾟｯﾌﾟ体" panose="040B0A00000000000000" pitchFamily="50" charset="-128"/>
              </a:rPr>
              <a:t>個人情報を隠していても、画像を通じて</a:t>
            </a:r>
            <a:endParaRPr lang="en-US" altLang="ja-JP" sz="3200" dirty="0">
              <a:latin typeface="HGS創英角ﾎﾟｯﾌﾟ体" panose="040B0A00000000000000" pitchFamily="50" charset="-128"/>
              <a:ea typeface="HGS創英角ﾎﾟｯﾌﾟ体" panose="040B0A00000000000000" pitchFamily="50" charset="-128"/>
            </a:endParaRPr>
          </a:p>
          <a:p>
            <a:pPr>
              <a:lnSpc>
                <a:spcPct val="130000"/>
              </a:lnSpc>
            </a:pPr>
            <a:r>
              <a:rPr lang="ja-JP" altLang="en-US" sz="3200" dirty="0">
                <a:latin typeface="HGS創英角ﾎﾟｯﾌﾟ体" panose="040B0A00000000000000" pitchFamily="50" charset="-128"/>
                <a:ea typeface="HGS創英角ﾎﾟｯﾌﾟ体" panose="040B0A00000000000000" pitchFamily="50" charset="-128"/>
              </a:rPr>
              <a:t>発信者が特定されて</a:t>
            </a:r>
            <a:endParaRPr lang="en-US" altLang="ja-JP" sz="3200" dirty="0">
              <a:latin typeface="HGS創英角ﾎﾟｯﾌﾟ体" panose="040B0A00000000000000" pitchFamily="50" charset="-128"/>
              <a:ea typeface="HGS創英角ﾎﾟｯﾌﾟ体" panose="040B0A00000000000000" pitchFamily="50" charset="-128"/>
            </a:endParaRPr>
          </a:p>
          <a:p>
            <a:pPr>
              <a:lnSpc>
                <a:spcPct val="130000"/>
              </a:lnSpc>
            </a:pPr>
            <a:r>
              <a:rPr lang="ja-JP" altLang="en-US" sz="3200" dirty="0">
                <a:latin typeface="HGS創英角ﾎﾟｯﾌﾟ体" panose="040B0A00000000000000" pitchFamily="50" charset="-128"/>
                <a:ea typeface="HGS創英角ﾎﾟｯﾌﾟ体" panose="040B0A00000000000000" pitchFamily="50" charset="-128"/>
              </a:rPr>
              <a:t>しまうかもしれません。</a:t>
            </a:r>
            <a:endParaRPr lang="en-US" altLang="ja-JP" sz="3200" dirty="0">
              <a:latin typeface="HGS創英角ﾎﾟｯﾌﾟ体" panose="040B0A00000000000000" pitchFamily="50" charset="-128"/>
              <a:ea typeface="HGS創英角ﾎﾟｯﾌﾟ体" panose="040B0A00000000000000" pitchFamily="50" charset="-128"/>
            </a:endParaRPr>
          </a:p>
        </p:txBody>
      </p:sp>
      <p:pic>
        <p:nvPicPr>
          <p:cNvPr id="16" name="図 15">
            <a:extLst>
              <a:ext uri="{FF2B5EF4-FFF2-40B4-BE49-F238E27FC236}">
                <a16:creationId xmlns:a16="http://schemas.microsoft.com/office/drawing/2014/main" id="{5E584FD6-6279-904E-A71D-053DEC0B30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65227" y="1075190"/>
            <a:ext cx="1223428" cy="1223428"/>
          </a:xfrm>
          <a:prstGeom prst="rect">
            <a:avLst/>
          </a:prstGeom>
        </p:spPr>
      </p:pic>
      <p:pic>
        <p:nvPicPr>
          <p:cNvPr id="19" name="図 18" descr="人, 携帯電話, 電話, 女性 が含まれている画像&#10;&#10;自動的に生成された説明">
            <a:extLst>
              <a:ext uri="{FF2B5EF4-FFF2-40B4-BE49-F238E27FC236}">
                <a16:creationId xmlns:a16="http://schemas.microsoft.com/office/drawing/2014/main" id="{83D94852-F78A-634B-BC70-DD19F1186673}"/>
              </a:ext>
            </a:extLst>
          </p:cNvPr>
          <p:cNvPicPr>
            <a:picLocks noChangeAspect="1"/>
          </p:cNvPicPr>
          <p:nvPr/>
        </p:nvPicPr>
        <p:blipFill rotWithShape="1">
          <a:blip r:embed="rId3">
            <a:extLst>
              <a:ext uri="{28A0092B-C50C-407E-A947-70E740481C1C}">
                <a14:useLocalDpi xmlns:a14="http://schemas.microsoft.com/office/drawing/2010/main" val="0"/>
              </a:ext>
            </a:extLst>
          </a:blip>
          <a:srcRect l="54677" t="55117" r="28987" b="32948"/>
          <a:stretch/>
        </p:blipFill>
        <p:spPr>
          <a:xfrm>
            <a:off x="2215676" y="2168964"/>
            <a:ext cx="1449429" cy="1459576"/>
          </a:xfrm>
          <a:prstGeom prst="ellipse">
            <a:avLst/>
          </a:prstGeom>
          <a:ln w="38100">
            <a:solidFill>
              <a:srgbClr val="F18B00"/>
            </a:solidFill>
          </a:ln>
        </p:spPr>
      </p:pic>
      <p:sp>
        <p:nvSpPr>
          <p:cNvPr id="20" name="円/楕円 19">
            <a:extLst>
              <a:ext uri="{FF2B5EF4-FFF2-40B4-BE49-F238E27FC236}">
                <a16:creationId xmlns:a16="http://schemas.microsoft.com/office/drawing/2014/main" id="{3443D53F-AF40-1648-A182-D803BFD5B779}"/>
              </a:ext>
            </a:extLst>
          </p:cNvPr>
          <p:cNvSpPr/>
          <p:nvPr/>
        </p:nvSpPr>
        <p:spPr>
          <a:xfrm>
            <a:off x="2054180" y="389230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36F9843E-296A-6B4C-9423-53BF12336D05}"/>
              </a:ext>
            </a:extLst>
          </p:cNvPr>
          <p:cNvSpPr/>
          <p:nvPr/>
        </p:nvSpPr>
        <p:spPr>
          <a:xfrm>
            <a:off x="3670479" y="149683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D6DE888-0E7F-534C-A197-6A61A57FE901}"/>
              </a:ext>
            </a:extLst>
          </p:cNvPr>
          <p:cNvCxnSpPr>
            <a:cxnSpLocks/>
            <a:stCxn id="20" idx="2"/>
          </p:cNvCxnSpPr>
          <p:nvPr/>
        </p:nvCxnSpPr>
        <p:spPr>
          <a:xfrm flipV="1">
            <a:off x="2054180" y="2703707"/>
            <a:ext cx="161496" cy="145058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1D15A68-BC61-1242-92D4-0B0AF34959AB}"/>
              </a:ext>
            </a:extLst>
          </p:cNvPr>
          <p:cNvCxnSpPr>
            <a:cxnSpLocks/>
            <a:stCxn id="20" idx="5"/>
          </p:cNvCxnSpPr>
          <p:nvPr/>
        </p:nvCxnSpPr>
        <p:spPr>
          <a:xfrm flipV="1">
            <a:off x="2501421" y="3542580"/>
            <a:ext cx="820085" cy="79696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sp>
        <p:nvSpPr>
          <p:cNvPr id="30" name="上矢印 29">
            <a:extLst>
              <a:ext uri="{FF2B5EF4-FFF2-40B4-BE49-F238E27FC236}">
                <a16:creationId xmlns:a16="http://schemas.microsoft.com/office/drawing/2014/main" id="{9FB43ECB-66C7-0842-A9E5-B2A82191B0FD}"/>
              </a:ext>
            </a:extLst>
          </p:cNvPr>
          <p:cNvSpPr/>
          <p:nvPr/>
        </p:nvSpPr>
        <p:spPr>
          <a:xfrm rot="2423740">
            <a:off x="3471845" y="1940693"/>
            <a:ext cx="286516" cy="481060"/>
          </a:xfrm>
          <a:prstGeom prst="upArrow">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5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NSをやる人のイラスト（男性）">
            <a:extLst>
              <a:ext uri="{FF2B5EF4-FFF2-40B4-BE49-F238E27FC236}">
                <a16:creationId xmlns:a16="http://schemas.microsoft.com/office/drawing/2014/main" id="{982E606B-00FF-4A0B-8545-6C9260C69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945" y="3244274"/>
            <a:ext cx="3323055" cy="3138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料理の写真を撮影する人のイラスト">
            <a:extLst>
              <a:ext uri="{FF2B5EF4-FFF2-40B4-BE49-F238E27FC236}">
                <a16:creationId xmlns:a16="http://schemas.microsoft.com/office/drawing/2014/main" id="{E284CBEC-B6C0-4647-A7AE-88EBC396C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488" y="3313325"/>
            <a:ext cx="2598098" cy="289481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E3F08320-B282-5B33-9C61-6142846B3C73}"/>
              </a:ext>
            </a:extLst>
          </p:cNvPr>
          <p:cNvSpPr>
            <a:spLocks noGrp="1"/>
          </p:cNvSpPr>
          <p:nvPr>
            <p:ph type="title"/>
          </p:nvPr>
        </p:nvSpPr>
        <p:spPr>
          <a:xfrm>
            <a:off x="1251285" y="475286"/>
            <a:ext cx="10435389" cy="2729783"/>
          </a:xfrm>
        </p:spPr>
        <p:txBody>
          <a:bodyPr>
            <a:normAutofit fontScale="90000"/>
          </a:bodyPr>
          <a:lstStyle/>
          <a:p>
            <a:r>
              <a:rPr lang="en-US" altLang="ja-JP" dirty="0"/>
              <a:t>SNS</a:t>
            </a:r>
            <a:r>
              <a:rPr lang="ja-JP" altLang="en-US" sz="3600" dirty="0"/>
              <a:t>（ソーシャル・ネットワーキング・サービス）</a:t>
            </a:r>
            <a:r>
              <a:rPr lang="ja-JP" altLang="en-US" dirty="0"/>
              <a:t>では、</a:t>
            </a:r>
            <a:br>
              <a:rPr lang="en-US" altLang="ja-JP" dirty="0"/>
            </a:br>
            <a:r>
              <a:rPr lang="ja-JP" altLang="en-US" dirty="0"/>
              <a:t>インターネット上でいろいろな人と</a:t>
            </a:r>
            <a:br>
              <a:rPr lang="en-US" altLang="ja-JP" dirty="0"/>
            </a:br>
            <a:r>
              <a:rPr lang="ja-JP" altLang="en-US" dirty="0"/>
              <a:t>つながったり、情報を発信することが</a:t>
            </a:r>
            <a:br>
              <a:rPr lang="en-US" altLang="ja-JP" dirty="0"/>
            </a:br>
            <a:r>
              <a:rPr lang="ja-JP" altLang="en-US" dirty="0"/>
              <a:t>できます。</a:t>
            </a:r>
            <a:br>
              <a:rPr lang="en-US" altLang="ja-JP" dirty="0"/>
            </a:br>
            <a:endParaRPr lang="ja-JP" altLang="en-US" dirty="0"/>
          </a:p>
        </p:txBody>
      </p:sp>
    </p:spTree>
    <p:extLst>
      <p:ext uri="{BB962C8B-B14F-4D97-AF65-F5344CB8AC3E}">
        <p14:creationId xmlns:p14="http://schemas.microsoft.com/office/powerpoint/2010/main" val="126471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10AD825-A9C5-02B1-BE9C-7E2ADB7F1AA0}"/>
              </a:ext>
            </a:extLst>
          </p:cNvPr>
          <p:cNvPicPr>
            <a:picLocks noChangeAspect="1"/>
          </p:cNvPicPr>
          <p:nvPr/>
        </p:nvPicPr>
        <p:blipFill>
          <a:blip r:embed="rId3"/>
          <a:stretch>
            <a:fillRect/>
          </a:stretch>
        </p:blipFill>
        <p:spPr>
          <a:xfrm>
            <a:off x="1235636" y="1570485"/>
            <a:ext cx="10288204" cy="3717029"/>
          </a:xfrm>
          <a:prstGeom prst="rect">
            <a:avLst/>
          </a:prstGeom>
        </p:spPr>
      </p:pic>
      <p:sp>
        <p:nvSpPr>
          <p:cNvPr id="10" name="正方形/長方形 9">
            <a:extLst>
              <a:ext uri="{FF2B5EF4-FFF2-40B4-BE49-F238E27FC236}">
                <a16:creationId xmlns:a16="http://schemas.microsoft.com/office/drawing/2014/main" id="{C1B88FFE-841E-8322-5549-98B8BACB45DC}"/>
              </a:ext>
            </a:extLst>
          </p:cNvPr>
          <p:cNvSpPr/>
          <p:nvPr/>
        </p:nvSpPr>
        <p:spPr>
          <a:xfrm>
            <a:off x="4122821" y="2310063"/>
            <a:ext cx="1267326" cy="529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369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80908A-1A55-0DE7-D10B-213237597239}"/>
              </a:ext>
            </a:extLst>
          </p:cNvPr>
          <p:cNvPicPr>
            <a:picLocks noChangeAspect="1"/>
          </p:cNvPicPr>
          <p:nvPr/>
        </p:nvPicPr>
        <p:blipFill>
          <a:blip r:embed="rId3"/>
          <a:stretch>
            <a:fillRect/>
          </a:stretch>
        </p:blipFill>
        <p:spPr>
          <a:xfrm>
            <a:off x="2357635" y="1374384"/>
            <a:ext cx="6945530" cy="4731244"/>
          </a:xfrm>
          <a:prstGeom prst="rect">
            <a:avLst/>
          </a:prstGeom>
        </p:spPr>
      </p:pic>
      <p:pic>
        <p:nvPicPr>
          <p:cNvPr id="5" name="図 4">
            <a:extLst>
              <a:ext uri="{FF2B5EF4-FFF2-40B4-BE49-F238E27FC236}">
                <a16:creationId xmlns:a16="http://schemas.microsoft.com/office/drawing/2014/main" id="{E6DA68C9-BB7B-15CB-A089-7FECDA8C0551}"/>
              </a:ext>
            </a:extLst>
          </p:cNvPr>
          <p:cNvPicPr>
            <a:picLocks noChangeAspect="1"/>
          </p:cNvPicPr>
          <p:nvPr/>
        </p:nvPicPr>
        <p:blipFill>
          <a:blip r:embed="rId4"/>
          <a:stretch>
            <a:fillRect/>
          </a:stretch>
        </p:blipFill>
        <p:spPr>
          <a:xfrm>
            <a:off x="1074266" y="850231"/>
            <a:ext cx="10636457" cy="524153"/>
          </a:xfrm>
          <a:prstGeom prst="rect">
            <a:avLst/>
          </a:prstGeom>
        </p:spPr>
      </p:pic>
    </p:spTree>
    <p:extLst>
      <p:ext uri="{BB962C8B-B14F-4D97-AF65-F5344CB8AC3E}">
        <p14:creationId xmlns:p14="http://schemas.microsoft.com/office/powerpoint/2010/main" val="51495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ctrTitle"/>
          </p:nvPr>
        </p:nvSpPr>
        <p:spPr>
          <a:xfrm>
            <a:off x="528158" y="1231506"/>
            <a:ext cx="11135684" cy="4394988"/>
          </a:xfrm>
        </p:spPr>
        <p:txBody>
          <a:bodyPr>
            <a:normAutofit fontScale="90000"/>
          </a:bodyPr>
          <a:lstStyle/>
          <a:p>
            <a:pPr lvl="0" algn="ctr">
              <a:lnSpc>
                <a:spcPct val="110000"/>
              </a:lnSpc>
            </a:pPr>
            <a:r>
              <a:rPr lang="ja-JP" altLang="en-US" sz="9600" b="1" dirty="0">
                <a:latin typeface="Yu Gothic" panose="020B0400000000000000" pitchFamily="34" charset="-128"/>
                <a:ea typeface="Yu Gothic" panose="020B0400000000000000" pitchFamily="34" charset="-128"/>
              </a:rPr>
              <a:t>　</a:t>
            </a:r>
            <a:r>
              <a:rPr lang="ja-JP" altLang="en-US" sz="4900" b="1" dirty="0">
                <a:latin typeface="Yu Gothic" panose="020B0400000000000000" pitchFamily="34" charset="-128"/>
                <a:ea typeface="Yu Gothic" panose="020B0400000000000000" pitchFamily="34" charset="-128"/>
              </a:rPr>
              <a:t>情報を発信する前に、</a:t>
            </a:r>
            <a:br>
              <a:rPr lang="ja-JP" altLang="en-US"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「その情報から何がわかるか」</a:t>
            </a:r>
            <a:br>
              <a:rPr lang="en-US" altLang="ja-JP"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「その情報は誰のものか」</a:t>
            </a:r>
            <a:br>
              <a:rPr lang="ja-JP" altLang="en-US"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「その情報は誰がみているのか」</a:t>
            </a:r>
            <a:br>
              <a:rPr lang="en-US" altLang="ja-JP"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を考えましょう。</a:t>
            </a:r>
            <a:endParaRPr lang="ja-JP" altLang="en-US" sz="9600" b="1"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81577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20FFB7-1B24-FA44-A398-57B032768FF9}"/>
              </a:ext>
            </a:extLst>
          </p:cNvPr>
          <p:cNvSpPr>
            <a:spLocks noGrp="1"/>
          </p:cNvSpPr>
          <p:nvPr>
            <p:ph idx="1"/>
          </p:nvPr>
        </p:nvSpPr>
        <p:spPr>
          <a:xfrm>
            <a:off x="1019512" y="2610381"/>
            <a:ext cx="10515600" cy="3412895"/>
          </a:xfrm>
        </p:spPr>
        <p:txBody>
          <a:bodyPr>
            <a:normAutofit/>
          </a:bodyPr>
          <a:lstStyle/>
          <a:p>
            <a:r>
              <a:rPr lang="ja-JP" altLang="en-US" b="0" dirty="0">
                <a:solidFill>
                  <a:schemeClr val="tx1"/>
                </a:solidFill>
                <a:latin typeface="HGS創英角ﾎﾟｯﾌﾟ体" panose="040B0A00000000000000" pitchFamily="50" charset="-128"/>
                <a:ea typeface="HGS創英角ﾎﾟｯﾌﾟ体" panose="040B0A00000000000000" pitchFamily="50" charset="-128"/>
              </a:rPr>
              <a:t>自分がトラブルにあったとき、</a:t>
            </a:r>
            <a:endParaRPr lang="en-US" altLang="ja-JP" b="0" dirty="0">
              <a:solidFill>
                <a:schemeClr val="tx1"/>
              </a:solidFill>
              <a:latin typeface="HGS創英角ﾎﾟｯﾌﾟ体" panose="040B0A00000000000000" pitchFamily="50" charset="-128"/>
              <a:ea typeface="HGS創英角ﾎﾟｯﾌﾟ体" panose="040B0A00000000000000" pitchFamily="50" charset="-128"/>
            </a:endParaRPr>
          </a:p>
          <a:p>
            <a:r>
              <a:rPr lang="ja-JP" altLang="en-US" b="0" dirty="0">
                <a:solidFill>
                  <a:schemeClr val="tx1"/>
                </a:solidFill>
                <a:latin typeface="HGS創英角ﾎﾟｯﾌﾟ体" panose="040B0A00000000000000" pitchFamily="50" charset="-128"/>
                <a:ea typeface="HGS創英角ﾎﾟｯﾌﾟ体" panose="040B0A00000000000000" pitchFamily="50" charset="-128"/>
              </a:rPr>
              <a:t>冷静な判断ができない可能性があります。</a:t>
            </a:r>
            <a:endParaRPr lang="en-US" altLang="ja-JP" b="0" dirty="0">
              <a:solidFill>
                <a:schemeClr val="tx1"/>
              </a:solidFill>
              <a:latin typeface="HGS創英角ﾎﾟｯﾌﾟ体" panose="040B0A00000000000000" pitchFamily="50" charset="-128"/>
              <a:ea typeface="HGS創英角ﾎﾟｯﾌﾟ体" panose="040B0A00000000000000" pitchFamily="50" charset="-128"/>
            </a:endParaRPr>
          </a:p>
          <a:p>
            <a:r>
              <a:rPr lang="ja-JP" altLang="en-US" b="0" dirty="0">
                <a:solidFill>
                  <a:schemeClr val="tx1"/>
                </a:solidFill>
                <a:latin typeface="HGS創英角ﾎﾟｯﾌﾟ体" panose="040B0A00000000000000" pitchFamily="50" charset="-128"/>
                <a:ea typeface="HGS創英角ﾎﾟｯﾌﾟ体" panose="040B0A00000000000000" pitchFamily="50" charset="-128"/>
              </a:rPr>
              <a:t>　トラブルへの対応を間違えると、被害が拡大する可能性も。</a:t>
            </a:r>
          </a:p>
          <a:p>
            <a:endParaRPr lang="en-US" altLang="ja-JP" b="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B6D1C47C-9EAF-3348-B480-369698BE3E78}"/>
              </a:ext>
            </a:extLst>
          </p:cNvPr>
          <p:cNvSpPr>
            <a:spLocks noGrp="1"/>
          </p:cNvSpPr>
          <p:nvPr>
            <p:ph idx="10"/>
          </p:nvPr>
        </p:nvSpPr>
        <p:spPr>
          <a:xfrm>
            <a:off x="838200" y="936115"/>
            <a:ext cx="10515599" cy="1640424"/>
          </a:xfrm>
        </p:spPr>
        <p:txBody>
          <a:bodyPr/>
          <a:lstStyle/>
          <a:p>
            <a:r>
              <a:rPr lang="ja-JP" altLang="en-US"/>
              <a:t>トラブルの時、どのように対応する？</a:t>
            </a:r>
          </a:p>
        </p:txBody>
      </p:sp>
      <p:sp>
        <p:nvSpPr>
          <p:cNvPr id="11" name="テキスト ボックス 10">
            <a:extLst>
              <a:ext uri="{FF2B5EF4-FFF2-40B4-BE49-F238E27FC236}">
                <a16:creationId xmlns:a16="http://schemas.microsoft.com/office/drawing/2014/main" id="{305A8BD8-0D0C-8244-9147-C17281F8A434}"/>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トラブルにあったら自分だけで判断せず、</a:t>
            </a:r>
          </a:p>
          <a:p>
            <a:pPr lvl="0" algn="ctr">
              <a:lnSpc>
                <a:spcPct val="150000"/>
              </a:lnSpc>
            </a:pPr>
            <a:r>
              <a:rPr lang="ja-JP" altLang="en-US" sz="2800" b="1">
                <a:latin typeface="Yu Gothic" panose="020B0400000000000000" pitchFamily="34" charset="-128"/>
                <a:ea typeface="Yu Gothic" panose="020B0400000000000000" pitchFamily="34" charset="-128"/>
              </a:rPr>
              <a:t>信頼できる大人に相談するようにしましょう。</a:t>
            </a:r>
          </a:p>
        </p:txBody>
      </p:sp>
      <p:grpSp>
        <p:nvGrpSpPr>
          <p:cNvPr id="13" name="グループ化 12">
            <a:extLst>
              <a:ext uri="{FF2B5EF4-FFF2-40B4-BE49-F238E27FC236}">
                <a16:creationId xmlns:a16="http://schemas.microsoft.com/office/drawing/2014/main" id="{28D1DD3B-591C-884E-88BE-558F602E71E3}"/>
              </a:ext>
            </a:extLst>
          </p:cNvPr>
          <p:cNvGrpSpPr/>
          <p:nvPr/>
        </p:nvGrpSpPr>
        <p:grpSpPr>
          <a:xfrm>
            <a:off x="656888" y="4316829"/>
            <a:ext cx="5827657" cy="1223428"/>
            <a:chOff x="656888" y="4702874"/>
            <a:chExt cx="5827657" cy="1223428"/>
          </a:xfrm>
        </p:grpSpPr>
        <p:sp>
          <p:nvSpPr>
            <p:cNvPr id="14" name="ホームベース 13">
              <a:extLst>
                <a:ext uri="{FF2B5EF4-FFF2-40B4-BE49-F238E27FC236}">
                  <a16:creationId xmlns:a16="http://schemas.microsoft.com/office/drawing/2014/main" id="{C4C9387A-01C7-3B4E-9184-C0DD4A140C65}"/>
                </a:ext>
              </a:extLst>
            </p:cNvPr>
            <p:cNvSpPr/>
            <p:nvPr/>
          </p:nvSpPr>
          <p:spPr>
            <a:xfrm>
              <a:off x="1268602" y="5095951"/>
              <a:ext cx="5215943" cy="459269"/>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18B00"/>
                  </a:solidFill>
                  <a:latin typeface="Yu Gothic" panose="020B0400000000000000" pitchFamily="34" charset="-128"/>
                  <a:ea typeface="Yu Gothic" panose="020B0400000000000000" pitchFamily="34" charset="-128"/>
                </a:rPr>
                <a:t>　トラブル</a:t>
              </a:r>
              <a:r>
                <a:rPr lang="ja-JP" altLang="en-US" b="1" dirty="0">
                  <a:solidFill>
                    <a:srgbClr val="F18B00"/>
                  </a:solidFill>
                  <a:latin typeface="Yu Gothic" panose="020B0400000000000000" pitchFamily="34" charset="-128"/>
                  <a:ea typeface="Yu Gothic" panose="020B0400000000000000" pitchFamily="34" charset="-128"/>
                </a:rPr>
                <a:t>に</a:t>
              </a:r>
              <a:r>
                <a:rPr lang="ja-JP" altLang="en-US" b="1">
                  <a:solidFill>
                    <a:srgbClr val="F18B00"/>
                  </a:solidFill>
                  <a:latin typeface="Yu Gothic" panose="020B0400000000000000" pitchFamily="34" charset="-128"/>
                  <a:ea typeface="Yu Gothic" panose="020B0400000000000000" pitchFamily="34" charset="-128"/>
                </a:rPr>
                <a:t>よる被害を“小さくするため</a:t>
              </a:r>
              <a:r>
                <a:rPr lang="ja-JP" altLang="en-US" b="1" dirty="0">
                  <a:solidFill>
                    <a:srgbClr val="F18B00"/>
                  </a:solidFill>
                  <a:latin typeface="Yu Gothic" panose="020B0400000000000000" pitchFamily="34" charset="-128"/>
                  <a:ea typeface="Yu Gothic" panose="020B0400000000000000" pitchFamily="34" charset="-128"/>
                </a:rPr>
                <a:t>”には</a:t>
              </a:r>
            </a:p>
          </p:txBody>
        </p:sp>
        <p:pic>
          <p:nvPicPr>
            <p:cNvPr id="15" name="図 14">
              <a:extLst>
                <a:ext uri="{FF2B5EF4-FFF2-40B4-BE49-F238E27FC236}">
                  <a16:creationId xmlns:a16="http://schemas.microsoft.com/office/drawing/2014/main" id="{FFFAC385-748F-7B4C-A7F1-5A0051AB41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6" name="直線コネクタ 15">
            <a:extLst>
              <a:ext uri="{FF2B5EF4-FFF2-40B4-BE49-F238E27FC236}">
                <a16:creationId xmlns:a16="http://schemas.microsoft.com/office/drawing/2014/main" id="{0A11EAE2-BEEB-C24E-B60C-09386BC8FB74}"/>
              </a:ext>
            </a:extLst>
          </p:cNvPr>
          <p:cNvCxnSpPr>
            <a:cxnSpLocks/>
          </p:cNvCxnSpPr>
          <p:nvPr/>
        </p:nvCxnSpPr>
        <p:spPr>
          <a:xfrm>
            <a:off x="2335797" y="6501797"/>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854B9CA-7609-D44F-9F2E-3695979BB3DB}"/>
              </a:ext>
            </a:extLst>
          </p:cNvPr>
          <p:cNvCxnSpPr>
            <a:cxnSpLocks/>
          </p:cNvCxnSpPr>
          <p:nvPr/>
        </p:nvCxnSpPr>
        <p:spPr>
          <a:xfrm>
            <a:off x="5939521" y="5877172"/>
            <a:ext cx="320447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3749329-6ED2-4229-AFB3-D31C36AB9276}"/>
              </a:ext>
            </a:extLst>
          </p:cNvPr>
          <p:cNvSpPr/>
          <p:nvPr/>
        </p:nvSpPr>
        <p:spPr>
          <a:xfrm>
            <a:off x="685800" y="5966235"/>
            <a:ext cx="10668000" cy="62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　トラブルを想像しながら誰に相談すべきか考えてみましょう！</a:t>
            </a:r>
          </a:p>
        </p:txBody>
      </p:sp>
      <p:grpSp>
        <p:nvGrpSpPr>
          <p:cNvPr id="29" name="グループ化 28">
            <a:extLst>
              <a:ext uri="{FF2B5EF4-FFF2-40B4-BE49-F238E27FC236}">
                <a16:creationId xmlns:a16="http://schemas.microsoft.com/office/drawing/2014/main" id="{6418A5B4-8BB9-2648-B52F-543C1CB9C38E}"/>
              </a:ext>
            </a:extLst>
          </p:cNvPr>
          <p:cNvGrpSpPr/>
          <p:nvPr/>
        </p:nvGrpSpPr>
        <p:grpSpPr>
          <a:xfrm>
            <a:off x="2295813" y="1447821"/>
            <a:ext cx="7600373" cy="4541934"/>
            <a:chOff x="4584700" y="2495550"/>
            <a:chExt cx="6045200" cy="3612573"/>
          </a:xfrm>
        </p:grpSpPr>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407E763C-3EDE-8049-8B43-E606D979B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495550"/>
              <a:ext cx="3022600" cy="18669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DA3BAA01-3F68-204E-9437-3EC9E4292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2495550"/>
              <a:ext cx="3022600" cy="1866900"/>
            </a:xfrm>
            <a:prstGeom prst="rect">
              <a:avLst/>
            </a:prstGeom>
          </p:spPr>
        </p:pic>
        <p:pic>
          <p:nvPicPr>
            <p:cNvPr id="26" name="図 25" descr="グラフィカル ユーザー インターフェイス&#10;&#10;自動的に生成された説明">
              <a:extLst>
                <a:ext uri="{FF2B5EF4-FFF2-40B4-BE49-F238E27FC236}">
                  <a16:creationId xmlns:a16="http://schemas.microsoft.com/office/drawing/2014/main" id="{8151BB2A-1651-D743-B3C7-B7D01A5A3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700" y="4241223"/>
              <a:ext cx="3022600" cy="1866900"/>
            </a:xfrm>
            <a:prstGeom prst="rect">
              <a:avLst/>
            </a:prstGeom>
          </p:spPr>
        </p:pic>
        <p:pic>
          <p:nvPicPr>
            <p:cNvPr id="28" name="図 27" descr="グラフィカル ユーザー インターフェイス が含まれている画像&#10;&#10;自動的に生成された説明">
              <a:extLst>
                <a:ext uri="{FF2B5EF4-FFF2-40B4-BE49-F238E27FC236}">
                  <a16:creationId xmlns:a16="http://schemas.microsoft.com/office/drawing/2014/main" id="{46C50F9E-A32C-9140-8481-EB5F185CF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300" y="4241223"/>
              <a:ext cx="3022600" cy="1866900"/>
            </a:xfrm>
            <a:prstGeom prst="rect">
              <a:avLst/>
            </a:prstGeom>
          </p:spPr>
        </p:pic>
      </p:grpSp>
      <p:sp>
        <p:nvSpPr>
          <p:cNvPr id="4" name="タイトル 3">
            <a:extLst>
              <a:ext uri="{FF2B5EF4-FFF2-40B4-BE49-F238E27FC236}">
                <a16:creationId xmlns:a16="http://schemas.microsoft.com/office/drawing/2014/main" id="{5F5F56D7-3493-27EC-FA77-C3440C291DE0}"/>
              </a:ext>
            </a:extLst>
          </p:cNvPr>
          <p:cNvSpPr>
            <a:spLocks noGrp="1"/>
          </p:cNvSpPr>
          <p:nvPr>
            <p:ph type="title"/>
          </p:nvPr>
        </p:nvSpPr>
        <p:spPr/>
        <p:txBody>
          <a:bodyPr/>
          <a:lstStyle/>
          <a:p>
            <a:r>
              <a:rPr lang="ja-JP" altLang="en-US" dirty="0"/>
              <a:t>“相談相手”とは、例えば・・・</a:t>
            </a:r>
            <a:br>
              <a:rPr lang="ja-JP" altLang="en-US" dirty="0"/>
            </a:br>
            <a:endParaRPr lang="ja-JP" altLang="en-US" dirty="0"/>
          </a:p>
        </p:txBody>
      </p:sp>
    </p:spTree>
    <p:extLst>
      <p:ext uri="{BB962C8B-B14F-4D97-AF65-F5344CB8AC3E}">
        <p14:creationId xmlns:p14="http://schemas.microsoft.com/office/powerpoint/2010/main" val="134820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648F4B-1847-9B30-36B4-ED5368F96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178" y="0"/>
            <a:ext cx="5215643" cy="6858000"/>
          </a:xfrm>
          <a:prstGeom prst="rect">
            <a:avLst/>
          </a:prstGeom>
        </p:spPr>
      </p:pic>
    </p:spTree>
    <p:extLst>
      <p:ext uri="{BB962C8B-B14F-4D97-AF65-F5344CB8AC3E}">
        <p14:creationId xmlns:p14="http://schemas.microsoft.com/office/powerpoint/2010/main" val="499861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hidden="1">
            <a:extLst>
              <a:ext uri="{FF2B5EF4-FFF2-40B4-BE49-F238E27FC236}">
                <a16:creationId xmlns:a16="http://schemas.microsoft.com/office/drawing/2014/main" id="{28A3E57F-DE9A-45F6-BEF3-EF8EEA07E065}"/>
              </a:ext>
            </a:extLst>
          </p:cNvPr>
          <p:cNvSpPr>
            <a:spLocks noGrp="1"/>
          </p:cNvSpPr>
          <p:nvPr>
            <p:ph type="title"/>
          </p:nvPr>
        </p:nvSpPr>
        <p:spPr>
          <a:xfrm>
            <a:off x="2802662" y="756357"/>
            <a:ext cx="8187071" cy="1253066"/>
          </a:xfrm>
        </p:spPr>
        <p:txBody>
          <a:bodyPr rtlCol="0">
            <a:normAutofit fontScale="90000"/>
          </a:bodyPr>
          <a:lstStyle/>
          <a:p>
            <a:pPr rtl="0"/>
            <a:r>
              <a:rPr lang="ja-JP" altLang="en-US" noProof="1"/>
              <a:t>スライドのタイトル</a:t>
            </a:r>
          </a:p>
        </p:txBody>
      </p:sp>
      <p:sp>
        <p:nvSpPr>
          <p:cNvPr id="6" name="テキスト ボックス 5">
            <a:extLst>
              <a:ext uri="{FF2B5EF4-FFF2-40B4-BE49-F238E27FC236}">
                <a16:creationId xmlns:a16="http://schemas.microsoft.com/office/drawing/2014/main" id="{51CA1257-66A3-465A-A773-E2D1F421929F}"/>
              </a:ext>
            </a:extLst>
          </p:cNvPr>
          <p:cNvSpPr txBox="1"/>
          <p:nvPr/>
        </p:nvSpPr>
        <p:spPr>
          <a:xfrm>
            <a:off x="2890153" y="1536174"/>
            <a:ext cx="8487104" cy="3785652"/>
          </a:xfrm>
          <a:prstGeom prst="rect">
            <a:avLst/>
          </a:prstGeom>
          <a:noFill/>
        </p:spPr>
        <p:txBody>
          <a:bodyPr wrap="square" rtlCol="0">
            <a:spAutoFit/>
          </a:bodyPr>
          <a:lstStyle/>
          <a:p>
            <a:pPr rtl="0"/>
            <a:r>
              <a:rPr lang="ja-JP" altLang="en-US" sz="8000" noProof="1">
                <a:latin typeface="HGS創英角ﾎﾟｯﾌﾟ体" panose="040B0A00000000000000" pitchFamily="50" charset="-128"/>
                <a:ea typeface="HGS創英角ﾎﾟｯﾌﾟ体" panose="040B0A00000000000000" pitchFamily="50" charset="-128"/>
              </a:rPr>
              <a:t>自分のことも</a:t>
            </a:r>
            <a:endParaRPr lang="en-US" altLang="ja-JP" sz="8000" noProof="1">
              <a:latin typeface="HGS創英角ﾎﾟｯﾌﾟ体" panose="040B0A00000000000000" pitchFamily="50" charset="-128"/>
              <a:ea typeface="HGS創英角ﾎﾟｯﾌﾟ体" panose="040B0A00000000000000" pitchFamily="50" charset="-128"/>
            </a:endParaRPr>
          </a:p>
          <a:p>
            <a:pPr rtl="0"/>
            <a:r>
              <a:rPr lang="ja-JP" altLang="en-US" sz="8000" noProof="1">
                <a:latin typeface="HGS創英角ﾎﾟｯﾌﾟ体" panose="040B0A00000000000000" pitchFamily="50" charset="-128"/>
                <a:ea typeface="HGS創英角ﾎﾟｯﾌﾟ体" panose="040B0A00000000000000" pitchFamily="50" charset="-128"/>
              </a:rPr>
              <a:t>ともだちのことも</a:t>
            </a:r>
            <a:endParaRPr lang="en-US" altLang="ja-JP" sz="8000" noProof="1">
              <a:latin typeface="HGS創英角ﾎﾟｯﾌﾟ体" panose="040B0A00000000000000" pitchFamily="50" charset="-128"/>
              <a:ea typeface="HGS創英角ﾎﾟｯﾌﾟ体" panose="040B0A00000000000000" pitchFamily="50" charset="-128"/>
            </a:endParaRPr>
          </a:p>
          <a:p>
            <a:pPr rtl="0"/>
            <a:r>
              <a:rPr lang="ja-JP" altLang="en-US" sz="8000" noProof="1">
                <a:latin typeface="HGS創英角ﾎﾟｯﾌﾟ体" panose="040B0A00000000000000" pitchFamily="50" charset="-128"/>
                <a:ea typeface="HGS創英角ﾎﾟｯﾌﾟ体" panose="040B0A00000000000000" pitchFamily="50" charset="-128"/>
              </a:rPr>
              <a:t>大切にできる人に</a:t>
            </a:r>
            <a:endParaRPr lang="en-US" altLang="ja-JP" sz="8000" noProof="1">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5934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1891596" y="2348078"/>
            <a:ext cx="8392333" cy="1546577"/>
          </a:xfrm>
          <a:prstGeom prst="rect">
            <a:avLst/>
          </a:prstGeom>
          <a:noFill/>
        </p:spPr>
        <p:txBody>
          <a:bodyPr wrap="square" rtlCol="0" anchor="ctr">
            <a:spAutoFit/>
          </a:bodyPr>
          <a:lstStyle/>
          <a:p>
            <a:pPr algn="ctr">
              <a:lnSpc>
                <a:spcPct val="200000"/>
              </a:lnSpc>
            </a:pPr>
            <a:r>
              <a:rPr lang="en-US" altLang="ja-JP" sz="5400" b="1" dirty="0">
                <a:latin typeface="Yu Gothic" panose="020B0400000000000000" pitchFamily="34" charset="-128"/>
                <a:ea typeface="Yu Gothic" panose="020B0400000000000000" pitchFamily="34" charset="-128"/>
              </a:rPr>
              <a:t>Thank you</a:t>
            </a:r>
          </a:p>
        </p:txBody>
      </p:sp>
    </p:spTree>
    <p:extLst>
      <p:ext uri="{BB962C8B-B14F-4D97-AF65-F5344CB8AC3E}">
        <p14:creationId xmlns:p14="http://schemas.microsoft.com/office/powerpoint/2010/main" val="230279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2873" y="145504"/>
            <a:ext cx="10515600" cy="535533"/>
          </a:xfrm>
        </p:spPr>
        <p:txBody>
          <a:bodyPr>
            <a:normAutofit fontScale="90000"/>
          </a:bodyPr>
          <a:lstStyle/>
          <a:p>
            <a:r>
              <a:rPr lang="ja-JP" altLang="en-US" dirty="0"/>
              <a:t>しかし、ネット上で安易に情報発信したり、</a:t>
            </a:r>
            <a:br>
              <a:rPr lang="en-US" altLang="ja-JP" dirty="0"/>
            </a:br>
            <a:r>
              <a:rPr lang="ja-JP" altLang="en-US" dirty="0"/>
              <a:t>知らない人とつながると、</a:t>
            </a:r>
            <a:br>
              <a:rPr lang="en-US" altLang="ja-JP" dirty="0"/>
            </a:br>
            <a:r>
              <a:rPr lang="ja-JP" altLang="en-US" dirty="0"/>
              <a:t>犯罪被害等のトラブルに巻き込まれて</a:t>
            </a:r>
            <a:br>
              <a:rPr lang="en-US" altLang="ja-JP" dirty="0"/>
            </a:br>
            <a:r>
              <a:rPr lang="ja-JP" altLang="en-US" dirty="0"/>
              <a:t>しまうことも・・・</a:t>
            </a:r>
            <a:br>
              <a:rPr lang="en-US" altLang="ja-JP" dirty="0"/>
            </a:br>
            <a:endParaRPr lang="ja-JP" altLang="en-US" dirty="0"/>
          </a:p>
        </p:txBody>
      </p:sp>
      <p:sp>
        <p:nvSpPr>
          <p:cNvPr id="4" name="角丸四角形 3">
            <a:extLst>
              <a:ext uri="{FF2B5EF4-FFF2-40B4-BE49-F238E27FC236}">
                <a16:creationId xmlns:a16="http://schemas.microsoft.com/office/drawing/2014/main" id="{BFE0E603-4AB6-4A73-A052-266479FCC599}"/>
              </a:ext>
            </a:extLst>
          </p:cNvPr>
          <p:cNvSpPr/>
          <p:nvPr/>
        </p:nvSpPr>
        <p:spPr>
          <a:xfrm>
            <a:off x="932873" y="3410399"/>
            <a:ext cx="10215418" cy="2766564"/>
          </a:xfrm>
          <a:prstGeom prst="roundRect">
            <a:avLst>
              <a:gd name="adj" fmla="val 1109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Yu Gothic" panose="020B0400000000000000" pitchFamily="34" charset="-128"/>
                <a:ea typeface="Yu Gothic" panose="020B0400000000000000" pitchFamily="34" charset="-128"/>
              </a:rPr>
              <a:t>　この授業では、</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en-US" altLang="ja-JP" sz="3200" b="1" dirty="0">
                <a:solidFill>
                  <a:schemeClr val="tx1"/>
                </a:solidFill>
                <a:latin typeface="Yu Gothic" panose="020B0400000000000000" pitchFamily="34" charset="-128"/>
                <a:ea typeface="Yu Gothic" panose="020B0400000000000000" pitchFamily="34" charset="-128"/>
              </a:rPr>
              <a:t>SNS</a:t>
            </a:r>
            <a:r>
              <a:rPr lang="ja-JP" altLang="en-US" sz="3200" b="1" dirty="0">
                <a:solidFill>
                  <a:schemeClr val="tx1"/>
                </a:solidFill>
                <a:latin typeface="Yu Gothic" panose="020B0400000000000000" pitchFamily="34" charset="-128"/>
                <a:ea typeface="Yu Gothic" panose="020B0400000000000000" pitchFamily="34" charset="-128"/>
              </a:rPr>
              <a:t>を上手に使うためのポイント</a:t>
            </a:r>
            <a:endParaRPr lang="en-US" altLang="ja-JP" sz="32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ja-JP" altLang="en-US" sz="2800" b="1">
                <a:solidFill>
                  <a:schemeClr val="tx1"/>
                </a:solidFill>
                <a:latin typeface="Yu Gothic" panose="020B0400000000000000" pitchFamily="34" charset="-128"/>
                <a:ea typeface="Yu Gothic" panose="020B0400000000000000" pitchFamily="34" charset="-128"/>
              </a:rPr>
              <a:t>を</a:t>
            </a:r>
            <a:r>
              <a:rPr lang="ja-JP" altLang="en-US" sz="2800" b="1" dirty="0">
                <a:solidFill>
                  <a:schemeClr val="tx1"/>
                </a:solidFill>
                <a:latin typeface="Yu Gothic" panose="020B0400000000000000" pitchFamily="34" charset="-128"/>
                <a:ea typeface="Yu Gothic" panose="020B0400000000000000" pitchFamily="34" charset="-128"/>
              </a:rPr>
              <a:t>学んでいきましょう！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BC317527-1639-FC41-A001-65FA7AB91926}"/>
              </a:ext>
            </a:extLst>
          </p:cNvPr>
          <p:cNvCxnSpPr>
            <a:cxnSpLocks/>
          </p:cNvCxnSpPr>
          <p:nvPr/>
        </p:nvCxnSpPr>
        <p:spPr>
          <a:xfrm>
            <a:off x="2974109" y="5164436"/>
            <a:ext cx="61052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2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27E547-6D4C-EC47-9170-3F7573E527B4}"/>
              </a:ext>
            </a:extLst>
          </p:cNvPr>
          <p:cNvSpPr>
            <a:spLocks noGrp="1"/>
          </p:cNvSpPr>
          <p:nvPr>
            <p:ph type="title"/>
          </p:nvPr>
        </p:nvSpPr>
        <p:spPr>
          <a:xfrm>
            <a:off x="831850" y="768349"/>
            <a:ext cx="3191510" cy="5321302"/>
          </a:xfrm>
        </p:spPr>
        <p:txBody>
          <a:bodyPr/>
          <a:lstStyle/>
          <a:p>
            <a:r>
              <a:rPr lang="en-US" altLang="ja-JP" dirty="0"/>
              <a:t>A1</a:t>
            </a:r>
            <a:endParaRPr lang="ja-JP" altLang="en-US"/>
          </a:p>
        </p:txBody>
      </p:sp>
      <p:sp>
        <p:nvSpPr>
          <p:cNvPr id="4" name="テキスト プレースホルダー 3">
            <a:extLst>
              <a:ext uri="{FF2B5EF4-FFF2-40B4-BE49-F238E27FC236}">
                <a16:creationId xmlns:a16="http://schemas.microsoft.com/office/drawing/2014/main" id="{498BBE0A-7849-0743-91B8-D7EDD5884165}"/>
              </a:ext>
            </a:extLst>
          </p:cNvPr>
          <p:cNvSpPr>
            <a:spLocks noGrp="1"/>
          </p:cNvSpPr>
          <p:nvPr>
            <p:ph type="body" idx="1"/>
          </p:nvPr>
        </p:nvSpPr>
        <p:spPr>
          <a:xfrm>
            <a:off x="2646948" y="768349"/>
            <a:ext cx="8713202" cy="5321302"/>
          </a:xfrm>
        </p:spPr>
        <p:txBody>
          <a:bodyPr>
            <a:normAutofit/>
          </a:bodyPr>
          <a:lstStyle/>
          <a:p>
            <a:r>
              <a:rPr lang="ja-JP" altLang="en-US" sz="6600" dirty="0"/>
              <a:t>「写真からわかる情報を考えてみよう」</a:t>
            </a:r>
          </a:p>
        </p:txBody>
      </p:sp>
    </p:spTree>
    <p:extLst>
      <p:ext uri="{BB962C8B-B14F-4D97-AF65-F5344CB8AC3E}">
        <p14:creationId xmlns:p14="http://schemas.microsoft.com/office/powerpoint/2010/main" val="18885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0E2AA32-51CE-034A-B1C0-B5EE9518E819}"/>
              </a:ext>
            </a:extLst>
          </p:cNvPr>
          <p:cNvSpPr>
            <a:spLocks noGrp="1"/>
          </p:cNvSpPr>
          <p:nvPr>
            <p:ph idx="1"/>
          </p:nvPr>
        </p:nvSpPr>
        <p:spPr>
          <a:xfrm>
            <a:off x="838200" y="3032975"/>
            <a:ext cx="10515600" cy="3412895"/>
          </a:xfrm>
        </p:spPr>
        <p:txBody>
          <a:bodyPr/>
          <a:lstStyle/>
          <a:p>
            <a:r>
              <a:rPr lang="en-US" altLang="ja-JP" dirty="0"/>
              <a:t>SNS</a:t>
            </a:r>
            <a:r>
              <a:rPr lang="ja-JP" altLang="en-US" dirty="0"/>
              <a:t>では、写真を簡単に発信することができます。</a:t>
            </a:r>
            <a:endParaRPr lang="en-US" altLang="ja-JP" dirty="0"/>
          </a:p>
        </p:txBody>
      </p:sp>
      <p:sp>
        <p:nvSpPr>
          <p:cNvPr id="3" name="コンテンツ プレースホルダー 2">
            <a:extLst>
              <a:ext uri="{FF2B5EF4-FFF2-40B4-BE49-F238E27FC236}">
                <a16:creationId xmlns:a16="http://schemas.microsoft.com/office/drawing/2014/main" id="{1EDDF40B-A42A-B047-8889-32481A2A2BC1}"/>
              </a:ext>
            </a:extLst>
          </p:cNvPr>
          <p:cNvSpPr>
            <a:spLocks noGrp="1"/>
          </p:cNvSpPr>
          <p:nvPr>
            <p:ph sz="quarter" idx="10"/>
          </p:nvPr>
        </p:nvSpPr>
        <p:spPr>
          <a:xfrm>
            <a:off x="838200" y="936115"/>
            <a:ext cx="10515599" cy="1640424"/>
          </a:xfrm>
        </p:spPr>
        <p:txBody>
          <a:bodyPr/>
          <a:lstStyle/>
          <a:p>
            <a:r>
              <a:rPr lang="ja-JP" altLang="en-US"/>
              <a:t>顔や名前が写ってなければ、大丈夫？</a:t>
            </a:r>
          </a:p>
        </p:txBody>
      </p:sp>
      <p:sp>
        <p:nvSpPr>
          <p:cNvPr id="10" name="テキスト ボックス 9">
            <a:extLst>
              <a:ext uri="{FF2B5EF4-FFF2-40B4-BE49-F238E27FC236}">
                <a16:creationId xmlns:a16="http://schemas.microsoft.com/office/drawing/2014/main" id="{CBE39634-2D5B-0B42-9F23-C91C08896DFA}"/>
              </a:ext>
            </a:extLst>
          </p:cNvPr>
          <p:cNvSpPr txBox="1"/>
          <p:nvPr/>
        </p:nvSpPr>
        <p:spPr>
          <a:xfrm>
            <a:off x="0" y="4687910"/>
            <a:ext cx="12192000" cy="217009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具体的に考えてみましょう。</a:t>
            </a:r>
          </a:p>
        </p:txBody>
      </p:sp>
      <p:pic>
        <p:nvPicPr>
          <p:cNvPr id="11" name="図 10">
            <a:extLst>
              <a:ext uri="{FF2B5EF4-FFF2-40B4-BE49-F238E27FC236}">
                <a16:creationId xmlns:a16="http://schemas.microsoft.com/office/drawing/2014/main" id="{3B895206-68E0-1549-86C7-4B7A7CC140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291795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スマートフォンと手の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b="13007"/>
          <a:stretch/>
        </p:blipFill>
        <p:spPr bwMode="auto">
          <a:xfrm>
            <a:off x="4118297" y="587840"/>
            <a:ext cx="6015272" cy="584316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BABF481-A95A-4066-B114-67F62E95B5A8}"/>
              </a:ext>
            </a:extLst>
          </p:cNvPr>
          <p:cNvSpPr txBox="1"/>
          <p:nvPr/>
        </p:nvSpPr>
        <p:spPr>
          <a:xfrm>
            <a:off x="6281490" y="1375192"/>
            <a:ext cx="2347110" cy="1311898"/>
          </a:xfrm>
          <a:prstGeom prst="rect">
            <a:avLst/>
          </a:prstGeom>
          <a:noFill/>
        </p:spPr>
        <p:txBody>
          <a:bodyPr wrap="square" rtlCol="0">
            <a:spAutoFit/>
          </a:bodyPr>
          <a:lstStyle/>
          <a:p>
            <a:pPr algn="ctr">
              <a:lnSpc>
                <a:spcPct val="150000"/>
              </a:lnSpc>
            </a:pPr>
            <a:r>
              <a:rPr lang="en-US" altLang="ja-JP" sz="4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dirty="0">
                <a:solidFill>
                  <a:schemeClr val="bg1"/>
                </a:solidFill>
                <a:latin typeface="Yu Gothic" panose="020B0400000000000000" pitchFamily="34" charset="-128"/>
                <a:ea typeface="Yu Gothic" panose="020B0400000000000000" pitchFamily="34" charset="-128"/>
              </a:rPr>
              <a:t>月</a:t>
            </a:r>
            <a:r>
              <a:rPr lang="en-US" altLang="ja-JP" sz="1400" b="1" dirty="0">
                <a:solidFill>
                  <a:schemeClr val="bg1"/>
                </a:solidFill>
                <a:latin typeface="Yu Gothic" panose="020B0400000000000000" pitchFamily="34" charset="-128"/>
                <a:ea typeface="Yu Gothic" panose="020B0400000000000000" pitchFamily="34" charset="-128"/>
              </a:rPr>
              <a:t>1</a:t>
            </a:r>
            <a:r>
              <a:rPr lang="ja-JP" altLang="en-US" sz="1400" b="1" dirty="0">
                <a:solidFill>
                  <a:schemeClr val="bg1"/>
                </a:solidFill>
                <a:latin typeface="Yu Gothic" panose="020B0400000000000000" pitchFamily="34" charset="-128"/>
                <a:ea typeface="Yu Gothic" panose="020B0400000000000000" pitchFamily="34" charset="-128"/>
              </a:rPr>
              <a:t>日</a:t>
            </a:r>
            <a:r>
              <a:rPr lang="en-US" altLang="ja-JP" sz="1400" b="1" dirty="0">
                <a:solidFill>
                  <a:schemeClr val="bg1"/>
                </a:solidFill>
                <a:latin typeface="Yu Gothic" panose="020B0400000000000000" pitchFamily="34" charset="-128"/>
                <a:ea typeface="Yu Gothic" panose="020B0400000000000000" pitchFamily="34" charset="-128"/>
              </a:rPr>
              <a:t>(</a:t>
            </a:r>
            <a:r>
              <a:rPr lang="ja-JP" altLang="en-US" sz="1400" b="1" dirty="0">
                <a:solidFill>
                  <a:schemeClr val="bg1"/>
                </a:solidFill>
                <a:latin typeface="Yu Gothic" panose="020B0400000000000000" pitchFamily="34" charset="-128"/>
                <a:ea typeface="Yu Gothic" panose="020B0400000000000000" pitchFamily="34" charset="-128"/>
              </a:rPr>
              <a:t>水</a:t>
            </a:r>
            <a:r>
              <a:rPr lang="en-US" altLang="ja-JP" sz="1400" b="1" dirty="0">
                <a:solidFill>
                  <a:schemeClr val="bg1"/>
                </a:solidFill>
                <a:latin typeface="Yu Gothic" panose="020B0400000000000000" pitchFamily="34" charset="-128"/>
                <a:ea typeface="Yu Gothic" panose="020B0400000000000000" pitchFamily="34" charset="-128"/>
              </a:rPr>
              <a:t>)</a:t>
            </a:r>
          </a:p>
        </p:txBody>
      </p:sp>
      <p:sp>
        <p:nvSpPr>
          <p:cNvPr id="11" name="円形吹き出し 10"/>
          <p:cNvSpPr/>
          <p:nvPr/>
        </p:nvSpPr>
        <p:spPr>
          <a:xfrm>
            <a:off x="1652804" y="886487"/>
            <a:ext cx="4037523" cy="3380703"/>
          </a:xfrm>
          <a:prstGeom prst="wedgeEllipseCallout">
            <a:avLst>
              <a:gd name="adj1" fmla="val -40833"/>
              <a:gd name="adj2" fmla="val 56595"/>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BABF481-A95A-4066-B114-67F62E95B5A8}"/>
              </a:ext>
            </a:extLst>
          </p:cNvPr>
          <p:cNvSpPr txBox="1"/>
          <p:nvPr/>
        </p:nvSpPr>
        <p:spPr>
          <a:xfrm>
            <a:off x="2058430" y="1515613"/>
            <a:ext cx="3486431" cy="2342953"/>
          </a:xfrm>
          <a:prstGeom prst="rect">
            <a:avLst/>
          </a:prstGeom>
          <a:noFill/>
        </p:spPr>
        <p:txBody>
          <a:bodyPr wrap="square" rtlCol="0">
            <a:spAutoFit/>
          </a:bodyPr>
          <a:lstStyle/>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さっそく写真を</a:t>
            </a: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に投稿してみよう！</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どの写真にしよう</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かなー？</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8" name="Picture 2" descr="座りながらスマホを使う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94" y="4053836"/>
            <a:ext cx="1783672" cy="205610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7139" y="1989250"/>
            <a:ext cx="1615812" cy="1611772"/>
          </a:xfrm>
          <a:prstGeom prst="rect">
            <a:avLst/>
          </a:prstGeom>
        </p:spPr>
      </p:pic>
      <p:sp>
        <p:nvSpPr>
          <p:cNvPr id="2" name="テキスト ボックス 1">
            <a:extLst>
              <a:ext uri="{FF2B5EF4-FFF2-40B4-BE49-F238E27FC236}">
                <a16:creationId xmlns:a16="http://schemas.microsoft.com/office/drawing/2014/main" id="{2AA6756C-512E-B841-9021-213A53287076}"/>
              </a:ext>
            </a:extLst>
          </p:cNvPr>
          <p:cNvSpPr txBox="1"/>
          <p:nvPr/>
        </p:nvSpPr>
        <p:spPr>
          <a:xfrm>
            <a:off x="6754861" y="3858567"/>
            <a:ext cx="1400368" cy="408623"/>
          </a:xfrm>
          <a:prstGeom prst="roundRect">
            <a:avLst/>
          </a:prstGeom>
          <a:solidFill>
            <a:srgbClr val="ED75A2"/>
          </a:solidFill>
        </p:spPr>
        <p:txBody>
          <a:bodyPr wrap="square" rtlCol="0">
            <a:spAutoFit/>
          </a:bodyPr>
          <a:lstStyle/>
          <a:p>
            <a:pPr algn="ctr"/>
            <a:r>
              <a:rPr lang="ja-JP" altLang="en-US" b="1">
                <a:solidFill>
                  <a:schemeClr val="bg1"/>
                </a:solidFill>
                <a:latin typeface="Yu Gothic" panose="020B0400000000000000" pitchFamily="34" charset="-128"/>
                <a:ea typeface="Yu Gothic" panose="020B0400000000000000" pitchFamily="34" charset="-128"/>
              </a:rPr>
              <a:t>投稿する</a:t>
            </a:r>
          </a:p>
        </p:txBody>
      </p:sp>
    </p:spTree>
    <p:extLst>
      <p:ext uri="{BB962C8B-B14F-4D97-AF65-F5344CB8AC3E}">
        <p14:creationId xmlns:p14="http://schemas.microsoft.com/office/powerpoint/2010/main" val="260404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EAD4749C-7E0D-4D8A-9D4A-09B54AAEEB6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3A163C6-263F-5E48-95D1-CEBBBA55C7BD}"/>
              </a:ext>
            </a:extLst>
          </p:cNvPr>
          <p:cNvSpPr>
            <a:spLocks noGrp="1"/>
          </p:cNvSpPr>
          <p:nvPr>
            <p:ph idx="1"/>
          </p:nvPr>
        </p:nvSpPr>
        <p:spPr>
          <a:xfrm>
            <a:off x="838200" y="3053510"/>
            <a:ext cx="10515600" cy="3206829"/>
          </a:xfrm>
        </p:spPr>
        <p:txBody>
          <a:bodyPr/>
          <a:lstStyle/>
          <a:p>
            <a:r>
              <a:rPr lang="ja-JP" altLang="en-US"/>
              <a:t>ネット上で発信した情報では、自分が気づいていない情報も</a:t>
            </a:r>
            <a:br>
              <a:rPr lang="en-US" altLang="ja-JP" dirty="0"/>
            </a:br>
            <a:r>
              <a:rPr lang="ja-JP" altLang="en-US"/>
              <a:t>発信してしまっているかもしれません。</a:t>
            </a:r>
            <a:endParaRPr lang="en-US" altLang="ja-JP" dirty="0"/>
          </a:p>
        </p:txBody>
      </p:sp>
      <p:sp>
        <p:nvSpPr>
          <p:cNvPr id="3" name="コンテンツ プレースホルダー 2">
            <a:extLst>
              <a:ext uri="{FF2B5EF4-FFF2-40B4-BE49-F238E27FC236}">
                <a16:creationId xmlns:a16="http://schemas.microsoft.com/office/drawing/2014/main" id="{347C3551-70DF-8A4C-9C16-5186B74190BF}"/>
              </a:ext>
            </a:extLst>
          </p:cNvPr>
          <p:cNvSpPr>
            <a:spLocks noGrp="1"/>
          </p:cNvSpPr>
          <p:nvPr>
            <p:ph sz="quarter" idx="10"/>
          </p:nvPr>
        </p:nvSpPr>
        <p:spPr>
          <a:xfrm>
            <a:off x="3375025" y="1241324"/>
            <a:ext cx="6589713" cy="1314450"/>
          </a:xfrm>
        </p:spPr>
        <p:txBody>
          <a:bodyPr>
            <a:normAutofit/>
          </a:bodyPr>
          <a:lstStyle/>
          <a:p>
            <a:r>
              <a:rPr lang="ja-JP" altLang="en-US" sz="3600" b="0" dirty="0">
                <a:solidFill>
                  <a:schemeClr val="tx1"/>
                </a:solidFill>
                <a:latin typeface="HGS創英角ﾎﾟｯﾌﾟ体" panose="040B0A00000000000000" pitchFamily="50" charset="-128"/>
                <a:ea typeface="HGS創英角ﾎﾟｯﾌﾟ体" panose="040B0A00000000000000" pitchFamily="50" charset="-128"/>
              </a:rPr>
              <a:t>発信した情報から何がわかる？</a:t>
            </a:r>
            <a:endParaRPr lang="en-US" altLang="ja-JP" sz="3600" b="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8CBACED9-CC9A-5F43-96A5-051DA51AA27C}"/>
              </a:ext>
            </a:extLst>
          </p:cNvPr>
          <p:cNvSpPr txBox="1"/>
          <p:nvPr/>
        </p:nvSpPr>
        <p:spPr>
          <a:xfrm>
            <a:off x="0" y="4927600"/>
            <a:ext cx="12192000" cy="193040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次の写真をネット上に発信するときに、</a:t>
            </a:r>
          </a:p>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あなたならどこに気をつけますか？</a:t>
            </a:r>
          </a:p>
        </p:txBody>
      </p:sp>
      <p:cxnSp>
        <p:nvCxnSpPr>
          <p:cNvPr id="16" name="直線コネクタ 15">
            <a:extLst>
              <a:ext uri="{FF2B5EF4-FFF2-40B4-BE49-F238E27FC236}">
                <a16:creationId xmlns:a16="http://schemas.microsoft.com/office/drawing/2014/main" id="{3575FD53-489D-2940-B27A-7D0DF96EC9F0}"/>
              </a:ext>
            </a:extLst>
          </p:cNvPr>
          <p:cNvCxnSpPr>
            <a:cxnSpLocks/>
          </p:cNvCxnSpPr>
          <p:nvPr/>
        </p:nvCxnSpPr>
        <p:spPr>
          <a:xfrm>
            <a:off x="3288619" y="6445250"/>
            <a:ext cx="550121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60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71DB8285-DA74-48D4-BEC4-2D5A92EB5AE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12" name="コンテンツ プレースホルダー 11">
            <a:extLst>
              <a:ext uri="{FF2B5EF4-FFF2-40B4-BE49-F238E27FC236}">
                <a16:creationId xmlns:a16="http://schemas.microsoft.com/office/drawing/2014/main" id="{DFC1247E-533E-3147-9B3B-B4DD8530C446}"/>
              </a:ext>
            </a:extLst>
          </p:cNvPr>
          <p:cNvSpPr>
            <a:spLocks noGrp="1"/>
          </p:cNvSpPr>
          <p:nvPr>
            <p:ph sz="quarter" idx="10"/>
          </p:nvPr>
        </p:nvSpPr>
        <p:spPr>
          <a:xfrm>
            <a:off x="3375025" y="1241324"/>
            <a:ext cx="6589713" cy="1314450"/>
          </a:xfrm>
        </p:spPr>
        <p:txBody>
          <a:bodyPr>
            <a:normAutofit/>
          </a:bodyPr>
          <a:lstStyle/>
          <a:p>
            <a:r>
              <a:rPr lang="ja-JP" altLang="en-US" sz="2800" b="0" dirty="0">
                <a:solidFill>
                  <a:schemeClr val="tx1"/>
                </a:solidFill>
                <a:latin typeface="HGS創英角ﾎﾟｯﾌﾟ体" panose="040B0A00000000000000" pitchFamily="50" charset="-128"/>
                <a:ea typeface="HGS創英角ﾎﾟｯﾌﾟ体" panose="040B0A00000000000000" pitchFamily="50" charset="-128"/>
              </a:rPr>
              <a:t>次の写真をネットで発信するとしたら、</a:t>
            </a:r>
            <a:endParaRPr lang="en-US" altLang="ja-JP" sz="2800" b="0" dirty="0">
              <a:solidFill>
                <a:schemeClr val="tx1"/>
              </a:solidFill>
              <a:latin typeface="HGS創英角ﾎﾟｯﾌﾟ体" panose="040B0A00000000000000" pitchFamily="50" charset="-128"/>
              <a:ea typeface="HGS創英角ﾎﾟｯﾌﾟ体" panose="040B0A00000000000000" pitchFamily="50" charset="-128"/>
            </a:endParaRPr>
          </a:p>
          <a:p>
            <a:r>
              <a:rPr lang="ja-JP" altLang="en-US" sz="2800" b="0" dirty="0">
                <a:solidFill>
                  <a:schemeClr val="tx1"/>
                </a:solidFill>
                <a:latin typeface="HGS創英角ﾎﾟｯﾌﾟ体" panose="040B0A00000000000000" pitchFamily="50" charset="-128"/>
                <a:ea typeface="HGS創英角ﾎﾟｯﾌﾟ体" panose="040B0A00000000000000" pitchFamily="50" charset="-128"/>
              </a:rPr>
              <a:t>どこに気をつければいい？</a:t>
            </a:r>
            <a:endParaRPr lang="en-US" altLang="ja-JP" sz="2800" b="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5" name="図 4" descr="ポーズをとっている少女たち&#10;&#10;中程度の精度で自動的に生成された説明">
            <a:extLst>
              <a:ext uri="{FF2B5EF4-FFF2-40B4-BE49-F238E27FC236}">
                <a16:creationId xmlns:a16="http://schemas.microsoft.com/office/drawing/2014/main" id="{943D1B39-33DE-8E4B-86D5-2738E0E1B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8" name="図 7" descr="スーツを着た男性と文字の加工写真&#10;&#10;低い精度で自動的に生成された説明">
            <a:extLst>
              <a:ext uri="{FF2B5EF4-FFF2-40B4-BE49-F238E27FC236}">
                <a16:creationId xmlns:a16="http://schemas.microsoft.com/office/drawing/2014/main" id="{59599952-6F39-C741-AFAF-D36A83D62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10" name="図 9" descr="テーブルで食事をしている男性&#10;&#10;自動的に生成された説明">
            <a:extLst>
              <a:ext uri="{FF2B5EF4-FFF2-40B4-BE49-F238E27FC236}">
                <a16:creationId xmlns:a16="http://schemas.microsoft.com/office/drawing/2014/main" id="{B080A0AC-AC1D-694C-9AC4-1BE9F28D5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2" name="正方形/長方形 1">
            <a:extLst>
              <a:ext uri="{FF2B5EF4-FFF2-40B4-BE49-F238E27FC236}">
                <a16:creationId xmlns:a16="http://schemas.microsoft.com/office/drawing/2014/main" id="{E678025A-5CB9-15E9-EECF-36F6371C1700}"/>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339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4E8FA736-BF26-41A1-9935-5E946A22D76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20" name="図 19" descr="ポーズをとっている少女たち&#10;&#10;中程度の精度で自動的に生成された説明">
            <a:extLst>
              <a:ext uri="{FF2B5EF4-FFF2-40B4-BE49-F238E27FC236}">
                <a16:creationId xmlns:a16="http://schemas.microsoft.com/office/drawing/2014/main" id="{73885F55-30F3-974D-8E0E-F326F8B1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C8216826-EBA1-7B4D-A687-3E0D34F12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AE28276A-0E6A-8343-983F-6F09FA87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2" name="正方形/長方形 1">
            <a:extLst>
              <a:ext uri="{FF2B5EF4-FFF2-40B4-BE49-F238E27FC236}">
                <a16:creationId xmlns:a16="http://schemas.microsoft.com/office/drawing/2014/main" id="{E3259B4E-7E73-AC5A-C11A-EF2B8E660446}"/>
              </a:ext>
            </a:extLst>
          </p:cNvPr>
          <p:cNvSpPr/>
          <p:nvPr/>
        </p:nvSpPr>
        <p:spPr>
          <a:xfrm>
            <a:off x="7206712" y="5199681"/>
            <a:ext cx="232474" cy="24022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3153468"/>
      </p:ext>
    </p:extLst>
  </p:cSld>
  <p:clrMapOvr>
    <a:masterClrMapping/>
  </p:clrMapOvr>
</p:sld>
</file>

<file path=ppt/theme/theme1.xml><?xml version="1.0" encoding="utf-8"?>
<a:theme xmlns:a="http://schemas.openxmlformats.org/drawingml/2006/main" name="バッジ">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120_TF55916208_Win32" id="{394398B6-406F-44C0-A856-BA2985CDC367}" vid="{835F3986-E725-4D5D-AFDD-D62B0CEEB7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0A06555A74044AA4CFE78F12D95D57" ma:contentTypeVersion="0" ma:contentTypeDescription="新しいドキュメントを作成します。" ma:contentTypeScope="" ma:versionID="24a03adaaa5aecc2e28bb45cdaa9102f">
  <xsd:schema xmlns:xsd="http://www.w3.org/2001/XMLSchema" xmlns:xs="http://www.w3.org/2001/XMLSchema" xmlns:p="http://schemas.microsoft.com/office/2006/metadata/properties" targetNamespace="http://schemas.microsoft.com/office/2006/metadata/properties" ma:root="true" ma:fieldsID="e0e46738973ce63e7373d6040de515f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FBAD63-A3D4-45B4-B400-2E6B90E5AE75}"/>
</file>

<file path=customXml/itemProps2.xml><?xml version="1.0" encoding="utf-8"?>
<ds:datastoreItem xmlns:ds="http://schemas.openxmlformats.org/officeDocument/2006/customXml" ds:itemID="{42012CDA-F086-4D48-8B22-EE7CA0212DC7}"/>
</file>

<file path=customXml/itemProps3.xml><?xml version="1.0" encoding="utf-8"?>
<ds:datastoreItem xmlns:ds="http://schemas.openxmlformats.org/officeDocument/2006/customXml" ds:itemID="{C8191BA1-05A8-482E-8202-5EFE713E4F5C}"/>
</file>

<file path=docProps/app.xml><?xml version="1.0" encoding="utf-8"?>
<Properties xmlns="http://schemas.openxmlformats.org/officeDocument/2006/extended-properties" xmlns:vt="http://schemas.openxmlformats.org/officeDocument/2006/docPropsVTypes">
  <Template>教師について知ろう</Template>
  <TotalTime>1590</TotalTime>
  <Words>1694</Words>
  <Application>Microsoft Office PowerPoint</Application>
  <PresentationFormat>ワイド画面</PresentationFormat>
  <Paragraphs>171</Paragraphs>
  <Slides>27</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HGS創英角ﾎﾟｯﾌﾟ体</vt:lpstr>
      <vt:lpstr>Meiryo UI</vt:lpstr>
      <vt:lpstr>メイリオ</vt:lpstr>
      <vt:lpstr>Yu Gothic</vt:lpstr>
      <vt:lpstr>Arial</vt:lpstr>
      <vt:lpstr>Calibri</vt:lpstr>
      <vt:lpstr>Gill Sans MT</vt:lpstr>
      <vt:lpstr>バッジ</vt:lpstr>
      <vt:lpstr>SNSの 上手な使い方を 考えよう！</vt:lpstr>
      <vt:lpstr>SNS（ソーシャル・ネットワーキング・サービス）では、 インターネット上でいろいろな人と つながったり、情報を発信することが できます。 </vt:lpstr>
      <vt:lpstr>しかし、ネット上で安易に情報発信したり、 知らない人とつながると、 犯罪被害等のトラブルに巻き込まれて しまうことも・・・ </vt:lpstr>
      <vt:lpstr>A1</vt:lpstr>
      <vt:lpstr>「写真からわかる情報」を考えてみよう</vt:lpstr>
      <vt:lpstr>PowerPoint プレゼンテーション</vt:lpstr>
      <vt:lpstr>「写真からわかる情報」を考えてみよう</vt:lpstr>
      <vt:lpstr>「写真からわかる情報」を考えてみよう</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これらの写真、だいじょうぶ？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情報を発信する前に、 「その情報から何がわかるか」 「その情報は誰のものか」 「その情報は誰がみているのか」 を考えましょう。</vt:lpstr>
      <vt:lpstr>PowerPoint プレゼンテーション</vt:lpstr>
      <vt:lpstr>“相談相手”とは、例えば・・・ </vt:lpstr>
      <vt:lpstr>PowerPoint プレゼンテーション</vt:lpstr>
      <vt:lpstr>スライドのタイトル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詩織 寺田</dc:creator>
  <cp:lastModifiedBy>詩織 寺田</cp:lastModifiedBy>
  <cp:revision>1</cp:revision>
  <dcterms:created xsi:type="dcterms:W3CDTF">2024-08-29T05:59:05Z</dcterms:created>
  <dcterms:modified xsi:type="dcterms:W3CDTF">2024-08-31T18:39:01Z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0x0101002C0A06555A74044AA4CFE78F12D95D57</vt:lpwstr>
  </property>
</Properties>
</file>