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slideLayouts/slideLayout4.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873" r:id="rId3"/>
    <p:sldId id="1445" r:id="rId4"/>
    <p:sldId id="1383" r:id="rId5"/>
    <p:sldId id="1409" r:id="rId6"/>
    <p:sldId id="1149" r:id="rId7"/>
    <p:sldId id="1150" r:id="rId8"/>
    <p:sldId id="1151" r:id="rId9"/>
    <p:sldId id="1152" r:id="rId10"/>
    <p:sldId id="1155" r:id="rId11"/>
    <p:sldId id="1425" r:id="rId12"/>
    <p:sldId id="258" r:id="rId13"/>
    <p:sldId id="1446" r:id="rId14"/>
    <p:sldId id="1435" r:id="rId15"/>
    <p:sldId id="1448" r:id="rId16"/>
    <p:sldId id="1449" r:id="rId17"/>
    <p:sldId id="1450" r:id="rId18"/>
    <p:sldId id="1451" r:id="rId19"/>
    <p:sldId id="1452" r:id="rId20"/>
    <p:sldId id="1453" r:id="rId21"/>
  </p:sldIdLst>
  <p:sldSz cx="12192000" cy="6858000"/>
  <p:notesSz cx="6858000" cy="9144000"/>
  <p:defaultTextStyle>
    <a:defPPr rtl="0">
      <a:defRPr lang="ja-JP"/>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AA8"/>
    <a:srgbClr val="F42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9E247-5726-4F2A-B311-31FEBF8E2C72}" v="6" dt="2024-08-31T19:22:34.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623" autoAdjust="0"/>
  </p:normalViewPr>
  <p:slideViewPr>
    <p:cSldViewPr snapToGrid="0">
      <p:cViewPr varScale="1">
        <p:scale>
          <a:sx n="48" d="100"/>
          <a:sy n="48" d="100"/>
        </p:scale>
        <p:origin x="1578" y="60"/>
      </p:cViewPr>
      <p:guideLst/>
    </p:cSldViewPr>
  </p:slideViewPr>
  <p:notesTextViewPr>
    <p:cViewPr>
      <p:scale>
        <a:sx n="1" d="1"/>
        <a:sy n="1" d="1"/>
      </p:scale>
      <p:origin x="0" y="0"/>
    </p:cViewPr>
  </p:notesTextViewPr>
  <p:notesViewPr>
    <p:cSldViewPr snapToGrid="0">
      <p:cViewPr varScale="1">
        <p:scale>
          <a:sx n="82" d="100"/>
          <a:sy n="82"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詩織 寺田" userId="cdf713541174831f" providerId="LiveId" clId="{5CB9E247-5726-4F2A-B311-31FEBF8E2C72}"/>
    <pc:docChg chg="undo redo custSel addSld delSld modSld sldOrd">
      <pc:chgData name="詩織 寺田" userId="cdf713541174831f" providerId="LiveId" clId="{5CB9E247-5726-4F2A-B311-31FEBF8E2C72}" dt="2024-08-31T19:25:27.110" v="501" actId="20577"/>
      <pc:docMkLst>
        <pc:docMk/>
      </pc:docMkLst>
      <pc:sldChg chg="del">
        <pc:chgData name="詩織 寺田" userId="cdf713541174831f" providerId="LiveId" clId="{5CB9E247-5726-4F2A-B311-31FEBF8E2C72}" dt="2024-08-31T19:20:02.108" v="292" actId="47"/>
        <pc:sldMkLst>
          <pc:docMk/>
          <pc:sldMk cId="1040409556" sldId="257"/>
        </pc:sldMkLst>
      </pc:sldChg>
      <pc:sldChg chg="add del ord">
        <pc:chgData name="詩織 寺田" userId="cdf713541174831f" providerId="LiveId" clId="{5CB9E247-5726-4F2A-B311-31FEBF8E2C72}" dt="2024-08-31T19:19:42.517" v="287"/>
        <pc:sldMkLst>
          <pc:docMk/>
          <pc:sldMk cId="463697986" sldId="258"/>
        </pc:sldMkLst>
      </pc:sldChg>
      <pc:sldChg chg="modSp del mod">
        <pc:chgData name="詩織 寺田" userId="cdf713541174831f" providerId="LiveId" clId="{5CB9E247-5726-4F2A-B311-31FEBF8E2C72}" dt="2024-08-31T19:22:54.951" v="423" actId="47"/>
        <pc:sldMkLst>
          <pc:docMk/>
          <pc:sldMk cId="1059349071" sldId="265"/>
        </pc:sldMkLst>
        <pc:spChg chg="mod">
          <ac:chgData name="詩織 寺田" userId="cdf713541174831f" providerId="LiveId" clId="{5CB9E247-5726-4F2A-B311-31FEBF8E2C72}" dt="2024-08-30T06:56:30.045" v="56" actId="20577"/>
          <ac:spMkLst>
            <pc:docMk/>
            <pc:sldMk cId="1059349071" sldId="265"/>
            <ac:spMk id="6" creationId="{51CA1257-66A3-465A-A773-E2D1F421929F}"/>
          </ac:spMkLst>
        </pc:spChg>
      </pc:sldChg>
      <pc:sldChg chg="modNotesTx">
        <pc:chgData name="詩織 寺田" userId="cdf713541174831f" providerId="LiveId" clId="{5CB9E247-5726-4F2A-B311-31FEBF8E2C72}" dt="2024-08-31T18:50:16.030" v="59" actId="20577"/>
        <pc:sldMkLst>
          <pc:docMk/>
          <pc:sldMk cId="1264716852" sldId="873"/>
        </pc:sldMkLst>
      </pc:sldChg>
      <pc:sldChg chg="modSp mod modNotesTx">
        <pc:chgData name="詩織 寺田" userId="cdf713541174831f" providerId="LiveId" clId="{5CB9E247-5726-4F2A-B311-31FEBF8E2C72}" dt="2024-08-31T18:51:15.548" v="68" actId="14100"/>
        <pc:sldMkLst>
          <pc:docMk/>
          <pc:sldMk cId="2380468341" sldId="1149"/>
        </pc:sldMkLst>
        <pc:spChg chg="mod">
          <ac:chgData name="詩織 寺田" userId="cdf713541174831f" providerId="LiveId" clId="{5CB9E247-5726-4F2A-B311-31FEBF8E2C72}" dt="2024-08-31T18:51:15.548" v="68" actId="14100"/>
          <ac:spMkLst>
            <pc:docMk/>
            <pc:sldMk cId="2380468341" sldId="1149"/>
            <ac:spMk id="2" creationId="{6FBB9988-CDD5-BB44-A96A-2FC555C334C8}"/>
          </ac:spMkLst>
        </pc:spChg>
      </pc:sldChg>
      <pc:sldChg chg="modSp mod">
        <pc:chgData name="詩織 寺田" userId="cdf713541174831f" providerId="LiveId" clId="{5CB9E247-5726-4F2A-B311-31FEBF8E2C72}" dt="2024-08-31T18:51:22.023" v="69" actId="14100"/>
        <pc:sldMkLst>
          <pc:docMk/>
          <pc:sldMk cId="3157156641" sldId="1150"/>
        </pc:sldMkLst>
        <pc:spChg chg="mod">
          <ac:chgData name="詩織 寺田" userId="cdf713541174831f" providerId="LiveId" clId="{5CB9E247-5726-4F2A-B311-31FEBF8E2C72}" dt="2024-08-31T18:51:22.023" v="69" actId="14100"/>
          <ac:spMkLst>
            <pc:docMk/>
            <pc:sldMk cId="3157156641" sldId="1150"/>
            <ac:spMk id="10" creationId="{B0C56E65-D65C-094D-B2FC-9481F0D28A4A}"/>
          </ac:spMkLst>
        </pc:spChg>
      </pc:sldChg>
      <pc:sldChg chg="modSp mod">
        <pc:chgData name="詩織 寺田" userId="cdf713541174831f" providerId="LiveId" clId="{5CB9E247-5726-4F2A-B311-31FEBF8E2C72}" dt="2024-08-31T18:51:49.098" v="70" actId="14100"/>
        <pc:sldMkLst>
          <pc:docMk/>
          <pc:sldMk cId="2126814523" sldId="1151"/>
        </pc:sldMkLst>
        <pc:spChg chg="mod">
          <ac:chgData name="詩織 寺田" userId="cdf713541174831f" providerId="LiveId" clId="{5CB9E247-5726-4F2A-B311-31FEBF8E2C72}" dt="2024-08-31T18:51:49.098" v="70" actId="14100"/>
          <ac:spMkLst>
            <pc:docMk/>
            <pc:sldMk cId="2126814523" sldId="1151"/>
            <ac:spMk id="4" creationId="{E79762DD-AA66-C54A-A74B-1D621804BC76}"/>
          </ac:spMkLst>
        </pc:spChg>
      </pc:sldChg>
      <pc:sldChg chg="addSp modSp mod">
        <pc:chgData name="詩織 寺田" userId="cdf713541174831f" providerId="LiveId" clId="{5CB9E247-5726-4F2A-B311-31FEBF8E2C72}" dt="2024-08-31T18:55:59.760" v="132" actId="1076"/>
        <pc:sldMkLst>
          <pc:docMk/>
          <pc:sldMk cId="2754850179" sldId="1152"/>
        </pc:sldMkLst>
        <pc:spChg chg="add mod">
          <ac:chgData name="詩織 寺田" userId="cdf713541174831f" providerId="LiveId" clId="{5CB9E247-5726-4F2A-B311-31FEBF8E2C72}" dt="2024-08-31T18:55:15.085" v="78" actId="14100"/>
          <ac:spMkLst>
            <pc:docMk/>
            <pc:sldMk cId="2754850179" sldId="1152"/>
            <ac:spMk id="2" creationId="{587BE6C6-D269-2803-DBA4-61259832951C}"/>
          </ac:spMkLst>
        </pc:spChg>
        <pc:spChg chg="add mod">
          <ac:chgData name="詩織 寺田" userId="cdf713541174831f" providerId="LiveId" clId="{5CB9E247-5726-4F2A-B311-31FEBF8E2C72}" dt="2024-08-31T18:55:59.760" v="132" actId="1076"/>
          <ac:spMkLst>
            <pc:docMk/>
            <pc:sldMk cId="2754850179" sldId="1152"/>
            <ac:spMk id="3" creationId="{0641A725-6F58-0F3B-555C-B4CD1601E95A}"/>
          </ac:spMkLst>
        </pc:spChg>
        <pc:spChg chg="mod">
          <ac:chgData name="詩織 寺田" userId="cdf713541174831f" providerId="LiveId" clId="{5CB9E247-5726-4F2A-B311-31FEBF8E2C72}" dt="2024-08-31T18:51:53.281" v="71" actId="14100"/>
          <ac:spMkLst>
            <pc:docMk/>
            <pc:sldMk cId="2754850179" sldId="1152"/>
            <ac:spMk id="4" creationId="{AEED61F3-A01F-BC42-97FA-6499B7EAC1EC}"/>
          </ac:spMkLst>
        </pc:spChg>
      </pc:sldChg>
      <pc:sldChg chg="modNotesTx">
        <pc:chgData name="詩織 寺田" userId="cdf713541174831f" providerId="LiveId" clId="{5CB9E247-5726-4F2A-B311-31FEBF8E2C72}" dt="2024-08-31T19:00:06.346" v="133"/>
        <pc:sldMkLst>
          <pc:docMk/>
          <pc:sldMk cId="1044021118" sldId="1155"/>
        </pc:sldMkLst>
      </pc:sldChg>
      <pc:sldChg chg="del">
        <pc:chgData name="詩織 寺田" userId="cdf713541174831f" providerId="LiveId" clId="{5CB9E247-5726-4F2A-B311-31FEBF8E2C72}" dt="2024-08-31T19:22:43.464" v="418" actId="47"/>
        <pc:sldMkLst>
          <pc:docMk/>
          <pc:sldMk cId="1348203816" sldId="1273"/>
        </pc:sldMkLst>
      </pc:sldChg>
      <pc:sldChg chg="del">
        <pc:chgData name="詩織 寺田" userId="cdf713541174831f" providerId="LiveId" clId="{5CB9E247-5726-4F2A-B311-31FEBF8E2C72}" dt="2024-08-31T19:22:40.528" v="417" actId="47"/>
        <pc:sldMkLst>
          <pc:docMk/>
          <pc:sldMk cId="1307742988" sldId="1334"/>
        </pc:sldMkLst>
      </pc:sldChg>
      <pc:sldChg chg="modSp mod">
        <pc:chgData name="詩織 寺田" userId="cdf713541174831f" providerId="LiveId" clId="{5CB9E247-5726-4F2A-B311-31FEBF8E2C72}" dt="2024-08-30T06:56:32.691" v="58" actId="20577"/>
        <pc:sldMkLst>
          <pc:docMk/>
          <pc:sldMk cId="1888584455" sldId="1383"/>
        </pc:sldMkLst>
        <pc:spChg chg="mod">
          <ac:chgData name="詩織 寺田" userId="cdf713541174831f" providerId="LiveId" clId="{5CB9E247-5726-4F2A-B311-31FEBF8E2C72}" dt="2024-08-30T06:56:32.691" v="58" actId="20577"/>
          <ac:spMkLst>
            <pc:docMk/>
            <pc:sldMk cId="1888584455" sldId="1383"/>
            <ac:spMk id="4" creationId="{498BBE0A-7849-0743-91B8-D7EDD5884165}"/>
          </ac:spMkLst>
        </pc:spChg>
      </pc:sldChg>
      <pc:sldChg chg="modSp mod">
        <pc:chgData name="詩織 寺田" userId="cdf713541174831f" providerId="LiveId" clId="{5CB9E247-5726-4F2A-B311-31FEBF8E2C72}" dt="2024-08-31T18:50:38.040" v="60" actId="207"/>
        <pc:sldMkLst>
          <pc:docMk/>
          <pc:sldMk cId="4184629343" sldId="1409"/>
        </pc:sldMkLst>
        <pc:spChg chg="mod">
          <ac:chgData name="詩織 寺田" userId="cdf713541174831f" providerId="LiveId" clId="{5CB9E247-5726-4F2A-B311-31FEBF8E2C72}" dt="2024-08-31T18:50:38.040" v="60" actId="207"/>
          <ac:spMkLst>
            <pc:docMk/>
            <pc:sldMk cId="4184629343" sldId="1409"/>
            <ac:spMk id="3" creationId="{9B0EC7F7-F302-5E41-A67F-B646978A6C8F}"/>
          </ac:spMkLst>
        </pc:spChg>
      </pc:sldChg>
      <pc:sldChg chg="add del ord">
        <pc:chgData name="詩織 寺田" userId="cdf713541174831f" providerId="LiveId" clId="{5CB9E247-5726-4F2A-B311-31FEBF8E2C72}" dt="2024-08-31T19:19:54.378" v="291"/>
        <pc:sldMkLst>
          <pc:docMk/>
          <pc:sldMk cId="4090905958" sldId="1435"/>
        </pc:sldMkLst>
      </pc:sldChg>
      <pc:sldChg chg="del">
        <pc:chgData name="詩織 寺田" userId="cdf713541174831f" providerId="LiveId" clId="{5CB9E247-5726-4F2A-B311-31FEBF8E2C72}" dt="2024-08-31T19:22:49.748" v="419" actId="47"/>
        <pc:sldMkLst>
          <pc:docMk/>
          <pc:sldMk cId="3906417895" sldId="1436"/>
        </pc:sldMkLst>
      </pc:sldChg>
      <pc:sldChg chg="del">
        <pc:chgData name="詩織 寺田" userId="cdf713541174831f" providerId="LiveId" clId="{5CB9E247-5726-4F2A-B311-31FEBF8E2C72}" dt="2024-08-31T19:22:53.292" v="421" actId="47"/>
        <pc:sldMkLst>
          <pc:docMk/>
          <pc:sldMk cId="355445432" sldId="1437"/>
        </pc:sldMkLst>
      </pc:sldChg>
      <pc:sldChg chg="del">
        <pc:chgData name="詩織 寺田" userId="cdf713541174831f" providerId="LiveId" clId="{5CB9E247-5726-4F2A-B311-31FEBF8E2C72}" dt="2024-08-31T19:22:51.775" v="420" actId="47"/>
        <pc:sldMkLst>
          <pc:docMk/>
          <pc:sldMk cId="820369074" sldId="1438"/>
        </pc:sldMkLst>
      </pc:sldChg>
      <pc:sldChg chg="del">
        <pc:chgData name="詩織 寺田" userId="cdf713541174831f" providerId="LiveId" clId="{5CB9E247-5726-4F2A-B311-31FEBF8E2C72}" dt="2024-08-31T19:22:54.276" v="422" actId="47"/>
        <pc:sldMkLst>
          <pc:docMk/>
          <pc:sldMk cId="2302793657" sldId="1444"/>
        </pc:sldMkLst>
      </pc:sldChg>
      <pc:sldChg chg="add del ord">
        <pc:chgData name="詩織 寺田" userId="cdf713541174831f" providerId="LiveId" clId="{5CB9E247-5726-4F2A-B311-31FEBF8E2C72}" dt="2024-08-31T19:19:51.691" v="289"/>
        <pc:sldMkLst>
          <pc:docMk/>
          <pc:sldMk cId="514958557" sldId="1446"/>
        </pc:sldMkLst>
      </pc:sldChg>
      <pc:sldChg chg="addSp delSp modSp new mod modNotesTx">
        <pc:chgData name="詩織 寺田" userId="cdf713541174831f" providerId="LiveId" clId="{5CB9E247-5726-4F2A-B311-31FEBF8E2C72}" dt="2024-08-31T19:25:11.188" v="493" actId="20577"/>
        <pc:sldMkLst>
          <pc:docMk/>
          <pc:sldMk cId="893474328" sldId="1447"/>
        </pc:sldMkLst>
        <pc:spChg chg="mod">
          <ac:chgData name="詩織 寺田" userId="cdf713541174831f" providerId="LiveId" clId="{5CB9E247-5726-4F2A-B311-31FEBF8E2C72}" dt="2024-08-31T19:13:48.406" v="168" actId="1076"/>
          <ac:spMkLst>
            <pc:docMk/>
            <pc:sldMk cId="893474328" sldId="1447"/>
            <ac:spMk id="2" creationId="{2453B172-1010-7626-675C-694A30FDC48B}"/>
          </ac:spMkLst>
        </pc:spChg>
        <pc:picChg chg="add del mod">
          <ac:chgData name="詩織 寺田" userId="cdf713541174831f" providerId="LiveId" clId="{5CB9E247-5726-4F2A-B311-31FEBF8E2C72}" dt="2024-08-31T19:13:12.054" v="137" actId="478"/>
          <ac:picMkLst>
            <pc:docMk/>
            <pc:sldMk cId="893474328" sldId="1447"/>
            <ac:picMk id="4" creationId="{53504A84-855B-950F-5F5C-F24CC5B662D5}"/>
          </ac:picMkLst>
        </pc:picChg>
        <pc:picChg chg="add mod">
          <ac:chgData name="詩織 寺田" userId="cdf713541174831f" providerId="LiveId" clId="{5CB9E247-5726-4F2A-B311-31FEBF8E2C72}" dt="2024-08-31T19:13:58.831" v="171" actId="1076"/>
          <ac:picMkLst>
            <pc:docMk/>
            <pc:sldMk cId="893474328" sldId="1447"/>
            <ac:picMk id="6" creationId="{27AFECBC-1828-7149-142C-6929E7A1C74E}"/>
          </ac:picMkLst>
        </pc:picChg>
      </pc:sldChg>
      <pc:sldChg chg="addSp modSp new mod modClrScheme chgLayout">
        <pc:chgData name="詩織 寺田" userId="cdf713541174831f" providerId="LiveId" clId="{5CB9E247-5726-4F2A-B311-31FEBF8E2C72}" dt="2024-08-31T19:19:04.407" v="279" actId="1076"/>
        <pc:sldMkLst>
          <pc:docMk/>
          <pc:sldMk cId="2974355469" sldId="1448"/>
        </pc:sldMkLst>
        <pc:spChg chg="add mod">
          <ac:chgData name="詩織 寺田" userId="cdf713541174831f" providerId="LiveId" clId="{5CB9E247-5726-4F2A-B311-31FEBF8E2C72}" dt="2024-08-31T19:19:04.407" v="279" actId="1076"/>
          <ac:spMkLst>
            <pc:docMk/>
            <pc:sldMk cId="2974355469" sldId="1448"/>
            <ac:spMk id="2" creationId="{02EC6D5A-FC11-D530-A9FA-31FA9D661C75}"/>
          </ac:spMkLst>
        </pc:spChg>
        <pc:picChg chg="add mod modCrop">
          <ac:chgData name="詩織 寺田" userId="cdf713541174831f" providerId="LiveId" clId="{5CB9E247-5726-4F2A-B311-31FEBF8E2C72}" dt="2024-08-31T19:18:58.403" v="278" actId="1076"/>
          <ac:picMkLst>
            <pc:docMk/>
            <pc:sldMk cId="2974355469" sldId="1448"/>
            <ac:picMk id="3" creationId="{CBE6E1C7-0F16-89D6-1B25-488E2C00B37F}"/>
          </ac:picMkLst>
        </pc:picChg>
      </pc:sldChg>
      <pc:sldChg chg="modSp mod modNotesTx">
        <pc:chgData name="詩織 寺田" userId="cdf713541174831f" providerId="LiveId" clId="{5CB9E247-5726-4F2A-B311-31FEBF8E2C72}" dt="2024-08-31T19:25:27.110" v="501" actId="20577"/>
        <pc:sldMkLst>
          <pc:docMk/>
          <pc:sldMk cId="3281577320" sldId="1449"/>
        </pc:sldMkLst>
        <pc:spChg chg="mod">
          <ac:chgData name="詩織 寺田" userId="cdf713541174831f" providerId="LiveId" clId="{5CB9E247-5726-4F2A-B311-31FEBF8E2C72}" dt="2024-08-31T19:25:27.110" v="501" actId="20577"/>
          <ac:spMkLst>
            <pc:docMk/>
            <pc:sldMk cId="3281577320" sldId="1449"/>
            <ac:spMk id="9" creationId="{FB542D9A-C499-4EBB-BCE9-12518DFD7BB8}"/>
          </ac:spMkLst>
        </pc:spChg>
      </pc:sldChg>
      <pc:sldMasterChg chg="addSldLayout delSldLayout">
        <pc:chgData name="詩織 寺田" userId="cdf713541174831f" providerId="LiveId" clId="{5CB9E247-5726-4F2A-B311-31FEBF8E2C72}" dt="2024-08-31T19:19:23.826" v="283" actId="47"/>
        <pc:sldMasterMkLst>
          <pc:docMk/>
          <pc:sldMasterMk cId="2818072044" sldId="2147483660"/>
        </pc:sldMasterMkLst>
        <pc:sldLayoutChg chg="add del">
          <pc:chgData name="詩織 寺田" userId="cdf713541174831f" providerId="LiveId" clId="{5CB9E247-5726-4F2A-B311-31FEBF8E2C72}" dt="2024-08-31T19:19:23.826" v="283" actId="47"/>
          <pc:sldLayoutMkLst>
            <pc:docMk/>
            <pc:sldMasterMk cId="2818072044" sldId="2147483660"/>
            <pc:sldLayoutMk cId="1426201566" sldId="214748367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noProof="1">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812499B-14EC-45C2-9506-AA22B6AF2E58}" type="datetime1">
              <a:rPr lang="ja-JP" altLang="en-US" noProof="1" smtClean="0">
                <a:latin typeface="Meiryo UI" panose="020B0604030504040204" pitchFamily="50" charset="-128"/>
                <a:ea typeface="Meiryo UI" panose="020B0604030504040204" pitchFamily="50" charset="-128"/>
              </a:rPr>
              <a:t>2024/9/4</a:t>
            </a:fld>
            <a:endParaRPr lang="ja-JP" altLang="en-US" noProof="1">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noProof="1">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FCFFF0-B784-4FE7-8A38-F89DE294F830}" type="slidenum">
              <a:rPr lang="en-US" altLang="ja-JP" noProof="1" smtClean="0">
                <a:latin typeface="Meiryo UI" panose="020B0604030504040204" pitchFamily="50" charset="-128"/>
                <a:ea typeface="Meiryo UI" panose="020B0604030504040204" pitchFamily="50" charset="-128"/>
              </a:rPr>
              <a:t>‹#›</a:t>
            </a:fld>
            <a:endParaRPr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eiryo UI" panose="020B0604030504040204" pitchFamily="50" charset="-128"/>
                <a:ea typeface="Meiryo UI" panose="020B0604030504040204" pitchFamily="50" charset="-128"/>
              </a:defRPr>
            </a:lvl1pPr>
          </a:lstStyle>
          <a:p>
            <a:endParaRPr lang="ja-JP" altLang="en-US" noProof="1">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eiryo UI" panose="020B0604030504040204" pitchFamily="50" charset="-128"/>
                <a:ea typeface="Meiryo UI" panose="020B0604030504040204" pitchFamily="50" charset="-128"/>
              </a:defRPr>
            </a:lvl1pPr>
          </a:lstStyle>
          <a:p>
            <a:fld id="{3244C172-4AD7-425D-9B81-DBC802A9D468}" type="datetime1">
              <a:rPr lang="ja-JP" altLang="en-US" noProof="1" smtClean="0"/>
              <a:t>2024/9/4</a:t>
            </a:fld>
            <a:endParaRPr lang="ja-JP" altLang="en-US" noProof="1">
              <a:latin typeface="Meiryo UI" panose="020B0604030504040204" pitchFamily="50" charset="-128"/>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1"/>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1"/>
              <a:t>クリックしてマスター テキストのスタイルを編集</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eiryo UI" panose="020B0604030504040204" pitchFamily="50" charset="-128"/>
                <a:ea typeface="Meiryo UI" panose="020B0604030504040204" pitchFamily="50" charset="-128"/>
              </a:defRPr>
            </a:lvl1pPr>
          </a:lstStyle>
          <a:p>
            <a:endParaRPr lang="ja-JP" altLang="en-US" noProof="1">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eiryo UI" panose="020B0604030504040204" pitchFamily="50" charset="-128"/>
                <a:ea typeface="Meiryo UI" panose="020B0604030504040204" pitchFamily="50" charset="-128"/>
              </a:defRPr>
            </a:lvl1pPr>
          </a:lstStyle>
          <a:p>
            <a:fld id="{998C672F-171E-46DC-915C-C7BCF99F5C42}" type="slidenum">
              <a:rPr lang="en-US" altLang="ja-JP" noProof="1" smtClean="0"/>
              <a:pPr/>
              <a:t>‹#›</a:t>
            </a:fld>
            <a:endParaRPr lang="ja-JP" altLang="en-US" noProof="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rtl="0"/>
            <a:fld id="{998C672F-171E-46DC-915C-C7BCF99F5C42}" type="slidenum">
              <a:rPr lang="en-US" altLang="ja-JP" noProof="1" smtClean="0"/>
              <a:t>1</a:t>
            </a:fld>
            <a:endParaRPr lang="ja-JP" altLang="en-US" noProof="1"/>
          </a:p>
        </p:txBody>
      </p:sp>
    </p:spTree>
    <p:extLst>
      <p:ext uri="{BB962C8B-B14F-4D97-AF65-F5344CB8AC3E}">
        <p14:creationId xmlns:p14="http://schemas.microsoft.com/office/powerpoint/2010/main" val="291912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それでは聞いてみます。</a:t>
            </a:r>
            <a:endParaRPr kumimoji="1" lang="en-US" altLang="ja-JP" dirty="0"/>
          </a:p>
          <a:p>
            <a:r>
              <a:rPr kumimoji="1" lang="ja-JP" altLang="en-US" dirty="0"/>
              <a:t>「１自分の寝顔」が一番イヤな人（子ども手を挙げる）</a:t>
            </a:r>
            <a:endParaRPr kumimoji="1" lang="en-US" altLang="ja-JP" dirty="0"/>
          </a:p>
          <a:p>
            <a:pPr defTabSz="947776">
              <a:defRPr/>
            </a:pPr>
            <a:r>
              <a:rPr kumimoji="1" lang="ja-JP" altLang="en-US" dirty="0"/>
              <a:t>「２自分の変顔」が一番イヤな人（子ども手を挙げる）</a:t>
            </a:r>
            <a:endParaRPr kumimoji="1" lang="en-US" altLang="ja-JP" dirty="0"/>
          </a:p>
          <a:p>
            <a:r>
              <a:rPr kumimoji="1" lang="ja-JP" altLang="en-US" dirty="0"/>
              <a:t>「３自分の部屋」が一番イヤな人（子ども手を挙げる）</a:t>
            </a:r>
            <a:endParaRPr kumimoji="1" lang="en-US" altLang="ja-JP" dirty="0"/>
          </a:p>
          <a:p>
            <a:endParaRPr kumimoji="1" lang="en-US" altLang="ja-JP" dirty="0"/>
          </a:p>
          <a:p>
            <a:r>
              <a:rPr kumimoji="1" lang="en-US" altLang="ja-JP" dirty="0"/>
              <a:t>※</a:t>
            </a:r>
            <a:r>
              <a:rPr kumimoji="1" lang="ja-JP" altLang="en-US" dirty="0"/>
              <a:t>一番手が多かったものや少なかったものについて、簡単にフィードバックする。</a:t>
            </a:r>
            <a:endParaRPr kumimoji="1" lang="en-US" altLang="ja-JP" dirty="0"/>
          </a:p>
          <a:p>
            <a:r>
              <a:rPr kumimoji="1" lang="ja-JP" altLang="en-US" dirty="0"/>
              <a:t>例）「●●●」に一番手が挙がっていましたね。</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あまり差がなければ、友だちが嫌な写真、予想と合っていましたか？などと聞いてみる。</a:t>
            </a:r>
            <a:endParaRPr kumimoji="1" lang="en-US" altLang="ja-JP" dirty="0"/>
          </a:p>
          <a:p>
            <a:r>
              <a:rPr kumimoji="1" lang="ja-JP" altLang="en-US" dirty="0"/>
              <a:t>周りの人たちと話してみて、どんなことを考えましたか？</a:t>
            </a:r>
            <a:endParaRPr kumimoji="1" lang="en-US" altLang="ja-JP" dirty="0"/>
          </a:p>
          <a:p>
            <a:r>
              <a:rPr kumimoji="1" lang="ja-JP" altLang="en-US" dirty="0"/>
              <a:t>同じグループであっても、人によって、公開してもよいと思う写真はちがいましたね。</a:t>
            </a:r>
          </a:p>
          <a:p>
            <a:endParaRPr kumimoji="1" lang="en-US" altLang="ja-JP" dirty="0"/>
          </a:p>
          <a:p>
            <a:r>
              <a:rPr kumimoji="1" lang="ja-JP" altLang="en-US" dirty="0"/>
              <a:t>自分がイヤじゃないから大丈夫と考えて公開すると、気づかないうちに、人にとってはイヤな写真を公開してしまっているかもしれません。</a:t>
            </a:r>
            <a:endParaRPr kumimoji="1" lang="en-US" altLang="ja-JP" dirty="0"/>
          </a:p>
          <a:p>
            <a:r>
              <a:rPr kumimoji="1" lang="ja-JP" altLang="en-US" dirty="0"/>
              <a:t>（</a:t>
            </a:r>
            <a:r>
              <a:rPr kumimoji="1" lang="en-US" altLang="ja-JP" dirty="0"/>
              <a:t>※</a:t>
            </a:r>
            <a:r>
              <a:rPr kumimoji="1" lang="ja-JP" altLang="en-US" dirty="0"/>
              <a:t>わかっているよ、という反応が大きかったときは、「自分が公開されて嫌だと思っても、相手は嫌じゃないだろうと思っているという可能性もあるということ」を伝えてもいい）</a:t>
            </a:r>
            <a:endParaRPr kumimoji="1" lang="en-US" altLang="ja-JP" dirty="0"/>
          </a:p>
          <a:p>
            <a:endParaRPr kumimoji="1" lang="en-US" altLang="ja-JP" dirty="0"/>
          </a:p>
          <a:p>
            <a:r>
              <a:rPr kumimoji="1" lang="ja-JP" altLang="en-US" dirty="0"/>
              <a:t>このことは、皆さんがインターネット上で情報を発信する際に気を付けてもらいたいことです。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10</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88401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では、次の写真を見てください。</a:t>
            </a:r>
            <a:endParaRPr kumimoji="1" lang="en-US" altLang="ja-JP" dirty="0"/>
          </a:p>
          <a:p>
            <a:r>
              <a:rPr kumimoji="1" lang="ja-JP" altLang="en-US" dirty="0"/>
              <a:t>この写真をインターネットに公開したらどうなると思いますか。</a:t>
            </a:r>
            <a:endParaRPr kumimoji="1" lang="en-US" altLang="ja-JP" dirty="0"/>
          </a:p>
          <a:p>
            <a:endParaRPr kumimoji="1" lang="en-US" altLang="ja-JP" dirty="0"/>
          </a:p>
          <a:p>
            <a:r>
              <a:rPr kumimoji="1" lang="en-US" altLang="ja-JP" dirty="0"/>
              <a:t>※</a:t>
            </a:r>
            <a:r>
              <a:rPr kumimoji="1" lang="ja-JP" altLang="en-US" dirty="0"/>
              <a:t>予想される意見</a:t>
            </a:r>
            <a:endParaRPr kumimoji="1" lang="en-US" altLang="ja-JP" dirty="0"/>
          </a:p>
          <a:p>
            <a:r>
              <a:rPr kumimoji="1" lang="ja-JP" altLang="en-US" dirty="0"/>
              <a:t>・誰かの写りが良くなかったのかもしれない</a:t>
            </a:r>
            <a:endParaRPr kumimoji="1" lang="en-US" altLang="ja-JP" dirty="0"/>
          </a:p>
          <a:p>
            <a:r>
              <a:rPr kumimoji="1" lang="ja-JP" altLang="en-US" dirty="0"/>
              <a:t>・自分が写っていないのかもしれない</a:t>
            </a:r>
            <a:endParaRPr kumimoji="1" lang="en-US" altLang="ja-JP" dirty="0"/>
          </a:p>
          <a:p>
            <a:r>
              <a:rPr kumimoji="1" lang="ja-JP" altLang="en-US" dirty="0"/>
              <a:t>・ほかに写っていない人がいるのかもしれない</a:t>
            </a:r>
            <a:endParaRPr kumimoji="1" lang="en-US" altLang="ja-JP" dirty="0"/>
          </a:p>
          <a:p>
            <a:r>
              <a:rPr kumimoji="1" lang="ja-JP" altLang="en-US" dirty="0"/>
              <a:t>・この写真からわかる個人情報は？</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このように感じ方の違いから、トラブルに発展する可能性があることを意識しておきましょう。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11</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61147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rtl="0"/>
            <a:fld id="{998C672F-171E-46DC-915C-C7BCF99F5C42}" type="slidenum">
              <a:rPr lang="en-US" altLang="ja-JP" noProof="1" smtClean="0"/>
              <a:t>12</a:t>
            </a:fld>
            <a:endParaRPr lang="ja-JP" altLang="en-US" noProof="1"/>
          </a:p>
        </p:txBody>
      </p:sp>
    </p:spTree>
    <p:extLst>
      <p:ext uri="{BB962C8B-B14F-4D97-AF65-F5344CB8AC3E}">
        <p14:creationId xmlns:p14="http://schemas.microsoft.com/office/powerpoint/2010/main" val="56023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rtl="0"/>
            <a:fld id="{998C672F-171E-46DC-915C-C7BCF99F5C42}" type="slidenum">
              <a:rPr lang="en-US" altLang="ja-JP" noProof="1" smtClean="0"/>
              <a:t>13</a:t>
            </a:fld>
            <a:endParaRPr lang="ja-JP" altLang="en-US" noProof="1"/>
          </a:p>
        </p:txBody>
      </p:sp>
    </p:spTree>
    <p:extLst>
      <p:ext uri="{BB962C8B-B14F-4D97-AF65-F5344CB8AC3E}">
        <p14:creationId xmlns:p14="http://schemas.microsoft.com/office/powerpoint/2010/main" val="3047758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ちなみに、もしインターネットで相手を傷つけてしまったらどうなるのか知ってますか。</a:t>
            </a:r>
            <a:endParaRPr kumimoji="1" lang="en-US" altLang="ja-JP" dirty="0"/>
          </a:p>
          <a:p>
            <a:endParaRPr kumimoji="1" lang="en-US" altLang="ja-JP" dirty="0"/>
          </a:p>
          <a:p>
            <a:r>
              <a:rPr kumimoji="1" lang="ja-JP" altLang="en-US" dirty="0"/>
              <a:t>名前を隠していたとしても、直接じゃないから言いやすいと思っても、</a:t>
            </a:r>
            <a:endParaRPr kumimoji="1" lang="en-US" altLang="ja-JP" dirty="0"/>
          </a:p>
          <a:p>
            <a:r>
              <a:rPr kumimoji="1" lang="ja-JP" altLang="en-US" dirty="0"/>
              <a:t>相手を傷つけてしまうと犯罪になる場合があります。</a:t>
            </a:r>
            <a:endParaRPr kumimoji="1" lang="en-US" altLang="ja-JP" dirty="0"/>
          </a:p>
          <a:p>
            <a:endParaRPr kumimoji="1" lang="en-US" altLang="ja-JP" dirty="0"/>
          </a:p>
          <a:p>
            <a:r>
              <a:rPr kumimoji="1" lang="ja-JP" altLang="en-US" dirty="0"/>
              <a:t>特にネットでは、相手に名前がわからないと考え、攻撃性が増す危険性があります。</a:t>
            </a:r>
            <a:endParaRPr kumimoji="1" lang="en-US" altLang="ja-JP" dirty="0"/>
          </a:p>
          <a:p>
            <a:r>
              <a:rPr kumimoji="1" lang="ja-JP" altLang="en-US" dirty="0"/>
              <a:t>嫌なことがあったとしても、まずは一度落ち着いて、よく考えてコミュニケーションしましょう。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3289A08C-BDF5-4218-9B23-D9D1591D4C10}" type="slidenum">
              <a:rPr kumimoji="1" lang="ja-JP" altLang="en-US" smtClean="0"/>
              <a:t>14</a:t>
            </a:fld>
            <a:endParaRPr kumimoji="1" lang="ja-JP" altLang="en-US"/>
          </a:p>
        </p:txBody>
      </p:sp>
    </p:spTree>
    <p:extLst>
      <p:ext uri="{BB962C8B-B14F-4D97-AF65-F5344CB8AC3E}">
        <p14:creationId xmlns:p14="http://schemas.microsoft.com/office/powerpoint/2010/main" val="114108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9A08C-BDF5-4218-9B23-D9D1591D4C10}"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1630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lang="ja-JP" altLang="en-US" dirty="0"/>
              <a:t>困ったときの相談相手としては、このような例が考えられます。</a:t>
            </a:r>
            <a:endParaRPr lang="en-US" altLang="ja-JP" dirty="0"/>
          </a:p>
          <a:p>
            <a:r>
              <a:rPr lang="ja-JP" altLang="en-US" dirty="0"/>
              <a:t>皆さん自身なら、誰に相談できそうか、相談するときにはどのように相談するか（誰かと一緒に、ネットで、電話で）、</a:t>
            </a:r>
            <a:endParaRPr lang="en-US" altLang="ja-JP" dirty="0"/>
          </a:p>
          <a:p>
            <a:r>
              <a:rPr lang="ja-JP" altLang="en-US" dirty="0"/>
              <a:t>また相談先の連絡先なども確認しておくようにしましょう。</a:t>
            </a:r>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9A08C-BDF5-4218-9B23-D9D1591D4C10}"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9491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ja-JP" altLang="en-US" noProof="1"/>
          </a:p>
        </p:txBody>
      </p:sp>
      <p:sp>
        <p:nvSpPr>
          <p:cNvPr id="4" name="スライド番号プレースホルダー 3"/>
          <p:cNvSpPr>
            <a:spLocks noGrp="1"/>
          </p:cNvSpPr>
          <p:nvPr>
            <p:ph type="sldNum" sz="quarter" idx="5"/>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998C672F-171E-46DC-915C-C7BCF99F5C42}" type="slidenum">
              <a:rPr kumimoji="0" lang="en-US" altLang="ja-JP" sz="1200" b="0" i="0" u="none" strike="noStrike" kern="1200" cap="none" spc="0" normalizeH="0" baseline="0" noProof="1"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ja-JP" altLang="en-US" sz="1200" b="0" i="0" u="none" strike="noStrike" kern="1200" cap="none" spc="0" normalizeH="0" baseline="0" noProof="1">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203268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89A08C-BDF5-4218-9B23-D9D1591D4C10}" type="slidenum">
              <a:rPr kumimoji="1" lang="ja-JP" altLang="en-US"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3806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という言葉を聞いたことがありますか？</a:t>
            </a:r>
            <a:endParaRPr kumimoji="1" lang="en-US" altLang="ja-JP" dirty="0"/>
          </a:p>
          <a:p>
            <a:r>
              <a:rPr kumimoji="1" lang="ja-JP" altLang="en-US" dirty="0"/>
              <a:t>最近は、インターネットを使うことで情報を受け取るだけではなく、自分からも情報を発信できるようになりました。</a:t>
            </a:r>
            <a:endParaRPr kumimoji="1" lang="en-US" altLang="ja-JP" dirty="0"/>
          </a:p>
          <a:p>
            <a:endParaRPr kumimoji="1" lang="en-US" altLang="ja-JP" dirty="0"/>
          </a:p>
          <a:p>
            <a:r>
              <a:rPr kumimoji="1" lang="ja-JP" altLang="en-US" dirty="0"/>
              <a:t>（時間があれば）</a:t>
            </a:r>
            <a:endParaRPr kumimoji="1" lang="en-US" altLang="ja-JP" dirty="0"/>
          </a:p>
          <a:p>
            <a:r>
              <a:rPr kumimoji="1" lang="ja-JP" altLang="en-US" dirty="0"/>
              <a:t>どんな</a:t>
            </a:r>
            <a:r>
              <a:rPr kumimoji="1" lang="en-US" altLang="ja-JP" dirty="0"/>
              <a:t>SNS</a:t>
            </a:r>
            <a:r>
              <a:rPr kumimoji="1" lang="ja-JP" altLang="en-US" dirty="0"/>
              <a:t>を使ったことがありますか？</a:t>
            </a:r>
            <a:endParaRPr kumimoji="1" lang="en-US" altLang="ja-JP" dirty="0"/>
          </a:p>
          <a:p>
            <a:r>
              <a:rPr kumimoji="1" lang="ja-JP" altLang="en-US" dirty="0"/>
              <a:t>想定されるもの</a:t>
            </a:r>
            <a:r>
              <a:rPr kumimoji="1" lang="en-US" altLang="ja-JP" dirty="0"/>
              <a:t>…LINE</a:t>
            </a:r>
            <a:r>
              <a:rPr kumimoji="1" lang="ja-JP" altLang="en-US" dirty="0"/>
              <a:t>（タイムライン）、</a:t>
            </a:r>
            <a:r>
              <a:rPr kumimoji="1" lang="en-US" altLang="ja-JP" dirty="0"/>
              <a:t>twitter</a:t>
            </a:r>
            <a:r>
              <a:rPr kumimoji="1" lang="ja-JP" altLang="en-US" dirty="0"/>
              <a:t>、</a:t>
            </a:r>
            <a:r>
              <a:rPr kumimoji="1" lang="en-US" altLang="ja-JP" dirty="0"/>
              <a:t>Instagram</a:t>
            </a:r>
            <a:r>
              <a:rPr kumimoji="1" lang="ja-JP" altLang="en-US" dirty="0"/>
              <a:t>、</a:t>
            </a:r>
            <a:r>
              <a:rPr kumimoji="1" lang="en-US" altLang="ja-JP" dirty="0" err="1"/>
              <a:t>TikTok</a:t>
            </a:r>
            <a:r>
              <a:rPr kumimoji="1" lang="ja-JP" altLang="en-US" dirty="0"/>
              <a:t>など</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2</a:t>
            </a:fld>
            <a:endParaRPr kumimoji="1" lang="ja-JP" altLang="en-US"/>
          </a:p>
        </p:txBody>
      </p:sp>
    </p:spTree>
    <p:extLst>
      <p:ext uri="{BB962C8B-B14F-4D97-AF65-F5344CB8AC3E}">
        <p14:creationId xmlns:p14="http://schemas.microsoft.com/office/powerpoint/2010/main" val="270330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利用が広がっている</a:t>
            </a:r>
            <a:r>
              <a:rPr kumimoji="1" lang="en-US" altLang="ja-JP" dirty="0"/>
              <a:t>SNS</a:t>
            </a:r>
            <a:r>
              <a:rPr kumimoji="1" lang="ja-JP" altLang="en-US" dirty="0"/>
              <a:t>ですが、一方で、簡単だからこそ、トラブルにあってしまうことも考えられます。</a:t>
            </a:r>
            <a:endParaRPr kumimoji="1" lang="en-US" altLang="ja-JP" dirty="0"/>
          </a:p>
          <a:p>
            <a:endParaRPr kumimoji="1" lang="en-US" altLang="ja-JP" dirty="0"/>
          </a:p>
          <a:p>
            <a:r>
              <a:rPr kumimoji="1" lang="ja-JP" altLang="en-US" dirty="0"/>
              <a:t>そこで、今日は、</a:t>
            </a:r>
            <a:r>
              <a:rPr kumimoji="1" lang="en-US" altLang="ja-JP" dirty="0"/>
              <a:t>SNS</a:t>
            </a:r>
            <a:r>
              <a:rPr kumimoji="1" lang="ja-JP" altLang="en-US" dirty="0"/>
              <a:t>を上手に使うためののポイントについて学んでいきましょう。</a:t>
            </a:r>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3</a:t>
            </a:fld>
            <a:endParaRPr kumimoji="1" lang="ja-JP" altLang="en-US"/>
          </a:p>
        </p:txBody>
      </p:sp>
    </p:spTree>
    <p:extLst>
      <p:ext uri="{BB962C8B-B14F-4D97-AF65-F5344CB8AC3E}">
        <p14:creationId xmlns:p14="http://schemas.microsoft.com/office/powerpoint/2010/main" val="136633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「自分と相手の違い」についてかんがえてみましょう。</a:t>
            </a:r>
          </a:p>
          <a:p>
            <a:endParaRPr kumimoji="1" lang="ja-JP" altLang="en-US" dirty="0"/>
          </a:p>
        </p:txBody>
      </p:sp>
      <p:sp>
        <p:nvSpPr>
          <p:cNvPr id="4" name="スライド番号プレースホルダー 3"/>
          <p:cNvSpPr>
            <a:spLocks noGrp="1"/>
          </p:cNvSpPr>
          <p:nvPr>
            <p:ph type="sldNum" sz="quarter" idx="5"/>
          </p:nvPr>
        </p:nvSpPr>
        <p:spPr/>
        <p:txBody>
          <a:bodyPr/>
          <a:lstStyle/>
          <a:p>
            <a:fld id="{3289A08C-BDF5-4218-9B23-D9D1591D4C10}" type="slidenum">
              <a:rPr kumimoji="1" lang="ja-JP" altLang="en-US" smtClean="0"/>
              <a:t>4</a:t>
            </a:fld>
            <a:endParaRPr kumimoji="1" lang="ja-JP" altLang="en-US"/>
          </a:p>
        </p:txBody>
      </p:sp>
    </p:spTree>
    <p:extLst>
      <p:ext uri="{BB962C8B-B14F-4D97-AF65-F5344CB8AC3E}">
        <p14:creationId xmlns:p14="http://schemas.microsoft.com/office/powerpoint/2010/main" val="247200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SNS</a:t>
            </a:r>
            <a:r>
              <a:rPr kumimoji="1" lang="ja-JP" altLang="en-US" dirty="0"/>
              <a:t>をつかうと、自分のことをたくさんの人に発信することができます。</a:t>
            </a:r>
            <a:endParaRPr kumimoji="1" lang="en-US" altLang="ja-JP" dirty="0"/>
          </a:p>
          <a:p>
            <a:r>
              <a:rPr kumimoji="1" lang="ja-JP" altLang="en-US" dirty="0"/>
              <a:t>人は、発信された情報に対して、どのように感じるでしょうか。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5</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49982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例えば、写真で考えてみましょう。</a:t>
            </a:r>
            <a:endParaRPr kumimoji="1" lang="en-US" altLang="ja-JP" dirty="0"/>
          </a:p>
          <a:p>
            <a:r>
              <a:rPr kumimoji="1" lang="ja-JP" altLang="en-US" dirty="0"/>
              <a:t>次の</a:t>
            </a:r>
            <a:r>
              <a:rPr kumimoji="1" lang="en-US" altLang="ja-JP" dirty="0"/>
              <a:t>3</a:t>
            </a:r>
            <a:r>
              <a:rPr kumimoji="1" lang="ja-JP" altLang="en-US" dirty="0"/>
              <a:t>枚の写真の中で、あなたが「ネットに公開されたら</a:t>
            </a:r>
            <a:r>
              <a:rPr kumimoji="1" lang="en-US" altLang="ja-JP" dirty="0"/>
              <a:t>『</a:t>
            </a:r>
            <a:r>
              <a:rPr kumimoji="1" lang="ja-JP" altLang="en-US" dirty="0"/>
              <a:t>一番イヤだ</a:t>
            </a:r>
            <a:r>
              <a:rPr kumimoji="1" lang="en-US" altLang="ja-JP" dirty="0"/>
              <a:t>』</a:t>
            </a:r>
            <a:r>
              <a:rPr kumimoji="1" lang="ja-JP" altLang="en-US" dirty="0"/>
              <a:t>と感じる写真」を自分で１つ」選んでください。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では、考えてみてください。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6</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9916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1</a:t>
            </a:r>
            <a:r>
              <a:rPr kumimoji="1" lang="ja-JP" altLang="en-US" dirty="0"/>
              <a:t>つ目は「自分の寝顔」です。</a:t>
            </a:r>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7</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74815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つ目は「自分の変顔」です。</a:t>
            </a:r>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8</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25955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87675" y="887413"/>
            <a:ext cx="4259263" cy="2397125"/>
          </a:xfrm>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つ目は「自分の部屋」です。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47776">
              <a:defRPr/>
            </a:pPr>
            <a:fld id="{3289A08C-BDF5-4218-9B23-D9D1591D4C10}" type="slidenum">
              <a:rPr lang="ja-JP" altLang="en-US">
                <a:solidFill>
                  <a:prstClr val="black"/>
                </a:solidFill>
                <a:latin typeface="Calibri" panose="020F0502020204030204"/>
                <a:ea typeface="ＭＳ Ｐゴシック" panose="020B0600070205080204" pitchFamily="50" charset="-128"/>
              </a:rPr>
              <a:pPr defTabSz="947776">
                <a:defRPr/>
              </a:pPr>
              <a:t>9</a:t>
            </a:fld>
            <a:endParaRPr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379646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1" name="フリーフォーム(F) 6" title="円のスカラップ"/>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タイトル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ja-JP" altLang="en-US" noProof="1"/>
              <a:t>マスター タイトルの書式設定</a:t>
            </a:r>
          </a:p>
        </p:txBody>
      </p:sp>
      <p:sp>
        <p:nvSpPr>
          <p:cNvPr id="3" name="サブタイトル 2"/>
          <p:cNvSpPr>
            <a:spLocks noGrp="1"/>
          </p:cNvSpPr>
          <p:nvPr>
            <p:ph type="subTitle" idx="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1"/>
              <a:t>マスター サブタイトルの書式設定</a:t>
            </a:r>
          </a:p>
        </p:txBody>
      </p:sp>
      <p:sp>
        <p:nvSpPr>
          <p:cNvPr id="4" name="日付プレースホルダー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fld id="{E6B06109-2ECB-45E6-9CAA-768799259BE9}" type="datetime1">
              <a:rPr lang="ja-JP" altLang="en-US" noProof="1" smtClean="0"/>
              <a:t>2024/9/4</a:t>
            </a:fld>
            <a:endParaRPr lang="ja-JP" altLang="en-US" noProof="1"/>
          </a:p>
        </p:txBody>
      </p:sp>
      <p:sp>
        <p:nvSpPr>
          <p:cNvPr id="5" name="フッター プレースホルダー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endParaRPr lang="ja-JP" altLang="en-US" noProof="1"/>
          </a:p>
        </p:txBody>
      </p:sp>
      <p:sp>
        <p:nvSpPr>
          <p:cNvPr id="6" name="スライド番号プレースホルダー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fld id="{299DD5A9-4EF1-497E-92EF-2D23CF305E03}" type="slidenum">
              <a:rPr lang="en-US" altLang="ja-JP" noProof="1" smtClean="0"/>
              <a:pPr/>
              <a:t>‹#›</a:t>
            </a:fld>
            <a:endParaRPr lang="ja-JP" altLang="en-US" noProof="1"/>
          </a:p>
        </p:txBody>
      </p:sp>
      <p:sp>
        <p:nvSpPr>
          <p:cNvPr id="13" name="長方形 12" title="左端の境界線"/>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縦書きテキスト プレースホルダー 2"/>
          <p:cNvSpPr>
            <a:spLocks noGrp="1"/>
          </p:cNvSpPr>
          <p:nvPr>
            <p:ph type="body" orient="vert" idx="1" hasCustomPrompt="1"/>
          </p:nvPr>
        </p:nvSpPr>
        <p:spPr/>
        <p:txBody>
          <a:bodyPr vert="eaVert"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a:r>
              <a:rPr kumimoji="1" lang="ja-JP" altLang="en-US" noProof="1"/>
              <a:t>第 </a:t>
            </a:r>
            <a:r>
              <a:rPr kumimoji="1" lang="en-US" altLang="ja-JP" noProof="1"/>
              <a:t>2 </a:t>
            </a:r>
            <a:r>
              <a:rPr kumimoji="1" lang="ja-JP" altLang="en-US" noProof="1"/>
              <a:t>レベル</a:t>
            </a:r>
          </a:p>
          <a:p>
            <a:pPr lvl="2"/>
            <a:r>
              <a:rPr kumimoji="1" lang="ja-JP" altLang="en-US" noProof="1"/>
              <a:t>第 </a:t>
            </a:r>
            <a:r>
              <a:rPr kumimoji="1" lang="en-US" altLang="ja-JP" noProof="1"/>
              <a:t>3 </a:t>
            </a:r>
            <a:r>
              <a:rPr kumimoji="1" lang="ja-JP" altLang="en-US" noProof="1"/>
              <a:t>レベル</a:t>
            </a:r>
          </a:p>
          <a:p>
            <a:pPr lvl="3"/>
            <a:r>
              <a:rPr kumimoji="1" lang="ja-JP" altLang="en-US" noProof="1"/>
              <a:t>第 </a:t>
            </a:r>
            <a:r>
              <a:rPr kumimoji="1" lang="en-US" altLang="ja-JP" noProof="1"/>
              <a:t>4 </a:t>
            </a:r>
            <a:r>
              <a:rPr kumimoji="1" lang="ja-JP" altLang="en-US" noProof="1"/>
              <a:t>レベル</a:t>
            </a:r>
          </a:p>
          <a:p>
            <a:pPr lvl="4"/>
            <a:r>
              <a:rPr kumimoji="1" lang="ja-JP" altLang="en-US" noProof="1"/>
              <a:t>第 </a:t>
            </a:r>
            <a:r>
              <a:rPr kumimoji="1" lang="en-US" altLang="ja-JP" noProof="1"/>
              <a:t>5 </a:t>
            </a:r>
            <a:r>
              <a:rPr kumimoji="1"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1C0012BB-1F5E-4A39-B304-BBF7220B6984}" type="datetime1">
              <a:rPr lang="ja-JP" altLang="en-US" noProof="1" smtClean="0"/>
              <a:t>2024/9/4</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66321" y="382386"/>
            <a:ext cx="1492132" cy="5600404"/>
          </a:xfrm>
        </p:spPr>
        <p:txBody>
          <a:bodyPr vert="eaVert" rtlCol="0"/>
          <a:lstStyle>
            <a:lvl1pPr>
              <a:defRPr baseline="0"/>
            </a:lvl1pPr>
          </a:lstStyle>
          <a:p>
            <a:pPr rtl="0"/>
            <a:r>
              <a:rPr lang="ja-JP" altLang="en-US" noProof="1"/>
              <a:t>マスター タイトルの書式設定</a:t>
            </a:r>
          </a:p>
        </p:txBody>
      </p:sp>
      <p:sp>
        <p:nvSpPr>
          <p:cNvPr id="3" name="縦書きテキスト プレースホルダー 2"/>
          <p:cNvSpPr>
            <a:spLocks noGrp="1"/>
          </p:cNvSpPr>
          <p:nvPr>
            <p:ph type="body" orient="vert" idx="1" hasCustomPrompt="1"/>
          </p:nvPr>
        </p:nvSpPr>
        <p:spPr>
          <a:xfrm>
            <a:off x="1257300" y="382385"/>
            <a:ext cx="8392585" cy="5600405"/>
          </a:xfrm>
        </p:spPr>
        <p:txBody>
          <a:bodyPr vert="eaVert"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a:r>
              <a:rPr kumimoji="1" lang="ja-JP" altLang="en-US" noProof="1"/>
              <a:t>第 </a:t>
            </a:r>
            <a:r>
              <a:rPr kumimoji="1" lang="en-US" altLang="ja-JP" noProof="1"/>
              <a:t>2 </a:t>
            </a:r>
            <a:r>
              <a:rPr kumimoji="1" lang="ja-JP" altLang="en-US" noProof="1"/>
              <a:t>レベル</a:t>
            </a:r>
          </a:p>
          <a:p>
            <a:pPr lvl="2"/>
            <a:r>
              <a:rPr kumimoji="1" lang="ja-JP" altLang="en-US" noProof="1"/>
              <a:t>第 </a:t>
            </a:r>
            <a:r>
              <a:rPr kumimoji="1" lang="en-US" altLang="ja-JP" noProof="1"/>
              <a:t>3 </a:t>
            </a:r>
            <a:r>
              <a:rPr kumimoji="1" lang="ja-JP" altLang="en-US" noProof="1"/>
              <a:t>レベル</a:t>
            </a:r>
          </a:p>
          <a:p>
            <a:pPr lvl="3"/>
            <a:r>
              <a:rPr kumimoji="1" lang="ja-JP" altLang="en-US" noProof="1"/>
              <a:t>第 </a:t>
            </a:r>
            <a:r>
              <a:rPr kumimoji="1" lang="en-US" altLang="ja-JP" noProof="1"/>
              <a:t>4 </a:t>
            </a:r>
            <a:r>
              <a:rPr kumimoji="1" lang="ja-JP" altLang="en-US" noProof="1"/>
              <a:t>レベル</a:t>
            </a:r>
          </a:p>
          <a:p>
            <a:pPr lvl="4"/>
            <a:r>
              <a:rPr kumimoji="1" lang="ja-JP" altLang="en-US" noProof="1"/>
              <a:t>第 </a:t>
            </a:r>
            <a:r>
              <a:rPr kumimoji="1" lang="en-US" altLang="ja-JP" noProof="1"/>
              <a:t>5 </a:t>
            </a:r>
            <a:r>
              <a:rPr kumimoji="1"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3B3993C2-628C-47AD-9028-6F306C520BD1}" type="datetime1">
              <a:rPr lang="ja-JP" altLang="en-US" noProof="1" smtClean="0"/>
              <a:t>2024/9/4</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338359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032975"/>
            <a:ext cx="10515600" cy="3412895"/>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500388"/>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AF36EC25-0795-CF4F-A60A-00C8BF4CF84E}"/>
              </a:ext>
            </a:extLst>
          </p:cNvPr>
          <p:cNvSpPr/>
          <p:nvPr userDrawn="1"/>
        </p:nvSpPr>
        <p:spPr>
          <a:xfrm>
            <a:off x="838200" y="931698"/>
            <a:ext cx="10515600" cy="1644841"/>
          </a:xfrm>
          <a:prstGeom prst="roundRect">
            <a:avLst>
              <a:gd name="adj" fmla="val 21813"/>
            </a:avLst>
          </a:prstGeom>
          <a:solidFill>
            <a:srgbClr val="07B5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tabLst>
                <a:tab pos="631825" algn="l"/>
              </a:tabLst>
              <a:defRPr/>
            </a:pPr>
            <a:endParaRPr lang="ja-JP" altLang="en-US" sz="3200" b="1" dirty="0">
              <a:solidFill>
                <a:schemeClr val="bg1"/>
              </a:solidFill>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838200" y="936115"/>
            <a:ext cx="10515599" cy="1640424"/>
          </a:xfrm>
        </p:spPr>
        <p:txBody>
          <a:bodyPr bIns="108000" anchor="ctr">
            <a:normAutofit/>
          </a:bodyPr>
          <a:lstStyle>
            <a:lvl1pPr marL="0" indent="0" algn="ctr">
              <a:lnSpc>
                <a:spcPct val="130000"/>
              </a:lnSpc>
              <a:buNone/>
              <a:defRPr sz="3200" b="1" i="0">
                <a:solidFill>
                  <a:schemeClr val="bg1"/>
                </a:solidFill>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26080203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10515600" cy="535533"/>
          </a:xfrm>
        </p:spPr>
        <p:txBody>
          <a:bodyPr>
            <a:normAutofit/>
          </a:bodyPr>
          <a:lstStyle>
            <a:lvl1pPr>
              <a:defRPr sz="2000">
                <a:solidFill>
                  <a:schemeClr val="bg1">
                    <a:lumMod val="6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3239041"/>
            <a:ext cx="10515600" cy="3206829"/>
          </a:xfrm>
        </p:spPr>
        <p:txBody>
          <a:bodyPr>
            <a:normAutofit/>
          </a:bodyPr>
          <a:lstStyle>
            <a:lvl1pPr marL="0" indent="0" algn="ctr">
              <a:lnSpc>
                <a:spcPct val="130000"/>
              </a:lnSpc>
              <a:buNone/>
              <a:defRPr sz="2800" b="1">
                <a:latin typeface="+mn-ea"/>
                <a:ea typeface="+mn-ea"/>
              </a:defRPr>
            </a:lvl1pPr>
            <a:lvl2pPr marL="457200" indent="0" algn="ctr">
              <a:lnSpc>
                <a:spcPct val="130000"/>
              </a:lnSpc>
              <a:buNone/>
              <a:defRPr sz="2800" b="1">
                <a:latin typeface="+mn-ea"/>
                <a:ea typeface="+mn-ea"/>
              </a:defRPr>
            </a:lvl2pPr>
            <a:lvl3pPr marL="914400" indent="0" algn="ctr">
              <a:lnSpc>
                <a:spcPct val="130000"/>
              </a:lnSpc>
              <a:buNone/>
              <a:defRPr sz="2800" b="1">
                <a:latin typeface="+mn-ea"/>
                <a:ea typeface="+mn-ea"/>
              </a:defRPr>
            </a:lvl3pPr>
            <a:lvl4pPr marL="1371600" indent="0" algn="ctr">
              <a:lnSpc>
                <a:spcPct val="130000"/>
              </a:lnSpc>
              <a:buNone/>
              <a:defRPr sz="2800" b="1">
                <a:latin typeface="+mn-ea"/>
                <a:ea typeface="+mn-ea"/>
              </a:defRPr>
            </a:lvl4pPr>
            <a:lvl5pPr marL="1828800" indent="0" algn="ctr">
              <a:lnSpc>
                <a:spcPct val="130000"/>
              </a:lnSpc>
              <a:buNone/>
              <a:defRPr sz="2800" b="1">
                <a:latin typeface="+mn-ea"/>
                <a:ea typeface="+mn-ea"/>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cxnSp>
        <p:nvCxnSpPr>
          <p:cNvPr id="8" name="直線コネクタ 7">
            <a:extLst>
              <a:ext uri="{FF2B5EF4-FFF2-40B4-BE49-F238E27FC236}">
                <a16:creationId xmlns:a16="http://schemas.microsoft.com/office/drawing/2014/main" id="{4643649E-5D08-3B4F-B8F7-AB56EDE2501F}"/>
              </a:ext>
            </a:extLst>
          </p:cNvPr>
          <p:cNvCxnSpPr>
            <a:cxnSpLocks/>
            <a:endCxn id="2" idx="2"/>
          </p:cNvCxnSpPr>
          <p:nvPr userDrawn="1"/>
        </p:nvCxnSpPr>
        <p:spPr>
          <a:xfrm>
            <a:off x="0" y="553789"/>
            <a:ext cx="5257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A09144E0-1818-8544-9EC0-4BE01B46E843}"/>
              </a:ext>
            </a:extLst>
          </p:cNvPr>
          <p:cNvSpPr/>
          <p:nvPr/>
        </p:nvSpPr>
        <p:spPr>
          <a:xfrm>
            <a:off x="1852858" y="1050916"/>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9BB3B7E-14D4-2349-8963-7A072291568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27474" y="1427059"/>
            <a:ext cx="898367" cy="898367"/>
          </a:xfrm>
          <a:prstGeom prst="rect">
            <a:avLst/>
          </a:prstGeom>
        </p:spPr>
      </p:pic>
      <p:sp>
        <p:nvSpPr>
          <p:cNvPr id="7" name="テキスト ボックス 6">
            <a:extLst>
              <a:ext uri="{FF2B5EF4-FFF2-40B4-BE49-F238E27FC236}">
                <a16:creationId xmlns:a16="http://schemas.microsoft.com/office/drawing/2014/main" id="{B5682BEB-7809-374F-A051-CEA146BC318E}"/>
              </a:ext>
            </a:extLst>
          </p:cNvPr>
          <p:cNvSpPr txBox="1"/>
          <p:nvPr userDrawn="1"/>
        </p:nvSpPr>
        <p:spPr>
          <a:xfrm>
            <a:off x="3380704" y="1241524"/>
            <a:ext cx="6583822" cy="1307205"/>
          </a:xfrm>
          <a:prstGeom prst="rect">
            <a:avLst/>
          </a:prstGeom>
          <a:noFill/>
        </p:spPr>
        <p:txBody>
          <a:bodyPr wrap="square" bIns="108000" rtlCol="0" anchor="ctr">
            <a:noAutofit/>
          </a:bodyPr>
          <a:lstStyle/>
          <a:p>
            <a:pPr>
              <a:lnSpc>
                <a:spcPct val="130000"/>
              </a:lnSpc>
            </a:pPr>
            <a:endParaRPr kumimoji="1" lang="ja-JP" altLang="en-US" sz="2800" b="1" i="0">
              <a:latin typeface="Yu Gothic" panose="020B0400000000000000" pitchFamily="34" charset="-128"/>
              <a:ea typeface="Yu Gothic" panose="020B0400000000000000" pitchFamily="34" charset="-128"/>
            </a:endParaRPr>
          </a:p>
        </p:txBody>
      </p:sp>
      <p:sp>
        <p:nvSpPr>
          <p:cNvPr id="15" name="コンテンツ プレースホルダー 14">
            <a:extLst>
              <a:ext uri="{FF2B5EF4-FFF2-40B4-BE49-F238E27FC236}">
                <a16:creationId xmlns:a16="http://schemas.microsoft.com/office/drawing/2014/main" id="{E3119255-2F01-D14B-A295-74176918736F}"/>
              </a:ext>
            </a:extLst>
          </p:cNvPr>
          <p:cNvSpPr>
            <a:spLocks noGrp="1"/>
          </p:cNvSpPr>
          <p:nvPr>
            <p:ph sz="quarter" idx="10"/>
          </p:nvPr>
        </p:nvSpPr>
        <p:spPr>
          <a:xfrm>
            <a:off x="3375025" y="1241324"/>
            <a:ext cx="6589713" cy="1314450"/>
          </a:xfrm>
        </p:spPr>
        <p:txBody>
          <a:bodyPr bIns="108000" anchor="ctr"/>
          <a:lstStyle>
            <a:lvl1pPr marL="0" indent="0">
              <a:lnSpc>
                <a:spcPct val="130000"/>
              </a:lnSpc>
              <a:buNone/>
              <a:defRPr b="1" i="0">
                <a:latin typeface="Yu Gothic" panose="020B0400000000000000" pitchFamily="34" charset="-128"/>
                <a:ea typeface="Yu Gothic" panose="020B0400000000000000" pitchFamily="34" charset="-128"/>
              </a:defRPr>
            </a:lvl1pPr>
            <a:lvl2pPr marL="457200" indent="0">
              <a:lnSpc>
                <a:spcPct val="130000"/>
              </a:lnSpc>
              <a:buNone/>
              <a:defRPr b="1" i="0">
                <a:latin typeface="Yu Gothic" panose="020B0400000000000000" pitchFamily="34" charset="-128"/>
                <a:ea typeface="Yu Gothic" panose="020B0400000000000000" pitchFamily="34" charset="-128"/>
              </a:defRPr>
            </a:lvl2pPr>
            <a:lvl3pPr marL="914400" indent="0">
              <a:lnSpc>
                <a:spcPct val="130000"/>
              </a:lnSpc>
              <a:buNone/>
              <a:defRPr b="1" i="0">
                <a:latin typeface="Yu Gothic" panose="020B0400000000000000" pitchFamily="34" charset="-128"/>
                <a:ea typeface="Yu Gothic" panose="020B0400000000000000" pitchFamily="34" charset="-128"/>
              </a:defRPr>
            </a:lvl3pPr>
            <a:lvl4pPr marL="1371600" indent="0">
              <a:lnSpc>
                <a:spcPct val="130000"/>
              </a:lnSpc>
              <a:buNone/>
              <a:defRPr b="1" i="0">
                <a:latin typeface="Yu Gothic" panose="020B0400000000000000" pitchFamily="34" charset="-128"/>
                <a:ea typeface="Yu Gothic" panose="020B0400000000000000" pitchFamily="34" charset="-128"/>
              </a:defRPr>
            </a:lvl4pPr>
            <a:lvl5pPr marL="1828800" indent="0">
              <a:lnSpc>
                <a:spcPct val="130000"/>
              </a:lnSpc>
              <a:buNone/>
              <a:defRPr b="1"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p:txBody>
      </p:sp>
    </p:spTree>
    <p:extLst>
      <p:ext uri="{BB962C8B-B14F-4D97-AF65-F5344CB8AC3E}">
        <p14:creationId xmlns:p14="http://schemas.microsoft.com/office/powerpoint/2010/main" val="142620156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コンテンツ プレースホルダー 2"/>
          <p:cNvSpPr>
            <a:spLocks noGrp="1"/>
          </p:cNvSpPr>
          <p:nvPr>
            <p:ph idx="1" hasCustomPrompt="1"/>
          </p:nvPr>
        </p:nvSpPr>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日付プレースホルダー 3"/>
          <p:cNvSpPr>
            <a:spLocks noGrp="1"/>
          </p:cNvSpPr>
          <p:nvPr>
            <p:ph type="dt" sz="half" idx="10"/>
          </p:nvPr>
        </p:nvSpPr>
        <p:spPr/>
        <p:txBody>
          <a:bodyPr rtlCol="0"/>
          <a:lstStyle>
            <a:lvl1pPr>
              <a:defRPr baseline="0"/>
            </a:lvl1pPr>
          </a:lstStyle>
          <a:p>
            <a:fld id="{1311C29A-0285-4FDB-A432-FC8C1D305597}" type="datetime1">
              <a:rPr lang="ja-JP" altLang="en-US" noProof="1" smtClean="0"/>
              <a:t>2024/9/4</a:t>
            </a:fld>
            <a:endParaRPr lang="ja-JP" altLang="en-US" noProof="1"/>
          </a:p>
        </p:txBody>
      </p:sp>
      <p:sp>
        <p:nvSpPr>
          <p:cNvPr id="5" name="フッター プレースホルダー 4"/>
          <p:cNvSpPr>
            <a:spLocks noGrp="1"/>
          </p:cNvSpPr>
          <p:nvPr>
            <p:ph type="ftr" sz="quarter" idx="11"/>
          </p:nvPr>
        </p:nvSpPr>
        <p:spPr/>
        <p:txBody>
          <a:bodyPr rtlCol="0"/>
          <a:lstStyle>
            <a:lvl1pPr>
              <a:defRPr baseline="0"/>
            </a:lvl1pPr>
          </a:lstStyle>
          <a:p>
            <a:endParaRPr lang="ja-JP" altLang="en-US" noProof="1"/>
          </a:p>
        </p:txBody>
      </p:sp>
      <p:sp>
        <p:nvSpPr>
          <p:cNvPr id="6" name="スライド番号プレースホルダー 5"/>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ja-JP" altLang="en-US" noProof="1"/>
              <a:t>マスター タイトルの書式設定</a:t>
            </a:r>
          </a:p>
        </p:txBody>
      </p:sp>
      <p:sp>
        <p:nvSpPr>
          <p:cNvPr id="3" name="テキスト プレースホルダー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ja-JP" altLang="en-US" noProof="1"/>
              <a:t>マスター テキストのスタイルを編集する</a:t>
            </a:r>
          </a:p>
        </p:txBody>
      </p:sp>
      <p:sp>
        <p:nvSpPr>
          <p:cNvPr id="4" name="日付プレースホルダー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fld id="{ED42E4F0-1394-4D8C-8DFB-254D3F14C86A}" type="datetime1">
              <a:rPr lang="ja-JP" altLang="en-US" noProof="1" smtClean="0"/>
              <a:t>2024/9/4</a:t>
            </a:fld>
            <a:endParaRPr lang="ja-JP" altLang="en-US" noProof="1"/>
          </a:p>
        </p:txBody>
      </p:sp>
      <p:sp>
        <p:nvSpPr>
          <p:cNvPr id="5" name="フッター プレースホルダー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endParaRPr lang="ja-JP" altLang="en-US" noProof="1"/>
          </a:p>
        </p:txBody>
      </p:sp>
      <p:sp>
        <p:nvSpPr>
          <p:cNvPr id="6" name="スライド番号プレースホルダー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fld id="{299DD5A9-4EF1-497E-92EF-2D23CF305E03}" type="slidenum">
              <a:rPr lang="en-US" altLang="ja-JP" noProof="1" smtClean="0"/>
              <a:pPr/>
              <a:t>‹#›</a:t>
            </a:fld>
            <a:endParaRPr lang="ja-JP" altLang="en-US" noProof="1"/>
          </a:p>
        </p:txBody>
      </p:sp>
      <p:grpSp>
        <p:nvGrpSpPr>
          <p:cNvPr id="7" name="グループ 6" title="左のスカラップの図形"/>
          <p:cNvGrpSpPr/>
          <p:nvPr/>
        </p:nvGrpSpPr>
        <p:grpSpPr>
          <a:xfrm>
            <a:off x="0" y="0"/>
            <a:ext cx="2814638" cy="6858000"/>
            <a:chOff x="0" y="0"/>
            <a:chExt cx="2814638" cy="6858000"/>
          </a:xfrm>
        </p:grpSpPr>
        <p:sp>
          <p:nvSpPr>
            <p:cNvPr id="11" name="フリーフォーム(F) 6" title="左のスカラップの図形"/>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フリーフォーム(F) 11" title="左のスカラップのインライン"/>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コンテンツ プレースホルダー 2"/>
          <p:cNvSpPr>
            <a:spLocks noGrp="1"/>
          </p:cNvSpPr>
          <p:nvPr>
            <p:ph sz="half" idx="1" hasCustomPrompt="1"/>
          </p:nvPr>
        </p:nvSpPr>
        <p:spPr>
          <a:xfrm>
            <a:off x="1257300" y="2286000"/>
            <a:ext cx="4800600" cy="3619500"/>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コンテンツ プレースホルダー 3"/>
          <p:cNvSpPr>
            <a:spLocks noGrp="1"/>
          </p:cNvSpPr>
          <p:nvPr>
            <p:ph sz="half" idx="2" hasCustomPrompt="1"/>
          </p:nvPr>
        </p:nvSpPr>
        <p:spPr>
          <a:xfrm>
            <a:off x="6647796" y="2286000"/>
            <a:ext cx="4800600" cy="3619500"/>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5" name="日付プレースホルダー 4"/>
          <p:cNvSpPr>
            <a:spLocks noGrp="1"/>
          </p:cNvSpPr>
          <p:nvPr>
            <p:ph type="dt" sz="half" idx="10"/>
          </p:nvPr>
        </p:nvSpPr>
        <p:spPr/>
        <p:txBody>
          <a:bodyPr rtlCol="0"/>
          <a:lstStyle>
            <a:lvl1pPr>
              <a:defRPr baseline="0"/>
            </a:lvl1pPr>
          </a:lstStyle>
          <a:p>
            <a:fld id="{E88018AC-BB31-4699-B18F-CA12DFBB3477}" type="datetime1">
              <a:rPr lang="ja-JP" altLang="en-US" noProof="1" smtClean="0"/>
              <a:t>2024/9/4</a:t>
            </a:fld>
            <a:endParaRPr lang="ja-JP" altLang="en-US" noProof="1"/>
          </a:p>
        </p:txBody>
      </p:sp>
      <p:sp>
        <p:nvSpPr>
          <p:cNvPr id="6" name="フッター プレースホルダー 5"/>
          <p:cNvSpPr>
            <a:spLocks noGrp="1"/>
          </p:cNvSpPr>
          <p:nvPr>
            <p:ph type="ftr" sz="quarter" idx="11"/>
          </p:nvPr>
        </p:nvSpPr>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252728" y="381000"/>
            <a:ext cx="10172700" cy="1493517"/>
          </a:xfrm>
        </p:spPr>
        <p:txBody>
          <a:bodyPr rtlCol="0"/>
          <a:lstStyle>
            <a:lvl1pPr>
              <a:defRPr baseline="0"/>
            </a:lvl1pPr>
          </a:lstStyle>
          <a:p>
            <a:pPr rtl="0"/>
            <a:r>
              <a:rPr lang="ja-JP" altLang="en-US" noProof="1"/>
              <a:t>マスター タイトルの書式設定</a:t>
            </a:r>
          </a:p>
        </p:txBody>
      </p:sp>
      <p:sp>
        <p:nvSpPr>
          <p:cNvPr id="3" name="テキスト プレースホルダー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1"/>
              <a:t>マスター テキストのスタイルを編集する</a:t>
            </a:r>
          </a:p>
        </p:txBody>
      </p:sp>
      <p:sp>
        <p:nvSpPr>
          <p:cNvPr id="4" name="コンテンツ プレースホルダー 3"/>
          <p:cNvSpPr>
            <a:spLocks noGrp="1"/>
          </p:cNvSpPr>
          <p:nvPr>
            <p:ph sz="half" idx="2" hasCustomPrompt="1"/>
          </p:nvPr>
        </p:nvSpPr>
        <p:spPr>
          <a:xfrm>
            <a:off x="1257300" y="2909102"/>
            <a:ext cx="4800600" cy="2996398"/>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5" name="テキスト プレースホルダー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1"/>
              <a:t>マスター テキストのスタイルを編集する</a:t>
            </a:r>
          </a:p>
        </p:txBody>
      </p:sp>
      <p:sp>
        <p:nvSpPr>
          <p:cNvPr id="6" name="コンテンツ プレースホルダー 5"/>
          <p:cNvSpPr>
            <a:spLocks noGrp="1"/>
          </p:cNvSpPr>
          <p:nvPr>
            <p:ph sz="quarter" idx="4" hasCustomPrompt="1"/>
          </p:nvPr>
        </p:nvSpPr>
        <p:spPr>
          <a:xfrm>
            <a:off x="6633864" y="2909102"/>
            <a:ext cx="4800600" cy="2996398"/>
          </a:xfrm>
        </p:spPr>
        <p:txBody>
          <a:bodyPr rtlCol="0"/>
          <a:lstStyle>
            <a:lvl1pPr>
              <a:defRPr baseline="0"/>
            </a:lvl1pPr>
            <a:lvl2pPr>
              <a:defRPr baseline="0"/>
            </a:lvl2pPr>
            <a:lvl3pPr>
              <a:defRPr baseline="0"/>
            </a:lvl3pPr>
            <a:lvl4pPr>
              <a:defRPr baseline="0"/>
            </a:lvl4pPr>
            <a:lvl5pPr>
              <a:defRPr baseline="0"/>
            </a:lvl5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7" name="日付プレースホルダー 6"/>
          <p:cNvSpPr>
            <a:spLocks noGrp="1"/>
          </p:cNvSpPr>
          <p:nvPr>
            <p:ph type="dt" sz="half" idx="10"/>
          </p:nvPr>
        </p:nvSpPr>
        <p:spPr/>
        <p:txBody>
          <a:bodyPr rtlCol="0"/>
          <a:lstStyle>
            <a:lvl1pPr>
              <a:defRPr baseline="0"/>
            </a:lvl1pPr>
          </a:lstStyle>
          <a:p>
            <a:fld id="{250439C6-5ACC-43DD-B65C-CD32BD87024B}" type="datetime1">
              <a:rPr lang="ja-JP" altLang="en-US" noProof="1" smtClean="0"/>
              <a:t>2024/9/4</a:t>
            </a:fld>
            <a:endParaRPr lang="ja-JP" altLang="en-US" noProof="1"/>
          </a:p>
        </p:txBody>
      </p:sp>
      <p:sp>
        <p:nvSpPr>
          <p:cNvPr id="8" name="フッター プレースホルダー 7"/>
          <p:cNvSpPr>
            <a:spLocks noGrp="1"/>
          </p:cNvSpPr>
          <p:nvPr>
            <p:ph type="ftr" sz="quarter" idx="11"/>
          </p:nvPr>
        </p:nvSpPr>
        <p:spPr/>
        <p:txBody>
          <a:bodyPr rtlCol="0"/>
          <a:lstStyle>
            <a:lvl1pPr>
              <a:defRPr baseline="0"/>
            </a:lvl1pPr>
          </a:lstStyle>
          <a:p>
            <a:endParaRPr lang="ja-JP" altLang="en-US" noProof="1"/>
          </a:p>
        </p:txBody>
      </p:sp>
      <p:sp>
        <p:nvSpPr>
          <p:cNvPr id="9" name="スライド番号プレースホルダー 8"/>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baseline="0"/>
            </a:lvl1pPr>
          </a:lstStyle>
          <a:p>
            <a:pPr rtl="0"/>
            <a:r>
              <a:rPr lang="ja-JP" altLang="en-US" noProof="1"/>
              <a:t>マスター タイトルの書式設定</a:t>
            </a:r>
          </a:p>
        </p:txBody>
      </p:sp>
      <p:sp>
        <p:nvSpPr>
          <p:cNvPr id="3" name="日付プレースホルダー 2"/>
          <p:cNvSpPr>
            <a:spLocks noGrp="1"/>
          </p:cNvSpPr>
          <p:nvPr>
            <p:ph type="dt" sz="half" idx="10"/>
          </p:nvPr>
        </p:nvSpPr>
        <p:spPr/>
        <p:txBody>
          <a:bodyPr rtlCol="0"/>
          <a:lstStyle>
            <a:lvl1pPr>
              <a:defRPr baseline="0"/>
            </a:lvl1pPr>
          </a:lstStyle>
          <a:p>
            <a:fld id="{B8D734B3-3E50-44D3-822B-500984CDD574}" type="datetime1">
              <a:rPr lang="ja-JP" altLang="en-US" noProof="1" smtClean="0"/>
              <a:t>2024/9/4</a:t>
            </a:fld>
            <a:endParaRPr lang="ja-JP" altLang="en-US" noProof="1"/>
          </a:p>
        </p:txBody>
      </p:sp>
      <p:sp>
        <p:nvSpPr>
          <p:cNvPr id="4" name="フッター プレースホルダー 3"/>
          <p:cNvSpPr>
            <a:spLocks noGrp="1"/>
          </p:cNvSpPr>
          <p:nvPr>
            <p:ph type="ftr" sz="quarter" idx="11"/>
          </p:nvPr>
        </p:nvSpPr>
        <p:spPr/>
        <p:txBody>
          <a:bodyPr rtlCol="0"/>
          <a:lstStyle>
            <a:lvl1pPr>
              <a:defRPr baseline="0"/>
            </a:lvl1pPr>
          </a:lstStyle>
          <a:p>
            <a:endParaRPr lang="ja-JP" altLang="en-US" noProof="1"/>
          </a:p>
        </p:txBody>
      </p:sp>
      <p:sp>
        <p:nvSpPr>
          <p:cNvPr id="5" name="スライド番号プレースホルダー 4"/>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baseline="0"/>
            </a:lvl1pPr>
          </a:lstStyle>
          <a:p>
            <a:fld id="{B9AA5D24-807F-4663-8492-7D42CBFF035B}" type="datetime1">
              <a:rPr lang="ja-JP" altLang="en-US" noProof="1" smtClean="0"/>
              <a:t>2024/9/4</a:t>
            </a:fld>
            <a:endParaRPr lang="ja-JP" altLang="en-US" noProof="1"/>
          </a:p>
        </p:txBody>
      </p:sp>
      <p:sp>
        <p:nvSpPr>
          <p:cNvPr id="3" name="フッター プレースホルダー 2"/>
          <p:cNvSpPr>
            <a:spLocks noGrp="1"/>
          </p:cNvSpPr>
          <p:nvPr>
            <p:ph type="ftr" sz="quarter" idx="11"/>
          </p:nvPr>
        </p:nvSpPr>
        <p:spPr/>
        <p:txBody>
          <a:bodyPr rtlCol="0"/>
          <a:lstStyle>
            <a:lvl1pPr>
              <a:defRPr baseline="0"/>
            </a:lvl1pPr>
          </a:lstStyle>
          <a:p>
            <a:endParaRPr lang="ja-JP" altLang="en-US" noProof="1"/>
          </a:p>
        </p:txBody>
      </p:sp>
      <p:sp>
        <p:nvSpPr>
          <p:cNvPr id="4" name="スライド番号プレースホルダー 3"/>
          <p:cNvSpPr>
            <a:spLocks noGrp="1"/>
          </p:cNvSpPr>
          <p:nvPr>
            <p:ph type="sldNum" sz="quarter" idx="12"/>
          </p:nvPr>
        </p:nvSpPr>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7" name="フリーフォーム(F) 11" title="右のスカラップの背景の図形"/>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タイトル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eiryo UI" panose="020B0604030504040204" pitchFamily="50" charset="-128"/>
              </a:defRPr>
            </a:lvl1pPr>
          </a:lstStyle>
          <a:p>
            <a:pPr rtl="0"/>
            <a:r>
              <a:rPr lang="ja-JP" altLang="en-US" noProof="1"/>
              <a:t>マスター タイトルの書式設定</a:t>
            </a:r>
          </a:p>
        </p:txBody>
      </p:sp>
      <p:sp>
        <p:nvSpPr>
          <p:cNvPr id="3" name="コンテンツ プレースホルダー 2"/>
          <p:cNvSpPr>
            <a:spLocks noGrp="1"/>
          </p:cNvSpPr>
          <p:nvPr>
            <p:ph idx="1" hasCustomPrompt="1"/>
          </p:nvPr>
        </p:nvSpPr>
        <p:spPr>
          <a:xfrm>
            <a:off x="765051" y="920377"/>
            <a:ext cx="6158418" cy="4985124"/>
          </a:xfrm>
        </p:spPr>
        <p:txBody>
          <a:bodyPr rtlCol="0"/>
          <a:lstStyle>
            <a:lvl1pPr>
              <a:defRPr sz="3200" baseline="0"/>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テキスト プレースホルダー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1"/>
              <a:t>マスター テキストのスタイルを編集する</a:t>
            </a:r>
          </a:p>
        </p:txBody>
      </p:sp>
      <p:sp>
        <p:nvSpPr>
          <p:cNvPr id="5" name="日付プレースホルダー 4"/>
          <p:cNvSpPr>
            <a:spLocks noGrp="1"/>
          </p:cNvSpPr>
          <p:nvPr>
            <p:ph type="dt" sz="half" idx="10"/>
          </p:nvPr>
        </p:nvSpPr>
        <p:spPr>
          <a:xfrm>
            <a:off x="765051" y="6375679"/>
            <a:ext cx="1233355" cy="348462"/>
          </a:xfrm>
        </p:spPr>
        <p:txBody>
          <a:bodyPr rtlCol="0"/>
          <a:lstStyle>
            <a:lvl1pPr>
              <a:defRPr baseline="0"/>
            </a:lvl1pPr>
          </a:lstStyle>
          <a:p>
            <a:fld id="{2B41C553-8435-4A65-B157-B4F00C8A6173}" type="datetime1">
              <a:rPr lang="ja-JP" altLang="en-US" noProof="1" smtClean="0"/>
              <a:t>2024/9/4</a:t>
            </a:fld>
            <a:endParaRPr lang="ja-JP" altLang="en-US" noProof="1"/>
          </a:p>
        </p:txBody>
      </p:sp>
      <p:sp>
        <p:nvSpPr>
          <p:cNvPr id="6" name="フッター プレースホルダー 5"/>
          <p:cNvSpPr>
            <a:spLocks noGrp="1"/>
          </p:cNvSpPr>
          <p:nvPr>
            <p:ph type="ftr" sz="quarter" idx="11"/>
          </p:nvPr>
        </p:nvSpPr>
        <p:spPr>
          <a:xfrm>
            <a:off x="2103620" y="6375679"/>
            <a:ext cx="3482179" cy="345796"/>
          </a:xfrm>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a:xfrm>
            <a:off x="5691014" y="6375679"/>
            <a:ext cx="1232456" cy="345796"/>
          </a:xfrm>
        </p:spPr>
        <p:txBody>
          <a:bodyPr rtlCol="0"/>
          <a:lstStyle>
            <a:lvl1pPr>
              <a:defRPr baseline="0"/>
            </a:lvl1pPr>
          </a:lstStyle>
          <a:p>
            <a:fld id="{299DD5A9-4EF1-497E-92EF-2D23CF305E03}" type="slidenum">
              <a:rPr lang="en-US" altLang="ja-JP" noProof="1" smtClean="0"/>
              <a:pPr/>
              <a:t>‹#›</a:t>
            </a:fld>
            <a:endParaRPr lang="ja-JP" altLang="en-US" noProof="1"/>
          </a:p>
        </p:txBody>
      </p:sp>
      <p:sp>
        <p:nvSpPr>
          <p:cNvPr id="8" name="長方形 7"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3" name="図プレースホルダー 2"/>
          <p:cNvSpPr>
            <a:spLocks noGrp="1" noChangeAspect="1"/>
          </p:cNvSpPr>
          <p:nvPr>
            <p:ph type="pic" idx="1" hasCustomPrompt="1"/>
          </p:nvPr>
        </p:nvSpPr>
        <p:spPr>
          <a:xfrm>
            <a:off x="283464" y="0"/>
            <a:ext cx="7355585" cy="6857999"/>
          </a:xfrm>
        </p:spPr>
        <p:txBody>
          <a:bodyPr rtlCol="0" anchor="t"/>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1"/>
              <a:t>アイコンをクリックして画像を追加</a:t>
            </a:r>
          </a:p>
        </p:txBody>
      </p:sp>
      <p:sp>
        <p:nvSpPr>
          <p:cNvPr id="11" name="フリーフォーム(F) 11" title="右のスカラップの背景の図形"/>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長方形 11" title="左端の境界線"/>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eiryo UI" panose="020B0604030504040204" pitchFamily="50" charset="-128"/>
              </a:defRPr>
            </a:lvl1pPr>
          </a:lstStyle>
          <a:p>
            <a:pPr rtl="0"/>
            <a:r>
              <a:rPr lang="ja-JP" altLang="en-US" noProof="1"/>
              <a:t>マスター タイトルの書式設定</a:t>
            </a:r>
          </a:p>
        </p:txBody>
      </p:sp>
      <p:sp>
        <p:nvSpPr>
          <p:cNvPr id="4" name="テキスト プレースホルダー 3"/>
          <p:cNvSpPr>
            <a:spLocks noGrp="1"/>
          </p:cNvSpPr>
          <p:nvPr>
            <p:ph type="body" sz="half" idx="2" hasCustomPrompt="1"/>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1"/>
              <a:t>マスター テキストのスタイルを編集する</a:t>
            </a:r>
          </a:p>
        </p:txBody>
      </p:sp>
      <p:sp>
        <p:nvSpPr>
          <p:cNvPr id="5" name="日付プレースホルダー 4"/>
          <p:cNvSpPr>
            <a:spLocks noGrp="1"/>
          </p:cNvSpPr>
          <p:nvPr>
            <p:ph type="dt" sz="half" idx="10"/>
          </p:nvPr>
        </p:nvSpPr>
        <p:spPr>
          <a:xfrm>
            <a:off x="765950" y="6375679"/>
            <a:ext cx="1232456" cy="348462"/>
          </a:xfrm>
        </p:spPr>
        <p:txBody>
          <a:bodyPr rtlCol="0"/>
          <a:lstStyle>
            <a:lvl1pPr>
              <a:defRPr baseline="0"/>
            </a:lvl1pPr>
          </a:lstStyle>
          <a:p>
            <a:fld id="{A7120721-DBD7-4C33-A697-B7451B686330}" type="datetime1">
              <a:rPr lang="ja-JP" altLang="en-US" noProof="1" smtClean="0"/>
              <a:t>2024/9/4</a:t>
            </a:fld>
            <a:endParaRPr lang="ja-JP" altLang="en-US" noProof="1"/>
          </a:p>
        </p:txBody>
      </p:sp>
      <p:sp>
        <p:nvSpPr>
          <p:cNvPr id="6" name="フッター プレースホルダー 5"/>
          <p:cNvSpPr>
            <a:spLocks noGrp="1"/>
          </p:cNvSpPr>
          <p:nvPr>
            <p:ph type="ftr" sz="quarter" idx="11"/>
          </p:nvPr>
        </p:nvSpPr>
        <p:spPr>
          <a:xfrm>
            <a:off x="2103621" y="6375679"/>
            <a:ext cx="3482178" cy="345796"/>
          </a:xfrm>
        </p:spPr>
        <p:txBody>
          <a:bodyPr rtlCol="0"/>
          <a:lstStyle>
            <a:lvl1pPr>
              <a:defRPr baseline="0"/>
            </a:lvl1pPr>
          </a:lstStyle>
          <a:p>
            <a:endParaRPr lang="ja-JP" altLang="en-US" noProof="1"/>
          </a:p>
        </p:txBody>
      </p:sp>
      <p:sp>
        <p:nvSpPr>
          <p:cNvPr id="7" name="スライド番号プレースホルダー 6"/>
          <p:cNvSpPr>
            <a:spLocks noGrp="1"/>
          </p:cNvSpPr>
          <p:nvPr>
            <p:ph type="sldNum" sz="quarter" idx="12"/>
          </p:nvPr>
        </p:nvSpPr>
        <p:spPr>
          <a:xfrm>
            <a:off x="5687568" y="6375679"/>
            <a:ext cx="1234440" cy="345796"/>
          </a:xfrm>
        </p:spPr>
        <p:txBody>
          <a:bodyPr rtlCol="0"/>
          <a:lstStyle>
            <a:lvl1pPr>
              <a:defRPr baseline="0"/>
            </a:lvl1pPr>
          </a:lstStyle>
          <a:p>
            <a:fld id="{299DD5A9-4EF1-497E-92EF-2D23CF305E03}" type="slidenum">
              <a:rPr lang="en-US" altLang="ja-JP" noProof="1" smtClean="0"/>
              <a:pPr/>
              <a:t>‹#›</a:t>
            </a:fld>
            <a:endParaRPr lang="ja-JP" altLang="en-US" noProof="1"/>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ja-JP" altLang="en-US" noProof="1"/>
              <a:t>マスター タイトルの書式設定</a:t>
            </a:r>
          </a:p>
        </p:txBody>
      </p:sp>
      <p:sp>
        <p:nvSpPr>
          <p:cNvPr id="3" name="テキスト プレースホルダー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ja-JP" altLang="en-US" noProof="1"/>
              <a:t>マスター テキストのスタイルを編集する</a:t>
            </a:r>
          </a:p>
          <a:p>
            <a:pPr lvl="1" rtl="0"/>
            <a:r>
              <a:rPr lang="ja-JP" altLang="en-US" noProof="1"/>
              <a:t>第 </a:t>
            </a:r>
            <a:r>
              <a:rPr lang="en-US" altLang="ja-JP" noProof="1"/>
              <a:t>2 </a:t>
            </a:r>
            <a:r>
              <a:rPr lang="ja-JP" altLang="en-US" noProof="1"/>
              <a:t>レベル</a:t>
            </a:r>
          </a:p>
          <a:p>
            <a:pPr lvl="2" rtl="0"/>
            <a:r>
              <a:rPr lang="ja-JP" altLang="en-US" noProof="1"/>
              <a:t>第 </a:t>
            </a:r>
            <a:r>
              <a:rPr lang="en-US" altLang="ja-JP" noProof="1"/>
              <a:t>3 </a:t>
            </a:r>
            <a:r>
              <a:rPr lang="ja-JP" altLang="en-US" noProof="1"/>
              <a:t>レベル</a:t>
            </a:r>
          </a:p>
          <a:p>
            <a:pPr lvl="3" rtl="0"/>
            <a:r>
              <a:rPr lang="ja-JP" altLang="en-US" noProof="1"/>
              <a:t>第 </a:t>
            </a:r>
            <a:r>
              <a:rPr lang="en-US" altLang="ja-JP" noProof="1"/>
              <a:t>4 </a:t>
            </a:r>
            <a:r>
              <a:rPr lang="ja-JP" altLang="en-US" noProof="1"/>
              <a:t>レベル</a:t>
            </a:r>
          </a:p>
          <a:p>
            <a:pPr lvl="4" rtl="0"/>
            <a:r>
              <a:rPr lang="ja-JP" altLang="en-US" noProof="1"/>
              <a:t>第 </a:t>
            </a:r>
            <a:r>
              <a:rPr lang="en-US" altLang="ja-JP" noProof="1"/>
              <a:t>5 </a:t>
            </a:r>
            <a:r>
              <a:rPr lang="ja-JP" altLang="en-US" noProof="1"/>
              <a:t>レベル</a:t>
            </a:r>
          </a:p>
        </p:txBody>
      </p:sp>
      <p:sp>
        <p:nvSpPr>
          <p:cNvPr id="4" name="日付プレースホルダー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6462BDF6-EAE1-4F07-93D8-A1411B2CAB36}" type="datetime1">
              <a:rPr lang="ja-JP" altLang="en-US" noProof="1" smtClean="0"/>
              <a:t>2024/9/4</a:t>
            </a:fld>
            <a:endParaRPr lang="ja-JP" altLang="en-US" noProof="1"/>
          </a:p>
        </p:txBody>
      </p:sp>
      <p:sp>
        <p:nvSpPr>
          <p:cNvPr id="5" name="フッター プレースホルダー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endParaRPr lang="ja-JP" altLang="en-US" noProof="1"/>
          </a:p>
        </p:txBody>
      </p:sp>
      <p:sp>
        <p:nvSpPr>
          <p:cNvPr id="6" name="スライド番号プレースホルダー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50" charset="-128"/>
                <a:ea typeface="Meiryo UI" panose="020B0604030504040204" pitchFamily="50" charset="-128"/>
              </a:defRPr>
            </a:lvl1pPr>
          </a:lstStyle>
          <a:p>
            <a:fld id="{299DD5A9-4EF1-497E-92EF-2D23CF305E03}" type="slidenum">
              <a:rPr lang="en-US" altLang="ja-JP" noProof="1" smtClean="0"/>
              <a:pPr/>
              <a:t>‹#›</a:t>
            </a:fld>
            <a:endParaRPr lang="ja-JP" altLang="en-US" noProof="1"/>
          </a:p>
        </p:txBody>
      </p:sp>
      <p:sp>
        <p:nvSpPr>
          <p:cNvPr id="11" name="フリーフォーム(F) 6" title="左のスカラップのエッジ"/>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長方形 11" title="右端の境界線"/>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kumimoji="1" sz="5100" b="1" kern="1200" cap="all" spc="200" baseline="0">
          <a:solidFill>
            <a:schemeClr val="tx2"/>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188DD-3717-47D0-B979-D111D81B46AA}"/>
              </a:ext>
            </a:extLst>
          </p:cNvPr>
          <p:cNvSpPr>
            <a:spLocks noGrp="1"/>
          </p:cNvSpPr>
          <p:nvPr>
            <p:ph type="ctrTitle"/>
          </p:nvPr>
        </p:nvSpPr>
        <p:spPr>
          <a:xfrm>
            <a:off x="1133060" y="1331654"/>
            <a:ext cx="10520569" cy="4394988"/>
          </a:xfrm>
        </p:spPr>
        <p:txBody>
          <a:bodyPr rtlCol="0"/>
          <a:lstStyle/>
          <a:p>
            <a:pPr rtl="0"/>
            <a:r>
              <a:rPr lang="en-US" altLang="ja-JP" noProof="1"/>
              <a:t>SNS</a:t>
            </a:r>
            <a:r>
              <a:rPr lang="ja-JP" altLang="en-US" noProof="1"/>
              <a:t>の</a:t>
            </a:r>
            <a:r>
              <a:rPr lang="en-US" altLang="ja-JP" noProof="1"/>
              <a:t/>
            </a:r>
            <a:br>
              <a:rPr lang="en-US" altLang="ja-JP" noProof="1"/>
            </a:br>
            <a:r>
              <a:rPr lang="ja-JP" altLang="en-US" noProof="1"/>
              <a:t>上手</a:t>
            </a:r>
            <a:r>
              <a:rPr lang="ja-JP" altLang="en-US" noProof="1" smtClean="0"/>
              <a:t>な</a:t>
            </a:r>
            <a:r>
              <a:rPr lang="ja-JP" altLang="en-US" noProof="1"/>
              <a:t>つか</a:t>
            </a:r>
            <a:r>
              <a:rPr lang="ja-JP" altLang="en-US" noProof="1" smtClean="0"/>
              <a:t>い方</a:t>
            </a:r>
            <a:r>
              <a:rPr lang="ja-JP" altLang="en-US" noProof="1"/>
              <a:t>を</a:t>
            </a:r>
            <a:r>
              <a:rPr lang="en-US" altLang="ja-JP" noProof="1"/>
              <a:t/>
            </a:r>
            <a:br>
              <a:rPr lang="en-US" altLang="ja-JP" noProof="1"/>
            </a:br>
            <a:r>
              <a:rPr lang="ja-JP" altLang="en-US" noProof="1" smtClean="0"/>
              <a:t>しろ</a:t>
            </a:r>
            <a:r>
              <a:rPr lang="ja-JP" altLang="en-US" noProof="1" smtClean="0"/>
              <a:t>う</a:t>
            </a:r>
            <a:r>
              <a:rPr lang="ja-JP" altLang="en-US" noProof="1"/>
              <a:t>！</a:t>
            </a:r>
            <a:endParaRPr lang="ja-JP" altLang="en-US" noProof="1">
              <a:latin typeface="Meiryo UI" panose="020B0604030504040204" pitchFamily="50" charset="-128"/>
            </a:endParaRPr>
          </a:p>
        </p:txBody>
      </p:sp>
    </p:spTree>
    <p:extLst>
      <p:ext uri="{BB962C8B-B14F-4D97-AF65-F5344CB8AC3E}">
        <p14:creationId xmlns:p14="http://schemas.microsoft.com/office/powerpoint/2010/main" val="1957017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p:spPr>
        <p:txBody>
          <a:bodyPr tIns="72000">
            <a:normAutofit/>
          </a:bodyPr>
          <a:lstStyle/>
          <a:p>
            <a:r>
              <a:rPr kumimoji="1" lang="ja-JP" altLang="en-US" sz="2000" dirty="0">
                <a:solidFill>
                  <a:schemeClr val="bg1">
                    <a:lumMod val="65000"/>
                  </a:schemeClr>
                </a:solidFill>
              </a:rPr>
              <a:t>「自分と相手との違い」を考えてみよう</a:t>
            </a:r>
          </a:p>
        </p:txBody>
      </p:sp>
      <p:sp>
        <p:nvSpPr>
          <p:cNvPr id="5" name="コンテンツ プレースホルダー 4">
            <a:extLst>
              <a:ext uri="{FF2B5EF4-FFF2-40B4-BE49-F238E27FC236}">
                <a16:creationId xmlns:a16="http://schemas.microsoft.com/office/drawing/2014/main" id="{07831811-19DC-8C4D-B956-78EC99BCFC66}"/>
              </a:ext>
            </a:extLst>
          </p:cNvPr>
          <p:cNvSpPr>
            <a:spLocks noGrp="1"/>
          </p:cNvSpPr>
          <p:nvPr>
            <p:ph idx="1"/>
          </p:nvPr>
        </p:nvSpPr>
        <p:spPr/>
        <p:txBody>
          <a:bodyPr/>
          <a:lstStyle/>
          <a:p>
            <a:pPr algn="ctr">
              <a:lnSpc>
                <a:spcPct val="150000"/>
              </a:lnSpc>
              <a:defRPr/>
            </a:pPr>
            <a:r>
              <a:rPr lang="ja-JP" altLang="en-US" dirty="0">
                <a:solidFill>
                  <a:prstClr val="black">
                    <a:lumMod val="75000"/>
                    <a:lumOff val="25000"/>
                  </a:prstClr>
                </a:solidFill>
                <a:latin typeface="Yu Gothic" panose="020B0400000000000000" pitchFamily="34" charset="-128"/>
                <a:ea typeface="Yu Gothic" panose="020B0400000000000000" pitchFamily="34" charset="-128"/>
              </a:rPr>
              <a:t>人によって、</a:t>
            </a:r>
            <a:endParaRPr lang="en-US" altLang="ja-JP" dirty="0">
              <a:solidFill>
                <a:prstClr val="black">
                  <a:lumMod val="75000"/>
                  <a:lumOff val="25000"/>
                </a:prstClr>
              </a:solidFill>
              <a:latin typeface="Yu Gothic" panose="020B0400000000000000" pitchFamily="34" charset="-128"/>
              <a:ea typeface="Yu Gothic" panose="020B0400000000000000" pitchFamily="34" charset="-128"/>
            </a:endParaRPr>
          </a:p>
          <a:p>
            <a:pPr algn="ctr">
              <a:lnSpc>
                <a:spcPct val="150000"/>
              </a:lnSpc>
              <a:defRPr/>
            </a:pPr>
            <a:r>
              <a:rPr lang="ja-JP" altLang="en-US" dirty="0">
                <a:latin typeface="Yu Gothic" panose="020B0400000000000000" pitchFamily="34" charset="-128"/>
                <a:ea typeface="Yu Gothic" panose="020B0400000000000000" pitchFamily="34" charset="-128"/>
              </a:rPr>
              <a:t>「公開してもよいと思う写真」は違う。</a:t>
            </a:r>
            <a:endParaRPr lang="en-US" altLang="ja-JP" dirty="0">
              <a:latin typeface="Yu Gothic" panose="020B0400000000000000" pitchFamily="34" charset="-128"/>
              <a:ea typeface="Yu Gothic" panose="020B0400000000000000" pitchFamily="34" charset="-128"/>
            </a:endParaRPr>
          </a:p>
          <a:p>
            <a:endParaRPr lang="ja-JP" altLang="en-US" dirty="0"/>
          </a:p>
        </p:txBody>
      </p:sp>
      <p:sp>
        <p:nvSpPr>
          <p:cNvPr id="14" name="コンテンツ プレースホルダー 13">
            <a:extLst>
              <a:ext uri="{FF2B5EF4-FFF2-40B4-BE49-F238E27FC236}">
                <a16:creationId xmlns:a16="http://schemas.microsoft.com/office/drawing/2014/main" id="{C8104486-AE17-1A42-AF52-138B36A3B60E}"/>
              </a:ext>
            </a:extLst>
          </p:cNvPr>
          <p:cNvSpPr>
            <a:spLocks noGrp="1"/>
          </p:cNvSpPr>
          <p:nvPr>
            <p:ph sz="quarter" idx="10"/>
          </p:nvPr>
        </p:nvSpPr>
        <p:spPr/>
        <p:txBody>
          <a:bodyPr/>
          <a:lstStyle/>
          <a:p>
            <a:r>
              <a:rPr lang="ja-JP" altLang="en-US"/>
              <a:t>自分と相手はどれくらい違う？</a:t>
            </a:r>
          </a:p>
        </p:txBody>
      </p:sp>
      <p:sp>
        <p:nvSpPr>
          <p:cNvPr id="4" name="テキスト ボックス 3"/>
          <p:cNvSpPr txBox="1"/>
          <p:nvPr/>
        </p:nvSpPr>
        <p:spPr>
          <a:xfrm>
            <a:off x="0" y="5325588"/>
            <a:ext cx="12192000" cy="1532412"/>
          </a:xfrm>
          <a:prstGeom prst="rect">
            <a:avLst/>
          </a:prstGeom>
          <a:solidFill>
            <a:schemeClr val="bg1">
              <a:lumMod val="85000"/>
            </a:schemeClr>
          </a:solidFill>
        </p:spPr>
        <p:txBody>
          <a:bodyPr wrap="square" bIns="180000" rtlCol="0" anchor="ctr">
            <a:noAutofit/>
          </a:bodyPr>
          <a:lstStyle/>
          <a:p>
            <a:pPr algn="ctr">
              <a:lnSpc>
                <a:spcPct val="150000"/>
              </a:lnSpc>
              <a:spcBef>
                <a:spcPct val="0"/>
              </a:spcBef>
              <a:tabLst>
                <a:tab pos="631825" algn="l"/>
              </a:tabLst>
              <a:defRPr/>
            </a:pPr>
            <a:r>
              <a:rPr lang="ja-JP" altLang="en-US" sz="2600" b="1" dirty="0">
                <a:latin typeface="Yu Gothic" panose="020B0400000000000000" pitchFamily="34" charset="-128"/>
                <a:ea typeface="Yu Gothic" panose="020B0400000000000000" pitchFamily="34" charset="-128"/>
              </a:rPr>
              <a:t>「自分と相手との違い」に気をつける必要があります。</a:t>
            </a:r>
            <a:endParaRPr lang="en-US" altLang="ja-JP" sz="2600" b="1" dirty="0">
              <a:latin typeface="Yu Gothic" panose="020B0400000000000000" pitchFamily="34" charset="-128"/>
              <a:ea typeface="Yu Gothic" panose="020B0400000000000000" pitchFamily="34" charset="-128"/>
            </a:endParaRPr>
          </a:p>
        </p:txBody>
      </p:sp>
      <p:sp>
        <p:nvSpPr>
          <p:cNvPr id="3" name="ホームベース 2">
            <a:extLst>
              <a:ext uri="{FF2B5EF4-FFF2-40B4-BE49-F238E27FC236}">
                <a16:creationId xmlns:a16="http://schemas.microsoft.com/office/drawing/2014/main" id="{C7320544-57D8-42D1-92D1-6666DCFB10A5}"/>
              </a:ext>
            </a:extLst>
          </p:cNvPr>
          <p:cNvSpPr/>
          <p:nvPr/>
        </p:nvSpPr>
        <p:spPr>
          <a:xfrm>
            <a:off x="1268602" y="5095951"/>
            <a:ext cx="5215943" cy="459269"/>
          </a:xfrm>
          <a:prstGeom prst="homePlate">
            <a:avLst/>
          </a:prstGeom>
          <a:solidFill>
            <a:srgbClr val="F1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bg1"/>
                </a:solidFill>
                <a:latin typeface="Yu Gothic" panose="020B0400000000000000" pitchFamily="34" charset="-128"/>
                <a:ea typeface="Yu Gothic" panose="020B0400000000000000" pitchFamily="34" charset="-128"/>
              </a:rPr>
              <a:t>　トラブル</a:t>
            </a:r>
            <a:r>
              <a:rPr lang="ja-JP" altLang="en-US" b="1" dirty="0">
                <a:solidFill>
                  <a:schemeClr val="bg1"/>
                </a:solidFill>
                <a:latin typeface="Yu Gothic" panose="020B0400000000000000" pitchFamily="34" charset="-128"/>
                <a:ea typeface="Yu Gothic" panose="020B0400000000000000" pitchFamily="34" charset="-128"/>
              </a:rPr>
              <a:t>による被害に“あわないため”には</a:t>
            </a:r>
          </a:p>
        </p:txBody>
      </p:sp>
      <p:cxnSp>
        <p:nvCxnSpPr>
          <p:cNvPr id="8" name="直線コネクタ 7">
            <a:extLst>
              <a:ext uri="{FF2B5EF4-FFF2-40B4-BE49-F238E27FC236}">
                <a16:creationId xmlns:a16="http://schemas.microsoft.com/office/drawing/2014/main" id="{9E8184B8-1DE9-A740-A5DA-792AFFE60364}"/>
              </a:ext>
            </a:extLst>
          </p:cNvPr>
          <p:cNvCxnSpPr/>
          <p:nvPr/>
        </p:nvCxnSpPr>
        <p:spPr>
          <a:xfrm>
            <a:off x="2860766" y="4499418"/>
            <a:ext cx="6479177"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E2F134F-C36C-194B-B56A-EB58CF143FD5}"/>
              </a:ext>
            </a:extLst>
          </p:cNvPr>
          <p:cNvCxnSpPr>
            <a:cxnSpLocks/>
          </p:cNvCxnSpPr>
          <p:nvPr/>
        </p:nvCxnSpPr>
        <p:spPr>
          <a:xfrm>
            <a:off x="2148840" y="6328954"/>
            <a:ext cx="327224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34A77C3A-FFEE-9B48-ADCC-E4064866FE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8031" y="4743932"/>
            <a:ext cx="1121142" cy="1121142"/>
          </a:xfrm>
          <a:prstGeom prst="rect">
            <a:avLst/>
          </a:prstGeom>
        </p:spPr>
      </p:pic>
    </p:spTree>
    <p:extLst>
      <p:ext uri="{BB962C8B-B14F-4D97-AF65-F5344CB8AC3E}">
        <p14:creationId xmlns:p14="http://schemas.microsoft.com/office/powerpoint/2010/main" val="1044021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3039" y="260888"/>
            <a:ext cx="10515600" cy="535533"/>
          </a:xfrm>
        </p:spPr>
        <p:txBody>
          <a:bodyPr>
            <a:normAutofit fontScale="90000"/>
          </a:bodyPr>
          <a:lstStyle/>
          <a:p>
            <a:r>
              <a:rPr lang="en-US" altLang="ja-JP" dirty="0"/>
              <a:t>SNS</a:t>
            </a:r>
            <a:r>
              <a:rPr lang="ja-JP" altLang="en-US" dirty="0"/>
              <a:t>に公開しても大丈夫かな？</a:t>
            </a:r>
            <a:r>
              <a:rPr lang="en-US" altLang="ja-JP" dirty="0"/>
              <a:t/>
            </a:r>
            <a:br>
              <a:rPr lang="en-US" altLang="ja-JP" dirty="0"/>
            </a:br>
            <a:endParaRPr lang="ja-JP" altLang="en-US" dirty="0"/>
          </a:p>
        </p:txBody>
      </p:sp>
      <p:sp>
        <p:nvSpPr>
          <p:cNvPr id="9" name="タイトル 1">
            <a:extLst>
              <a:ext uri="{FF2B5EF4-FFF2-40B4-BE49-F238E27FC236}">
                <a16:creationId xmlns:a16="http://schemas.microsoft.com/office/drawing/2014/main" id="{E279B6B2-9CA1-4060-877A-6A13F685EF11}"/>
              </a:ext>
            </a:extLst>
          </p:cNvPr>
          <p:cNvSpPr txBox="1">
            <a:spLocks/>
          </p:cNvSpPr>
          <p:nvPr/>
        </p:nvSpPr>
        <p:spPr>
          <a:xfrm>
            <a:off x="6932871" y="1413857"/>
            <a:ext cx="4440982" cy="1616298"/>
          </a:xfrm>
          <a:prstGeom prst="wedgeRoundRectCallout">
            <a:avLst>
              <a:gd name="adj1" fmla="val -5795"/>
              <a:gd name="adj2" fmla="val 69369"/>
              <a:gd name="adj3" fmla="val 16667"/>
            </a:avLst>
          </a:prstGeom>
          <a:ln w="28575">
            <a:solidFill>
              <a:schemeClr val="tx1"/>
            </a:solidFill>
          </a:ln>
        </p:spPr>
        <p:txBody>
          <a:bodyPr anchor="ctr" anchorCtr="0"/>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lnSpc>
                <a:spcPct val="100000"/>
              </a:lnSpc>
            </a:pPr>
            <a:r>
              <a:rPr lang="ja-JP" altLang="en-US" sz="2400" b="1" dirty="0">
                <a:latin typeface="Yu Gothic" panose="020B0400000000000000" pitchFamily="34" charset="-128"/>
                <a:ea typeface="Yu Gothic" panose="020B0400000000000000" pitchFamily="34" charset="-128"/>
              </a:rPr>
              <a:t>なんでこの写真を使ったの？ありえない。</a:t>
            </a:r>
            <a:endParaRPr lang="en-US" altLang="ja-JP" sz="2400" b="1" dirty="0">
              <a:latin typeface="Yu Gothic" panose="020B0400000000000000" pitchFamily="34" charset="-128"/>
              <a:ea typeface="Yu Gothic" panose="020B0400000000000000" pitchFamily="34"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rcRect/>
          <a:stretch/>
        </p:blipFill>
        <p:spPr>
          <a:xfrm>
            <a:off x="1311520" y="1270098"/>
            <a:ext cx="5353298" cy="3789165"/>
          </a:xfrm>
          <a:prstGeom prst="rect">
            <a:avLst/>
          </a:prstGeom>
        </p:spPr>
      </p:pic>
      <p:pic>
        <p:nvPicPr>
          <p:cNvPr id="2050" name="Picture 2" descr="怒る女性のイラスト（段階3）">
            <a:extLst>
              <a:ext uri="{FF2B5EF4-FFF2-40B4-BE49-F238E27FC236}">
                <a16:creationId xmlns:a16="http://schemas.microsoft.com/office/drawing/2014/main" id="{8BB4E7E1-8FD9-4D2B-8E00-BDE11B432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3459" y="3312881"/>
            <a:ext cx="1014346" cy="1363368"/>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A774DA1A-D44E-0642-9E39-717222B329BA}"/>
              </a:ext>
            </a:extLst>
          </p:cNvPr>
          <p:cNvSpPr txBox="1"/>
          <p:nvPr/>
        </p:nvSpPr>
        <p:spPr>
          <a:xfrm>
            <a:off x="0" y="5241701"/>
            <a:ext cx="12192000" cy="1616298"/>
          </a:xfrm>
          <a:prstGeom prst="rect">
            <a:avLst/>
          </a:prstGeom>
          <a:solidFill>
            <a:schemeClr val="bg1">
              <a:lumMod val="85000"/>
            </a:schemeClr>
          </a:solidFill>
        </p:spPr>
        <p:txBody>
          <a:bodyPr wrap="square" tIns="36000" bIns="0" rtlCol="0" anchor="ctr">
            <a:noAutofit/>
          </a:bodyPr>
          <a:lstStyle/>
          <a:p>
            <a:pPr lvl="0" algn="ctr">
              <a:spcBef>
                <a:spcPts val="1000"/>
              </a:spcBef>
            </a:pPr>
            <a:r>
              <a:rPr lang="ja-JP" altLang="en-US" sz="2800" b="1">
                <a:latin typeface="Yu Gothic" panose="020B0400000000000000" pitchFamily="34" charset="-128"/>
                <a:ea typeface="Yu Gothic" panose="020B0400000000000000" pitchFamily="34" charset="-128"/>
              </a:rPr>
              <a:t>感じ方の違いから、</a:t>
            </a:r>
            <a:endParaRPr lang="en-US" altLang="ja-JP" sz="2800" b="1" dirty="0">
              <a:latin typeface="Yu Gothic" panose="020B0400000000000000" pitchFamily="34" charset="-128"/>
              <a:ea typeface="Yu Gothic" panose="020B0400000000000000" pitchFamily="34" charset="-128"/>
            </a:endParaRPr>
          </a:p>
          <a:p>
            <a:pPr lvl="0" algn="ctr">
              <a:spcBef>
                <a:spcPts val="1000"/>
              </a:spcBef>
            </a:pPr>
            <a:r>
              <a:rPr lang="ja-JP" altLang="en-US" sz="2800" b="1">
                <a:latin typeface="Yu Gothic" panose="020B0400000000000000" pitchFamily="34" charset="-128"/>
                <a:ea typeface="Yu Gothic" panose="020B0400000000000000" pitchFamily="34" charset="-128"/>
              </a:rPr>
              <a:t>トラブルに発展する可能性もあります。</a:t>
            </a:r>
          </a:p>
        </p:txBody>
      </p:sp>
      <p:cxnSp>
        <p:nvCxnSpPr>
          <p:cNvPr id="16" name="直線コネクタ 15">
            <a:extLst>
              <a:ext uri="{FF2B5EF4-FFF2-40B4-BE49-F238E27FC236}">
                <a16:creationId xmlns:a16="http://schemas.microsoft.com/office/drawing/2014/main" id="{283B2853-E03A-0648-9402-48DF0A7CB8FC}"/>
              </a:ext>
            </a:extLst>
          </p:cNvPr>
          <p:cNvCxnSpPr>
            <a:cxnSpLocks/>
          </p:cNvCxnSpPr>
          <p:nvPr/>
        </p:nvCxnSpPr>
        <p:spPr>
          <a:xfrm>
            <a:off x="4447719" y="6037979"/>
            <a:ext cx="221709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EC440C77-2030-A840-A733-D6E7C99479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11520" y="5438136"/>
            <a:ext cx="1223428" cy="1223428"/>
          </a:xfrm>
          <a:prstGeom prst="rect">
            <a:avLst/>
          </a:prstGeom>
        </p:spPr>
      </p:pic>
    </p:spTree>
    <p:extLst>
      <p:ext uri="{BB962C8B-B14F-4D97-AF65-F5344CB8AC3E}">
        <p14:creationId xmlns:p14="http://schemas.microsoft.com/office/powerpoint/2010/main" val="42272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10AD825-A9C5-02B1-BE9C-7E2ADB7F1AA0}"/>
              </a:ext>
            </a:extLst>
          </p:cNvPr>
          <p:cNvPicPr>
            <a:picLocks noChangeAspect="1"/>
          </p:cNvPicPr>
          <p:nvPr/>
        </p:nvPicPr>
        <p:blipFill>
          <a:blip r:embed="rId3"/>
          <a:stretch>
            <a:fillRect/>
          </a:stretch>
        </p:blipFill>
        <p:spPr>
          <a:xfrm>
            <a:off x="1235636" y="1570485"/>
            <a:ext cx="10288204" cy="3717029"/>
          </a:xfrm>
          <a:prstGeom prst="rect">
            <a:avLst/>
          </a:prstGeom>
        </p:spPr>
      </p:pic>
      <p:sp>
        <p:nvSpPr>
          <p:cNvPr id="10" name="正方形/長方形 9">
            <a:extLst>
              <a:ext uri="{FF2B5EF4-FFF2-40B4-BE49-F238E27FC236}">
                <a16:creationId xmlns:a16="http://schemas.microsoft.com/office/drawing/2014/main" id="{C1B88FFE-841E-8322-5549-98B8BACB45DC}"/>
              </a:ext>
            </a:extLst>
          </p:cNvPr>
          <p:cNvSpPr/>
          <p:nvPr/>
        </p:nvSpPr>
        <p:spPr>
          <a:xfrm>
            <a:off x="4122821" y="2310063"/>
            <a:ext cx="1267326" cy="5293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63697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80908A-1A55-0DE7-D10B-213237597239}"/>
              </a:ext>
            </a:extLst>
          </p:cNvPr>
          <p:cNvPicPr>
            <a:picLocks noChangeAspect="1"/>
          </p:cNvPicPr>
          <p:nvPr/>
        </p:nvPicPr>
        <p:blipFill>
          <a:blip r:embed="rId3"/>
          <a:stretch>
            <a:fillRect/>
          </a:stretch>
        </p:blipFill>
        <p:spPr>
          <a:xfrm>
            <a:off x="2357635" y="1374384"/>
            <a:ext cx="6945530" cy="4731244"/>
          </a:xfrm>
          <a:prstGeom prst="rect">
            <a:avLst/>
          </a:prstGeom>
        </p:spPr>
      </p:pic>
      <p:pic>
        <p:nvPicPr>
          <p:cNvPr id="5" name="図 4">
            <a:extLst>
              <a:ext uri="{FF2B5EF4-FFF2-40B4-BE49-F238E27FC236}">
                <a16:creationId xmlns:a16="http://schemas.microsoft.com/office/drawing/2014/main" id="{E6DA68C9-BB7B-15CB-A089-7FECDA8C0551}"/>
              </a:ext>
            </a:extLst>
          </p:cNvPr>
          <p:cNvPicPr>
            <a:picLocks noChangeAspect="1"/>
          </p:cNvPicPr>
          <p:nvPr/>
        </p:nvPicPr>
        <p:blipFill>
          <a:blip r:embed="rId4"/>
          <a:stretch>
            <a:fillRect/>
          </a:stretch>
        </p:blipFill>
        <p:spPr>
          <a:xfrm>
            <a:off x="1074266" y="850231"/>
            <a:ext cx="10636457" cy="524153"/>
          </a:xfrm>
          <a:prstGeom prst="rect">
            <a:avLst/>
          </a:prstGeom>
        </p:spPr>
      </p:pic>
    </p:spTree>
    <p:extLst>
      <p:ext uri="{BB962C8B-B14F-4D97-AF65-F5344CB8AC3E}">
        <p14:creationId xmlns:p14="http://schemas.microsoft.com/office/powerpoint/2010/main" val="514958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4B6BC6-445B-4613-997B-EB522BDBBE43}"/>
              </a:ext>
            </a:extLst>
          </p:cNvPr>
          <p:cNvSpPr txBox="1"/>
          <p:nvPr/>
        </p:nvSpPr>
        <p:spPr>
          <a:xfrm>
            <a:off x="1524000" y="2107298"/>
            <a:ext cx="9144000" cy="635367"/>
          </a:xfrm>
          <a:prstGeom prst="rect">
            <a:avLst/>
          </a:prstGeom>
          <a:noFill/>
        </p:spPr>
        <p:txBody>
          <a:bodyPr wrap="square" rtlCol="0">
            <a:spAutoFit/>
          </a:bodyPr>
          <a:lstStyle/>
          <a:p>
            <a:pPr marL="266700" indent="-266700">
              <a:lnSpc>
                <a:spcPct val="150000"/>
              </a:lnSpc>
            </a:pPr>
            <a:r>
              <a:rPr lang="ja-JP" altLang="en-US" sz="2600" b="1">
                <a:solidFill>
                  <a:schemeClr val="tx1">
                    <a:lumMod val="75000"/>
                    <a:lumOff val="25000"/>
                  </a:schemeClr>
                </a:solidFill>
                <a:latin typeface="Yu Gothic" panose="020B0400000000000000" pitchFamily="34" charset="-128"/>
                <a:ea typeface="Yu Gothic" panose="020B0400000000000000" pitchFamily="34" charset="-128"/>
              </a:rPr>
              <a:t>　</a:t>
            </a:r>
            <a:endParaRPr lang="en-US" altLang="ja-JP" sz="2400" b="1" dirty="0">
              <a:latin typeface="Yu Gothic" panose="020B0400000000000000" pitchFamily="34" charset="-128"/>
              <a:ea typeface="Yu Gothic" panose="020B0400000000000000" pitchFamily="34" charset="-128"/>
            </a:endParaRPr>
          </a:p>
        </p:txBody>
      </p:sp>
      <p:sp>
        <p:nvSpPr>
          <p:cNvPr id="4" name="タイトル 1">
            <a:extLst>
              <a:ext uri="{FF2B5EF4-FFF2-40B4-BE49-F238E27FC236}">
                <a16:creationId xmlns:a16="http://schemas.microsoft.com/office/drawing/2014/main" id="{E279B6B2-9CA1-4060-877A-6A13F685EF11}"/>
              </a:ext>
            </a:extLst>
          </p:cNvPr>
          <p:cNvSpPr txBox="1">
            <a:spLocks/>
          </p:cNvSpPr>
          <p:nvPr/>
        </p:nvSpPr>
        <p:spPr>
          <a:xfrm>
            <a:off x="1725614" y="115332"/>
            <a:ext cx="8762999" cy="544235"/>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400" b="1" dirty="0">
              <a:latin typeface="Yu Gothic" panose="020B0400000000000000" pitchFamily="34" charset="-128"/>
              <a:ea typeface="Yu Gothic" panose="020B0400000000000000" pitchFamily="34" charset="-128"/>
            </a:endParaRPr>
          </a:p>
        </p:txBody>
      </p:sp>
      <p:sp>
        <p:nvSpPr>
          <p:cNvPr id="6" name="タイトル 5">
            <a:extLst>
              <a:ext uri="{FF2B5EF4-FFF2-40B4-BE49-F238E27FC236}">
                <a16:creationId xmlns:a16="http://schemas.microsoft.com/office/drawing/2014/main" id="{5A793ADD-D996-A94D-B03A-C5D053E85B86}"/>
              </a:ext>
            </a:extLst>
          </p:cNvPr>
          <p:cNvSpPr>
            <a:spLocks noGrp="1"/>
          </p:cNvSpPr>
          <p:nvPr>
            <p:ph type="title"/>
          </p:nvPr>
        </p:nvSpPr>
        <p:spPr>
          <a:xfrm>
            <a:off x="0" y="18256"/>
            <a:ext cx="10515600" cy="535533"/>
          </a:xfrm>
        </p:spPr>
        <p:txBody>
          <a:bodyPr/>
          <a:lstStyle/>
          <a:p>
            <a:r>
              <a:rPr lang="ja-JP" altLang="en-US"/>
              <a:t>「上手な伝え方」を考えてみよう</a:t>
            </a:r>
          </a:p>
        </p:txBody>
      </p:sp>
      <p:sp>
        <p:nvSpPr>
          <p:cNvPr id="10" name="コンテンツ プレースホルダー 9">
            <a:extLst>
              <a:ext uri="{FF2B5EF4-FFF2-40B4-BE49-F238E27FC236}">
                <a16:creationId xmlns:a16="http://schemas.microsoft.com/office/drawing/2014/main" id="{37D2A2F5-86B2-5C4E-9344-6FC79051482E}"/>
              </a:ext>
            </a:extLst>
          </p:cNvPr>
          <p:cNvSpPr>
            <a:spLocks noGrp="1"/>
          </p:cNvSpPr>
          <p:nvPr>
            <p:ph idx="1"/>
          </p:nvPr>
        </p:nvSpPr>
        <p:spPr>
          <a:xfrm>
            <a:off x="838200" y="2973860"/>
            <a:ext cx="10515600" cy="1435100"/>
          </a:xfrm>
        </p:spPr>
        <p:txBody>
          <a:bodyPr/>
          <a:lstStyle/>
          <a:p>
            <a:r>
              <a:rPr lang="ja-JP" altLang="en-US" dirty="0"/>
              <a:t>相手を傷つける書き込みは、</a:t>
            </a:r>
            <a:endParaRPr lang="en-US" altLang="ja-JP" dirty="0"/>
          </a:p>
          <a:p>
            <a:r>
              <a:rPr lang="ja-JP" altLang="en-US" dirty="0"/>
              <a:t>　犯罪（侮辱罪や名誉毀損罪）になる場合があります。　</a:t>
            </a:r>
            <a:endParaRPr lang="en-US" altLang="ja-JP" dirty="0"/>
          </a:p>
        </p:txBody>
      </p:sp>
      <p:sp>
        <p:nvSpPr>
          <p:cNvPr id="11" name="コンテンツ プレースホルダー 10">
            <a:extLst>
              <a:ext uri="{FF2B5EF4-FFF2-40B4-BE49-F238E27FC236}">
                <a16:creationId xmlns:a16="http://schemas.microsoft.com/office/drawing/2014/main" id="{3BF264CA-0B1A-D34C-AB4A-F97C6A6A9CF3}"/>
              </a:ext>
            </a:extLst>
          </p:cNvPr>
          <p:cNvSpPr>
            <a:spLocks noGrp="1"/>
          </p:cNvSpPr>
          <p:nvPr>
            <p:ph sz="quarter" idx="10"/>
          </p:nvPr>
        </p:nvSpPr>
        <p:spPr>
          <a:xfrm>
            <a:off x="3375025" y="1241324"/>
            <a:ext cx="6589713" cy="1314450"/>
          </a:xfrm>
        </p:spPr>
        <p:txBody>
          <a:bodyPr/>
          <a:lstStyle/>
          <a:p>
            <a:r>
              <a:rPr lang="ja-JP" altLang="en-US"/>
              <a:t>ネット上で相手を傷つける書き込み</a:t>
            </a:r>
            <a:r>
              <a:rPr lang="en-US" altLang="ja-JP"/>
              <a:t/>
            </a:r>
            <a:br>
              <a:rPr lang="en-US" altLang="ja-JP"/>
            </a:br>
            <a:r>
              <a:rPr lang="ja-JP" altLang="en-US"/>
              <a:t>をした場合どうなる？</a:t>
            </a:r>
          </a:p>
        </p:txBody>
      </p:sp>
      <p:cxnSp>
        <p:nvCxnSpPr>
          <p:cNvPr id="18" name="直線コネクタ 17">
            <a:extLst>
              <a:ext uri="{FF2B5EF4-FFF2-40B4-BE49-F238E27FC236}">
                <a16:creationId xmlns:a16="http://schemas.microsoft.com/office/drawing/2014/main" id="{F410DC4C-1701-8E45-825E-41D8F0FDCE4C}"/>
              </a:ext>
            </a:extLst>
          </p:cNvPr>
          <p:cNvCxnSpPr>
            <a:cxnSpLocks/>
          </p:cNvCxnSpPr>
          <p:nvPr/>
        </p:nvCxnSpPr>
        <p:spPr>
          <a:xfrm>
            <a:off x="1958947" y="4271002"/>
            <a:ext cx="639257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9526DDB4-A97F-0743-ADFF-5A62F96B69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632594" y="4408960"/>
            <a:ext cx="1023020" cy="1023020"/>
          </a:xfrm>
          <a:prstGeom prst="rect">
            <a:avLst/>
          </a:prstGeom>
        </p:spPr>
      </p:pic>
      <p:pic>
        <p:nvPicPr>
          <p:cNvPr id="22" name="図 21">
            <a:extLst>
              <a:ext uri="{FF2B5EF4-FFF2-40B4-BE49-F238E27FC236}">
                <a16:creationId xmlns:a16="http://schemas.microsoft.com/office/drawing/2014/main" id="{7A83577A-8224-2D45-92C5-C52492BD34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36386" y="4408960"/>
            <a:ext cx="1023020" cy="1023020"/>
          </a:xfrm>
          <a:prstGeom prst="rect">
            <a:avLst/>
          </a:prstGeom>
        </p:spPr>
      </p:pic>
      <p:cxnSp>
        <p:nvCxnSpPr>
          <p:cNvPr id="24" name="直線コネクタ 23">
            <a:extLst>
              <a:ext uri="{FF2B5EF4-FFF2-40B4-BE49-F238E27FC236}">
                <a16:creationId xmlns:a16="http://schemas.microsoft.com/office/drawing/2014/main" id="{7873BA51-1D79-5D48-B196-AF5F4D2FFC7E}"/>
              </a:ext>
            </a:extLst>
          </p:cNvPr>
          <p:cNvCxnSpPr>
            <a:cxnSpLocks/>
          </p:cNvCxnSpPr>
          <p:nvPr/>
        </p:nvCxnSpPr>
        <p:spPr>
          <a:xfrm>
            <a:off x="6734147" y="6079482"/>
            <a:ext cx="2430173"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9743FA32-1310-9445-A65A-DE459A2EB73E}"/>
              </a:ext>
            </a:extLst>
          </p:cNvPr>
          <p:cNvSpPr txBox="1"/>
          <p:nvPr/>
        </p:nvSpPr>
        <p:spPr>
          <a:xfrm>
            <a:off x="6656203" y="5326302"/>
            <a:ext cx="4783386" cy="1200329"/>
          </a:xfrm>
          <a:prstGeom prst="rect">
            <a:avLst/>
          </a:prstGeom>
          <a:noFill/>
        </p:spPr>
        <p:txBody>
          <a:bodyPr wrap="square" rtlCol="0" anchor="t">
            <a:spAutoFit/>
          </a:bodyPr>
          <a:lstStyle/>
          <a:p>
            <a:r>
              <a:rPr lang="ja-JP" altLang="en-US" sz="2400" b="1">
                <a:latin typeface="Yu Gothic" panose="020B0400000000000000" pitchFamily="34" charset="-128"/>
                <a:ea typeface="Yu Gothic" panose="020B0400000000000000" pitchFamily="34" charset="-128"/>
              </a:rPr>
              <a:t>頭にくる出来事があったとしても一度冷静になって気持ちを落ち着かせましょう。</a:t>
            </a:r>
            <a:endParaRPr lang="en-US" altLang="ja-JP" sz="2400" b="1" dirty="0">
              <a:latin typeface="Yu Gothic" panose="020B0400000000000000" pitchFamily="34" charset="-128"/>
              <a:ea typeface="Yu Gothic" panose="020B0400000000000000" pitchFamily="34" charset="-128"/>
            </a:endParaRPr>
          </a:p>
        </p:txBody>
      </p:sp>
      <p:sp>
        <p:nvSpPr>
          <p:cNvPr id="23" name="テキスト ボックス 22">
            <a:extLst>
              <a:ext uri="{FF2B5EF4-FFF2-40B4-BE49-F238E27FC236}">
                <a16:creationId xmlns:a16="http://schemas.microsoft.com/office/drawing/2014/main" id="{B1EDE833-BDB1-E74D-8B16-0C87C3BDC8AB}"/>
              </a:ext>
            </a:extLst>
          </p:cNvPr>
          <p:cNvSpPr txBox="1"/>
          <p:nvPr/>
        </p:nvSpPr>
        <p:spPr>
          <a:xfrm>
            <a:off x="983332" y="5326302"/>
            <a:ext cx="4783386" cy="1200329"/>
          </a:xfrm>
          <a:prstGeom prst="rect">
            <a:avLst/>
          </a:prstGeom>
          <a:noFill/>
        </p:spPr>
        <p:txBody>
          <a:bodyPr wrap="square" rtlCol="0" anchor="t">
            <a:spAutoFit/>
          </a:bodyPr>
          <a:lstStyle/>
          <a:p>
            <a:r>
              <a:rPr lang="ja-JP" altLang="en-US" sz="2400" b="1">
                <a:latin typeface="Yu Gothic" panose="020B0400000000000000" pitchFamily="34" charset="-128"/>
                <a:ea typeface="Yu Gothic" panose="020B0400000000000000" pitchFamily="34" charset="-128"/>
              </a:rPr>
              <a:t>対面や実名では言えないことが匿名だと言えたり攻撃性が増したりする危険性があります。</a:t>
            </a:r>
            <a:endParaRPr lang="en-US" altLang="ja-JP" sz="2400" b="1" dirty="0">
              <a:latin typeface="Yu Gothic" panose="020B0400000000000000" pitchFamily="34" charset="-128"/>
              <a:ea typeface="Yu Gothic" panose="020B0400000000000000" pitchFamily="34" charset="-128"/>
            </a:endParaRPr>
          </a:p>
        </p:txBody>
      </p:sp>
      <p:sp>
        <p:nvSpPr>
          <p:cNvPr id="3" name="テキスト ボックス 2">
            <a:extLst>
              <a:ext uri="{FF2B5EF4-FFF2-40B4-BE49-F238E27FC236}">
                <a16:creationId xmlns:a16="http://schemas.microsoft.com/office/drawing/2014/main" id="{F71A8848-9336-4DFE-95BB-195A90F02607}"/>
              </a:ext>
            </a:extLst>
          </p:cNvPr>
          <p:cNvSpPr txBox="1"/>
          <p:nvPr/>
        </p:nvSpPr>
        <p:spPr>
          <a:xfrm>
            <a:off x="2954215" y="3522133"/>
            <a:ext cx="1699846" cy="338554"/>
          </a:xfrm>
          <a:prstGeom prst="rect">
            <a:avLst/>
          </a:prstGeom>
          <a:noFill/>
        </p:spPr>
        <p:txBody>
          <a:bodyPr wrap="square" rtlCol="0">
            <a:spAutoFit/>
          </a:bodyPr>
          <a:lstStyle/>
          <a:p>
            <a:r>
              <a:rPr kumimoji="1" lang="ja-JP" altLang="en-US" sz="1600" dirty="0"/>
              <a:t>ぶじょくざい</a:t>
            </a:r>
          </a:p>
        </p:txBody>
      </p:sp>
      <p:sp>
        <p:nvSpPr>
          <p:cNvPr id="14" name="テキスト ボックス 13">
            <a:extLst>
              <a:ext uri="{FF2B5EF4-FFF2-40B4-BE49-F238E27FC236}">
                <a16:creationId xmlns:a16="http://schemas.microsoft.com/office/drawing/2014/main" id="{BE116BA9-5D0A-4C5A-A2CE-8C7E5114AF9F}"/>
              </a:ext>
            </a:extLst>
          </p:cNvPr>
          <p:cNvSpPr txBox="1"/>
          <p:nvPr/>
        </p:nvSpPr>
        <p:spPr>
          <a:xfrm>
            <a:off x="4501661" y="3522133"/>
            <a:ext cx="1992924" cy="338554"/>
          </a:xfrm>
          <a:prstGeom prst="rect">
            <a:avLst/>
          </a:prstGeom>
          <a:noFill/>
        </p:spPr>
        <p:txBody>
          <a:bodyPr wrap="square" rtlCol="0">
            <a:spAutoFit/>
          </a:bodyPr>
          <a:lstStyle/>
          <a:p>
            <a:r>
              <a:rPr lang="ja-JP" altLang="en-US" sz="1600" dirty="0"/>
              <a:t>めいよきそん</a:t>
            </a:r>
            <a:r>
              <a:rPr kumimoji="1" lang="ja-JP" altLang="en-US" sz="1600" dirty="0"/>
              <a:t>ざい</a:t>
            </a:r>
          </a:p>
        </p:txBody>
      </p:sp>
    </p:spTree>
    <p:extLst>
      <p:ext uri="{BB962C8B-B14F-4D97-AF65-F5344CB8AC3E}">
        <p14:creationId xmlns:p14="http://schemas.microsoft.com/office/powerpoint/2010/main" val="4090905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EC6D5A-FC11-D530-A9FA-31FA9D661C75}"/>
              </a:ext>
            </a:extLst>
          </p:cNvPr>
          <p:cNvSpPr>
            <a:spLocks noGrp="1"/>
          </p:cNvSpPr>
          <p:nvPr>
            <p:ph type="title"/>
          </p:nvPr>
        </p:nvSpPr>
        <p:spPr>
          <a:xfrm>
            <a:off x="1006839" y="839588"/>
            <a:ext cx="10178322" cy="1492132"/>
          </a:xfrm>
        </p:spPr>
        <p:txBody>
          <a:bodyPr/>
          <a:lstStyle/>
          <a:p>
            <a:r>
              <a:rPr lang="ja-JP" altLang="en-US" dirty="0"/>
              <a:t>「いやなことをされたときは、はっきりと「やめてほしい」と言えているかな？</a:t>
            </a:r>
          </a:p>
        </p:txBody>
      </p:sp>
      <p:pic>
        <p:nvPicPr>
          <p:cNvPr id="3" name="図 2">
            <a:extLst>
              <a:ext uri="{FF2B5EF4-FFF2-40B4-BE49-F238E27FC236}">
                <a16:creationId xmlns:a16="http://schemas.microsoft.com/office/drawing/2014/main" id="{CBE6E1C7-0F16-89D6-1B25-488E2C00B37F}"/>
              </a:ext>
            </a:extLst>
          </p:cNvPr>
          <p:cNvPicPr>
            <a:picLocks noChangeAspect="1"/>
          </p:cNvPicPr>
          <p:nvPr/>
        </p:nvPicPr>
        <p:blipFill rotWithShape="1">
          <a:blip r:embed="rId2"/>
          <a:srcRect t="17968" b="26239"/>
          <a:stretch/>
        </p:blipFill>
        <p:spPr>
          <a:xfrm>
            <a:off x="1578339" y="2331720"/>
            <a:ext cx="9035322" cy="3503815"/>
          </a:xfrm>
          <a:prstGeom prst="rect">
            <a:avLst/>
          </a:prstGeom>
        </p:spPr>
      </p:pic>
      <p:sp>
        <p:nvSpPr>
          <p:cNvPr id="4" name="タイトル 1">
            <a:extLst>
              <a:ext uri="{FF2B5EF4-FFF2-40B4-BE49-F238E27FC236}">
                <a16:creationId xmlns:a16="http://schemas.microsoft.com/office/drawing/2014/main" id="{2453B172-1010-7626-675C-694A30FDC48B}"/>
              </a:ext>
            </a:extLst>
          </p:cNvPr>
          <p:cNvSpPr txBox="1">
            <a:spLocks/>
          </p:cNvSpPr>
          <p:nvPr/>
        </p:nvSpPr>
        <p:spPr>
          <a:xfrm>
            <a:off x="1006839" y="176645"/>
            <a:ext cx="10178322" cy="9753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5100" b="1" kern="1200" cap="all" spc="200" baseline="0">
                <a:solidFill>
                  <a:schemeClr val="tx2"/>
                </a:solidFill>
                <a:latin typeface="Meiryo UI" panose="020B0604030504040204" pitchFamily="50" charset="-128"/>
                <a:ea typeface="Meiryo UI" panose="020B0604030504040204" pitchFamily="50" charset="-128"/>
                <a:cs typeface="+mj-cs"/>
              </a:defRPr>
            </a:lvl1pPr>
          </a:lstStyle>
          <a:p>
            <a:r>
              <a:rPr lang="en-US" altLang="ja-JP" smtClean="0"/>
              <a:t>SNS</a:t>
            </a:r>
            <a:r>
              <a:rPr lang="ja-JP" altLang="en-US" smtClean="0"/>
              <a:t>だけではなくて・・・</a:t>
            </a:r>
            <a:endParaRPr lang="ja-JP" altLang="en-US" dirty="0"/>
          </a:p>
        </p:txBody>
      </p:sp>
    </p:spTree>
    <p:extLst>
      <p:ext uri="{BB962C8B-B14F-4D97-AF65-F5344CB8AC3E}">
        <p14:creationId xmlns:p14="http://schemas.microsoft.com/office/powerpoint/2010/main" val="297435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FB542D9A-C499-4EBB-BCE9-12518DFD7BB8}"/>
              </a:ext>
            </a:extLst>
          </p:cNvPr>
          <p:cNvSpPr>
            <a:spLocks noGrp="1"/>
          </p:cNvSpPr>
          <p:nvPr>
            <p:ph type="ctrTitle"/>
          </p:nvPr>
        </p:nvSpPr>
        <p:spPr>
          <a:xfrm>
            <a:off x="528158" y="728586"/>
            <a:ext cx="11135684" cy="4394988"/>
          </a:xfrm>
        </p:spPr>
        <p:txBody>
          <a:bodyPr>
            <a:normAutofit/>
          </a:bodyPr>
          <a:lstStyle/>
          <a:p>
            <a:pPr lvl="0" algn="ctr">
              <a:lnSpc>
                <a:spcPct val="110000"/>
              </a:lnSpc>
            </a:pPr>
            <a:r>
              <a:rPr lang="ja-JP" altLang="en-US" sz="9600" b="1" dirty="0">
                <a:latin typeface="Yu Gothic" panose="020B0400000000000000" pitchFamily="34" charset="-128"/>
                <a:ea typeface="Yu Gothic" panose="020B0400000000000000" pitchFamily="34" charset="-128"/>
              </a:rPr>
              <a:t>　</a:t>
            </a:r>
            <a:r>
              <a:rPr lang="ja-JP" altLang="en-US" sz="4900" b="1" dirty="0">
                <a:latin typeface="Yu Gothic" panose="020B0400000000000000" pitchFamily="34" charset="-128"/>
                <a:ea typeface="Yu Gothic" panose="020B0400000000000000" pitchFamily="34" charset="-128"/>
              </a:rPr>
              <a:t>自分と相手。</a:t>
            </a:r>
            <a:r>
              <a:rPr lang="en-US" altLang="ja-JP" sz="4900" b="1" dirty="0">
                <a:latin typeface="Yu Gothic" panose="020B0400000000000000" pitchFamily="34" charset="-128"/>
                <a:ea typeface="Yu Gothic" panose="020B0400000000000000" pitchFamily="34" charset="-128"/>
              </a:rPr>
              <a:t/>
            </a:r>
            <a:br>
              <a:rPr lang="en-US" altLang="ja-JP" sz="4900" b="1" dirty="0">
                <a:latin typeface="Yu Gothic" panose="020B0400000000000000" pitchFamily="34" charset="-128"/>
                <a:ea typeface="Yu Gothic" panose="020B0400000000000000" pitchFamily="34" charset="-128"/>
              </a:rPr>
            </a:br>
            <a:r>
              <a:rPr lang="ja-JP" altLang="en-US" sz="4900" b="1" dirty="0">
                <a:latin typeface="Yu Gothic" panose="020B0400000000000000" pitchFamily="34" charset="-128"/>
                <a:ea typeface="Yu Gothic" panose="020B0400000000000000" pitchFamily="34" charset="-128"/>
              </a:rPr>
              <a:t>感じ方や大切なもの、</a:t>
            </a:r>
            <a:r>
              <a:rPr lang="en-US" altLang="ja-JP" sz="4900" b="1" dirty="0">
                <a:latin typeface="Yu Gothic" panose="020B0400000000000000" pitchFamily="34" charset="-128"/>
                <a:ea typeface="Yu Gothic" panose="020B0400000000000000" pitchFamily="34" charset="-128"/>
              </a:rPr>
              <a:t/>
            </a:r>
            <a:br>
              <a:rPr lang="en-US" altLang="ja-JP" sz="4900" b="1" dirty="0">
                <a:latin typeface="Yu Gothic" panose="020B0400000000000000" pitchFamily="34" charset="-128"/>
                <a:ea typeface="Yu Gothic" panose="020B0400000000000000" pitchFamily="34" charset="-128"/>
              </a:rPr>
            </a:br>
            <a:r>
              <a:rPr lang="ja-JP" altLang="en-US" sz="4900" b="1" dirty="0">
                <a:latin typeface="Yu Gothic" panose="020B0400000000000000" pitchFamily="34" charset="-128"/>
                <a:ea typeface="Yu Gothic" panose="020B0400000000000000" pitchFamily="34" charset="-128"/>
              </a:rPr>
              <a:t>考え方は</a:t>
            </a:r>
            <a:r>
              <a:rPr lang="en-US" altLang="ja-JP" sz="4900" b="1" dirty="0">
                <a:latin typeface="Yu Gothic" panose="020B0400000000000000" pitchFamily="34" charset="-128"/>
                <a:ea typeface="Yu Gothic" panose="020B0400000000000000" pitchFamily="34" charset="-128"/>
              </a:rPr>
              <a:t/>
            </a:r>
            <a:br>
              <a:rPr lang="en-US" altLang="ja-JP" sz="4900" b="1" dirty="0">
                <a:latin typeface="Yu Gothic" panose="020B0400000000000000" pitchFamily="34" charset="-128"/>
                <a:ea typeface="Yu Gothic" panose="020B0400000000000000" pitchFamily="34" charset="-128"/>
              </a:rPr>
            </a:br>
            <a:r>
              <a:rPr lang="ja-JP" altLang="en-US" sz="4900" b="1" dirty="0">
                <a:latin typeface="Yu Gothic" panose="020B0400000000000000" pitchFamily="34" charset="-128"/>
                <a:ea typeface="Yu Gothic" panose="020B0400000000000000" pitchFamily="34" charset="-128"/>
              </a:rPr>
              <a:t>それぞれちがう。</a:t>
            </a:r>
            <a:endParaRPr lang="ja-JP" altLang="en-US" sz="9600" b="1"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81577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53749329-6ED2-4229-AFB3-D31C36AB9276}"/>
              </a:ext>
            </a:extLst>
          </p:cNvPr>
          <p:cNvSpPr/>
          <p:nvPr/>
        </p:nvSpPr>
        <p:spPr>
          <a:xfrm>
            <a:off x="685800" y="5966235"/>
            <a:ext cx="10668000" cy="622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50000"/>
              </a:lnSpc>
              <a:spcBef>
                <a:spcPts val="0"/>
              </a:spcBef>
              <a:spcAft>
                <a:spcPts val="0"/>
              </a:spcAft>
              <a:buClrTx/>
              <a:buSzTx/>
              <a:buFontTx/>
              <a:buNone/>
              <a:tabLst>
                <a:tab pos="631825" algn="l"/>
              </a:tabLst>
              <a:defRPr/>
            </a:pPr>
            <a:r>
              <a:rPr kumimoji="0" lang="ja-JP" altLang="en-US" sz="28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　トラブルを想像しながら誰に相談すべきか考えてみましょう！</a:t>
            </a:r>
          </a:p>
        </p:txBody>
      </p:sp>
      <p:grpSp>
        <p:nvGrpSpPr>
          <p:cNvPr id="29" name="グループ化 28">
            <a:extLst>
              <a:ext uri="{FF2B5EF4-FFF2-40B4-BE49-F238E27FC236}">
                <a16:creationId xmlns:a16="http://schemas.microsoft.com/office/drawing/2014/main" id="{6418A5B4-8BB9-2648-B52F-543C1CB9C38E}"/>
              </a:ext>
            </a:extLst>
          </p:cNvPr>
          <p:cNvGrpSpPr/>
          <p:nvPr/>
        </p:nvGrpSpPr>
        <p:grpSpPr>
          <a:xfrm>
            <a:off x="2295813" y="1447821"/>
            <a:ext cx="7600373" cy="4541934"/>
            <a:chOff x="4584700" y="2495550"/>
            <a:chExt cx="6045200" cy="3612573"/>
          </a:xfrm>
        </p:grpSpPr>
        <p:pic>
          <p:nvPicPr>
            <p:cNvPr id="14" name="図 13" descr="グラフィカル ユーザー インターフェイス が含まれている画像&#10;&#10;自動的に生成された説明">
              <a:extLst>
                <a:ext uri="{FF2B5EF4-FFF2-40B4-BE49-F238E27FC236}">
                  <a16:creationId xmlns:a16="http://schemas.microsoft.com/office/drawing/2014/main" id="{407E763C-3EDE-8049-8B43-E606D979B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00" y="2495550"/>
              <a:ext cx="3022600" cy="1866900"/>
            </a:xfrm>
            <a:prstGeom prst="rect">
              <a:avLst/>
            </a:prstGeom>
          </p:spPr>
        </p:pic>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DA3BAA01-3F68-204E-9437-3EC9E42923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300" y="2495550"/>
              <a:ext cx="3022600" cy="1866900"/>
            </a:xfrm>
            <a:prstGeom prst="rect">
              <a:avLst/>
            </a:prstGeom>
          </p:spPr>
        </p:pic>
        <p:pic>
          <p:nvPicPr>
            <p:cNvPr id="26" name="図 25" descr="グラフィカル ユーザー インターフェイス&#10;&#10;自動的に生成された説明">
              <a:extLst>
                <a:ext uri="{FF2B5EF4-FFF2-40B4-BE49-F238E27FC236}">
                  <a16:creationId xmlns:a16="http://schemas.microsoft.com/office/drawing/2014/main" id="{8151BB2A-1651-D743-B3C7-B7D01A5A3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4700" y="4241223"/>
              <a:ext cx="3022600" cy="1866900"/>
            </a:xfrm>
            <a:prstGeom prst="rect">
              <a:avLst/>
            </a:prstGeom>
          </p:spPr>
        </p:pic>
        <p:pic>
          <p:nvPicPr>
            <p:cNvPr id="28" name="図 27" descr="グラフィカル ユーザー インターフェイス が含まれている画像&#10;&#10;自動的に生成された説明">
              <a:extLst>
                <a:ext uri="{FF2B5EF4-FFF2-40B4-BE49-F238E27FC236}">
                  <a16:creationId xmlns:a16="http://schemas.microsoft.com/office/drawing/2014/main" id="{46C50F9E-A32C-9140-8481-EB5F185CF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300" y="4241223"/>
              <a:ext cx="3022600" cy="1866900"/>
            </a:xfrm>
            <a:prstGeom prst="rect">
              <a:avLst/>
            </a:prstGeom>
          </p:spPr>
        </p:pic>
      </p:grpSp>
      <p:sp>
        <p:nvSpPr>
          <p:cNvPr id="4" name="タイトル 3">
            <a:extLst>
              <a:ext uri="{FF2B5EF4-FFF2-40B4-BE49-F238E27FC236}">
                <a16:creationId xmlns:a16="http://schemas.microsoft.com/office/drawing/2014/main" id="{5F5F56D7-3493-27EC-FA77-C3440C291DE0}"/>
              </a:ext>
            </a:extLst>
          </p:cNvPr>
          <p:cNvSpPr>
            <a:spLocks noGrp="1"/>
          </p:cNvSpPr>
          <p:nvPr>
            <p:ph type="title"/>
          </p:nvPr>
        </p:nvSpPr>
        <p:spPr/>
        <p:txBody>
          <a:bodyPr/>
          <a:lstStyle/>
          <a:p>
            <a:r>
              <a:rPr lang="ja-JP" altLang="en-US" dirty="0"/>
              <a:t>“相談相手”とは、例えば・・・</a:t>
            </a:r>
            <a:br>
              <a:rPr lang="ja-JP" altLang="en-US" dirty="0"/>
            </a:br>
            <a:endParaRPr lang="ja-JP" altLang="en-US" dirty="0"/>
          </a:p>
        </p:txBody>
      </p:sp>
    </p:spTree>
    <p:extLst>
      <p:ext uri="{BB962C8B-B14F-4D97-AF65-F5344CB8AC3E}">
        <p14:creationId xmlns:p14="http://schemas.microsoft.com/office/powerpoint/2010/main" val="2418116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C648F4B-1847-9B30-36B4-ED5368F96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178" y="0"/>
            <a:ext cx="5215643" cy="6858000"/>
          </a:xfrm>
          <a:prstGeom prst="rect">
            <a:avLst/>
          </a:prstGeom>
        </p:spPr>
      </p:pic>
    </p:spTree>
    <p:extLst>
      <p:ext uri="{BB962C8B-B14F-4D97-AF65-F5344CB8AC3E}">
        <p14:creationId xmlns:p14="http://schemas.microsoft.com/office/powerpoint/2010/main" val="49986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hidden="1">
            <a:extLst>
              <a:ext uri="{FF2B5EF4-FFF2-40B4-BE49-F238E27FC236}">
                <a16:creationId xmlns:a16="http://schemas.microsoft.com/office/drawing/2014/main" id="{28A3E57F-DE9A-45F6-BEF3-EF8EEA07E065}"/>
              </a:ext>
            </a:extLst>
          </p:cNvPr>
          <p:cNvSpPr>
            <a:spLocks noGrp="1"/>
          </p:cNvSpPr>
          <p:nvPr>
            <p:ph type="title"/>
          </p:nvPr>
        </p:nvSpPr>
        <p:spPr>
          <a:xfrm>
            <a:off x="2802662" y="756357"/>
            <a:ext cx="8187071" cy="1253066"/>
          </a:xfrm>
        </p:spPr>
        <p:txBody>
          <a:bodyPr rtlCol="0">
            <a:normAutofit fontScale="90000"/>
          </a:bodyPr>
          <a:lstStyle/>
          <a:p>
            <a:pPr rtl="0"/>
            <a:r>
              <a:rPr lang="ja-JP" altLang="en-US" noProof="1"/>
              <a:t>スライドのタイトル</a:t>
            </a:r>
          </a:p>
        </p:txBody>
      </p:sp>
      <p:sp>
        <p:nvSpPr>
          <p:cNvPr id="6" name="テキスト ボックス 5">
            <a:extLst>
              <a:ext uri="{FF2B5EF4-FFF2-40B4-BE49-F238E27FC236}">
                <a16:creationId xmlns:a16="http://schemas.microsoft.com/office/drawing/2014/main" id="{51CA1257-66A3-465A-A773-E2D1F421929F}"/>
              </a:ext>
            </a:extLst>
          </p:cNvPr>
          <p:cNvSpPr txBox="1"/>
          <p:nvPr/>
        </p:nvSpPr>
        <p:spPr>
          <a:xfrm>
            <a:off x="2890153" y="1536174"/>
            <a:ext cx="8487104"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0" b="0" i="0" u="none" strike="noStrike" kern="1200" cap="none" spc="0" normalizeH="0" baseline="0" noProof="1">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自分のことも</a:t>
            </a:r>
            <a:endParaRPr kumimoji="0" lang="en-US" altLang="ja-JP" sz="8000" b="0" i="0" u="none" strike="noStrike" kern="1200" cap="none" spc="0" normalizeH="0" baseline="0" noProof="1">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0" b="0" i="0" u="none" strike="noStrike" kern="1200" cap="none" spc="0" normalizeH="0" baseline="0" noProof="1">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ともだちのことも</a:t>
            </a:r>
            <a:endParaRPr kumimoji="0" lang="en-US" altLang="ja-JP" sz="8000" b="0" i="0" u="none" strike="noStrike" kern="1200" cap="none" spc="0" normalizeH="0" baseline="0" noProof="1">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0" b="0" i="0" u="none" strike="noStrike" kern="1200" cap="none" spc="0" normalizeH="0" baseline="0" noProof="1">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rPr>
              <a:t>大切にできる人に</a:t>
            </a:r>
            <a:endParaRPr kumimoji="0" lang="en-US" altLang="ja-JP" sz="8000" b="0" i="0" u="none" strike="noStrike" kern="1200" cap="none" spc="0" normalizeH="0" baseline="0" noProof="1">
              <a:ln>
                <a:noFill/>
              </a:ln>
              <a:solidFill>
                <a:prstClr val="white"/>
              </a:solidFill>
              <a:effectLst/>
              <a:uLnTx/>
              <a:uFillTx/>
              <a:latin typeface="HGS創英角ﾎﾟｯﾌﾟ体" panose="040B0A00000000000000" pitchFamily="50" charset="-128"/>
              <a:ea typeface="HGS創英角ﾎﾟｯﾌﾟ体" panose="040B0A00000000000000" pitchFamily="50" charset="-128"/>
              <a:cs typeface="+mn-cs"/>
            </a:endParaRPr>
          </a:p>
        </p:txBody>
      </p:sp>
    </p:spTree>
    <p:extLst>
      <p:ext uri="{BB962C8B-B14F-4D97-AF65-F5344CB8AC3E}">
        <p14:creationId xmlns:p14="http://schemas.microsoft.com/office/powerpoint/2010/main" val="231238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NSをやる人のイラスト（男性）">
            <a:extLst>
              <a:ext uri="{FF2B5EF4-FFF2-40B4-BE49-F238E27FC236}">
                <a16:creationId xmlns:a16="http://schemas.microsoft.com/office/drawing/2014/main" id="{982E606B-00FF-4A0B-8545-6C9260C69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945" y="3244274"/>
            <a:ext cx="3323055" cy="31384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料理の写真を撮影する人のイラスト">
            <a:extLst>
              <a:ext uri="{FF2B5EF4-FFF2-40B4-BE49-F238E27FC236}">
                <a16:creationId xmlns:a16="http://schemas.microsoft.com/office/drawing/2014/main" id="{E284CBEC-B6C0-4647-A7AE-88EBC396C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488" y="3313325"/>
            <a:ext cx="2598098" cy="2894818"/>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a:extLst>
              <a:ext uri="{FF2B5EF4-FFF2-40B4-BE49-F238E27FC236}">
                <a16:creationId xmlns:a16="http://schemas.microsoft.com/office/drawing/2014/main" id="{E3F08320-B282-5B33-9C61-6142846B3C73}"/>
              </a:ext>
            </a:extLst>
          </p:cNvPr>
          <p:cNvSpPr>
            <a:spLocks noGrp="1"/>
          </p:cNvSpPr>
          <p:nvPr>
            <p:ph type="title"/>
          </p:nvPr>
        </p:nvSpPr>
        <p:spPr>
          <a:xfrm>
            <a:off x="1251285" y="475286"/>
            <a:ext cx="10435389" cy="2729783"/>
          </a:xfrm>
        </p:spPr>
        <p:txBody>
          <a:bodyPr>
            <a:normAutofit fontScale="90000"/>
          </a:bodyPr>
          <a:lstStyle/>
          <a:p>
            <a:r>
              <a:rPr lang="en-US" altLang="ja-JP" dirty="0"/>
              <a:t>SNS</a:t>
            </a:r>
            <a:r>
              <a:rPr lang="ja-JP" altLang="en-US" sz="3600" dirty="0"/>
              <a:t>（ソーシャル・ネットワーキング・サービス）</a:t>
            </a:r>
            <a:r>
              <a:rPr lang="ja-JP" altLang="en-US" dirty="0"/>
              <a:t>では、</a:t>
            </a:r>
            <a:r>
              <a:rPr lang="en-US" altLang="ja-JP" dirty="0"/>
              <a:t/>
            </a:r>
            <a:br>
              <a:rPr lang="en-US" altLang="ja-JP" dirty="0"/>
            </a:br>
            <a:r>
              <a:rPr lang="ja-JP" altLang="en-US" dirty="0"/>
              <a:t>インターネット上でいろいろな人と</a:t>
            </a:r>
            <a:r>
              <a:rPr lang="en-US" altLang="ja-JP" dirty="0"/>
              <a:t/>
            </a:r>
            <a:br>
              <a:rPr lang="en-US" altLang="ja-JP" dirty="0"/>
            </a:br>
            <a:r>
              <a:rPr lang="ja-JP" altLang="en-US" dirty="0"/>
              <a:t>つながったり、情報を発信することが</a:t>
            </a:r>
            <a:r>
              <a:rPr lang="en-US" altLang="ja-JP" dirty="0"/>
              <a:t/>
            </a:r>
            <a:br>
              <a:rPr lang="en-US" altLang="ja-JP" dirty="0"/>
            </a:br>
            <a:r>
              <a:rPr lang="ja-JP" altLang="en-US" dirty="0"/>
              <a:t>できます。</a:t>
            </a:r>
            <a:r>
              <a:rPr lang="en-US" altLang="ja-JP" dirty="0"/>
              <a:t/>
            </a:r>
            <a:br>
              <a:rPr lang="en-US" altLang="ja-JP" dirty="0"/>
            </a:br>
            <a:endParaRPr lang="ja-JP" altLang="en-US" dirty="0"/>
          </a:p>
        </p:txBody>
      </p:sp>
    </p:spTree>
    <p:extLst>
      <p:ext uri="{BB962C8B-B14F-4D97-AF65-F5344CB8AC3E}">
        <p14:creationId xmlns:p14="http://schemas.microsoft.com/office/powerpoint/2010/main" val="1264716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7908CCD-64E4-4644-8910-103589B547BA}"/>
              </a:ext>
            </a:extLst>
          </p:cNvPr>
          <p:cNvSpPr txBox="1"/>
          <p:nvPr/>
        </p:nvSpPr>
        <p:spPr>
          <a:xfrm>
            <a:off x="1891596" y="2348078"/>
            <a:ext cx="8392333" cy="1546577"/>
          </a:xfrm>
          <a:prstGeom prst="rect">
            <a:avLst/>
          </a:prstGeom>
          <a:noFill/>
        </p:spPr>
        <p:txBody>
          <a:bodyPr wrap="square" rtlCol="0" anchor="ctr">
            <a:spAutoFit/>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kumimoji="0" lang="en-US" altLang="ja-JP" sz="5400" b="1"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Thank you</a:t>
            </a:r>
          </a:p>
        </p:txBody>
      </p:sp>
    </p:spTree>
    <p:extLst>
      <p:ext uri="{BB962C8B-B14F-4D97-AF65-F5344CB8AC3E}">
        <p14:creationId xmlns:p14="http://schemas.microsoft.com/office/powerpoint/2010/main" val="3782174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2873" y="145504"/>
            <a:ext cx="10515600" cy="535533"/>
          </a:xfrm>
        </p:spPr>
        <p:txBody>
          <a:bodyPr>
            <a:normAutofit fontScale="90000"/>
          </a:bodyPr>
          <a:lstStyle/>
          <a:p>
            <a:r>
              <a:rPr lang="ja-JP" altLang="en-US" dirty="0"/>
              <a:t>しかし、ネット上で安易に情報発信したり、</a:t>
            </a:r>
            <a:r>
              <a:rPr lang="en-US" altLang="ja-JP" dirty="0"/>
              <a:t/>
            </a:r>
            <a:br>
              <a:rPr lang="en-US" altLang="ja-JP" dirty="0"/>
            </a:br>
            <a:r>
              <a:rPr lang="ja-JP" altLang="en-US" dirty="0"/>
              <a:t>知らない人とつながると、</a:t>
            </a:r>
            <a:r>
              <a:rPr lang="en-US" altLang="ja-JP" dirty="0"/>
              <a:t/>
            </a:r>
            <a:br>
              <a:rPr lang="en-US" altLang="ja-JP" dirty="0"/>
            </a:br>
            <a:r>
              <a:rPr lang="ja-JP" altLang="en-US" dirty="0"/>
              <a:t>犯罪被害等のトラブルに巻き込まれて</a:t>
            </a:r>
            <a:r>
              <a:rPr lang="en-US" altLang="ja-JP" dirty="0"/>
              <a:t/>
            </a:r>
            <a:br>
              <a:rPr lang="en-US" altLang="ja-JP" dirty="0"/>
            </a:br>
            <a:r>
              <a:rPr lang="ja-JP" altLang="en-US" dirty="0"/>
              <a:t>しまうことも・・・</a:t>
            </a:r>
            <a:r>
              <a:rPr lang="en-US" altLang="ja-JP" dirty="0"/>
              <a:t/>
            </a:r>
            <a:br>
              <a:rPr lang="en-US" altLang="ja-JP" dirty="0"/>
            </a:br>
            <a:endParaRPr lang="ja-JP" altLang="en-US" dirty="0"/>
          </a:p>
        </p:txBody>
      </p:sp>
      <p:sp>
        <p:nvSpPr>
          <p:cNvPr id="4" name="角丸四角形 3">
            <a:extLst>
              <a:ext uri="{FF2B5EF4-FFF2-40B4-BE49-F238E27FC236}">
                <a16:creationId xmlns:a16="http://schemas.microsoft.com/office/drawing/2014/main" id="{BFE0E603-4AB6-4A73-A052-266479FCC599}"/>
              </a:ext>
            </a:extLst>
          </p:cNvPr>
          <p:cNvSpPr/>
          <p:nvPr/>
        </p:nvSpPr>
        <p:spPr>
          <a:xfrm>
            <a:off x="932873" y="3410399"/>
            <a:ext cx="10215418" cy="2766564"/>
          </a:xfrm>
          <a:prstGeom prst="roundRect">
            <a:avLst>
              <a:gd name="adj" fmla="val 11099"/>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800" b="1" dirty="0">
                <a:solidFill>
                  <a:schemeClr val="tx1"/>
                </a:solidFill>
                <a:latin typeface="Yu Gothic" panose="020B0400000000000000" pitchFamily="34" charset="-128"/>
                <a:ea typeface="Yu Gothic" panose="020B0400000000000000" pitchFamily="34" charset="-128"/>
              </a:rPr>
              <a:t>　この授業では、</a:t>
            </a:r>
            <a:endParaRPr lang="en-US" altLang="ja-JP" sz="28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en-US" altLang="ja-JP" sz="3200" b="1" dirty="0">
                <a:solidFill>
                  <a:schemeClr val="tx1"/>
                </a:solidFill>
                <a:latin typeface="Yu Gothic" panose="020B0400000000000000" pitchFamily="34" charset="-128"/>
                <a:ea typeface="Yu Gothic" panose="020B0400000000000000" pitchFamily="34" charset="-128"/>
              </a:rPr>
              <a:t>SNS</a:t>
            </a:r>
            <a:r>
              <a:rPr lang="ja-JP" altLang="en-US" sz="3200" b="1" dirty="0">
                <a:solidFill>
                  <a:schemeClr val="tx1"/>
                </a:solidFill>
                <a:latin typeface="Yu Gothic" panose="020B0400000000000000" pitchFamily="34" charset="-128"/>
                <a:ea typeface="Yu Gothic" panose="020B0400000000000000" pitchFamily="34" charset="-128"/>
              </a:rPr>
              <a:t>を上手に使うためのポイント</a:t>
            </a:r>
            <a:endParaRPr lang="en-US" altLang="ja-JP" sz="3200" b="1" dirty="0">
              <a:solidFill>
                <a:schemeClr val="tx1"/>
              </a:solidFill>
              <a:latin typeface="Yu Gothic" panose="020B0400000000000000" pitchFamily="34" charset="-128"/>
              <a:ea typeface="Yu Gothic" panose="020B0400000000000000" pitchFamily="34" charset="-128"/>
            </a:endParaRPr>
          </a:p>
          <a:p>
            <a:pPr algn="ctr">
              <a:lnSpc>
                <a:spcPct val="150000"/>
              </a:lnSpc>
            </a:pPr>
            <a:r>
              <a:rPr lang="ja-JP" altLang="en-US" sz="2800" b="1">
                <a:solidFill>
                  <a:schemeClr val="tx1"/>
                </a:solidFill>
                <a:latin typeface="Yu Gothic" panose="020B0400000000000000" pitchFamily="34" charset="-128"/>
                <a:ea typeface="Yu Gothic" panose="020B0400000000000000" pitchFamily="34" charset="-128"/>
              </a:rPr>
              <a:t>を</a:t>
            </a:r>
            <a:r>
              <a:rPr lang="ja-JP" altLang="en-US" sz="2800" b="1" dirty="0">
                <a:solidFill>
                  <a:schemeClr val="tx1"/>
                </a:solidFill>
                <a:latin typeface="Yu Gothic" panose="020B0400000000000000" pitchFamily="34" charset="-128"/>
                <a:ea typeface="Yu Gothic" panose="020B0400000000000000" pitchFamily="34" charset="-128"/>
              </a:rPr>
              <a:t>学んでいきましょう！</a:t>
            </a:r>
            <a:endParaRPr lang="en-US" altLang="ja-JP" sz="2800" b="1" dirty="0">
              <a:solidFill>
                <a:schemeClr val="tx1"/>
              </a:solidFill>
              <a:latin typeface="Yu Gothic" panose="020B0400000000000000" pitchFamily="34" charset="-128"/>
              <a:ea typeface="Yu Gothic" panose="020B0400000000000000" pitchFamily="34" charset="-128"/>
            </a:endParaRPr>
          </a:p>
        </p:txBody>
      </p:sp>
      <p:cxnSp>
        <p:nvCxnSpPr>
          <p:cNvPr id="11" name="直線コネクタ 10">
            <a:extLst>
              <a:ext uri="{FF2B5EF4-FFF2-40B4-BE49-F238E27FC236}">
                <a16:creationId xmlns:a16="http://schemas.microsoft.com/office/drawing/2014/main" id="{BC317527-1639-FC41-A001-65FA7AB91926}"/>
              </a:ext>
            </a:extLst>
          </p:cNvPr>
          <p:cNvCxnSpPr>
            <a:cxnSpLocks/>
          </p:cNvCxnSpPr>
          <p:nvPr/>
        </p:nvCxnSpPr>
        <p:spPr>
          <a:xfrm>
            <a:off x="2974109" y="5164436"/>
            <a:ext cx="6105236"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620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27E547-6D4C-EC47-9170-3F7573E527B4}"/>
              </a:ext>
            </a:extLst>
          </p:cNvPr>
          <p:cNvSpPr>
            <a:spLocks noGrp="1"/>
          </p:cNvSpPr>
          <p:nvPr>
            <p:ph type="title"/>
          </p:nvPr>
        </p:nvSpPr>
        <p:spPr>
          <a:xfrm>
            <a:off x="831850" y="768349"/>
            <a:ext cx="3191510" cy="5321302"/>
          </a:xfrm>
        </p:spPr>
        <p:txBody>
          <a:bodyPr/>
          <a:lstStyle/>
          <a:p>
            <a:r>
              <a:rPr lang="en-US" altLang="ja-JP" dirty="0"/>
              <a:t>A1</a:t>
            </a:r>
            <a:endParaRPr lang="ja-JP" altLang="en-US"/>
          </a:p>
        </p:txBody>
      </p:sp>
      <p:sp>
        <p:nvSpPr>
          <p:cNvPr id="4" name="テキスト プレースホルダー 3">
            <a:extLst>
              <a:ext uri="{FF2B5EF4-FFF2-40B4-BE49-F238E27FC236}">
                <a16:creationId xmlns:a16="http://schemas.microsoft.com/office/drawing/2014/main" id="{498BBE0A-7849-0743-91B8-D7EDD5884165}"/>
              </a:ext>
            </a:extLst>
          </p:cNvPr>
          <p:cNvSpPr>
            <a:spLocks noGrp="1"/>
          </p:cNvSpPr>
          <p:nvPr>
            <p:ph type="body" idx="1"/>
          </p:nvPr>
        </p:nvSpPr>
        <p:spPr>
          <a:xfrm>
            <a:off x="2646948" y="768349"/>
            <a:ext cx="8713202" cy="5321302"/>
          </a:xfrm>
        </p:spPr>
        <p:txBody>
          <a:bodyPr>
            <a:normAutofit/>
          </a:bodyPr>
          <a:lstStyle/>
          <a:p>
            <a:r>
              <a:rPr lang="ja-JP" altLang="en-US" sz="6600" dirty="0"/>
              <a:t>「自分と相手</a:t>
            </a:r>
            <a:r>
              <a:rPr lang="ja-JP" altLang="en-US" sz="6600" dirty="0" smtClean="0"/>
              <a:t>のちがい</a:t>
            </a:r>
            <a:r>
              <a:rPr lang="ja-JP" altLang="en-US" sz="6600" dirty="0"/>
              <a:t>」を</a:t>
            </a:r>
            <a:r>
              <a:rPr lang="en-US" altLang="ja-JP" sz="6600" dirty="0"/>
              <a:t/>
            </a:r>
            <a:br>
              <a:rPr lang="en-US" altLang="ja-JP" sz="6600" dirty="0"/>
            </a:br>
            <a:r>
              <a:rPr lang="ja-JP" altLang="en-US" sz="6600" dirty="0"/>
              <a:t>考えてみよう</a:t>
            </a:r>
          </a:p>
        </p:txBody>
      </p:sp>
    </p:spTree>
    <p:extLst>
      <p:ext uri="{BB962C8B-B14F-4D97-AF65-F5344CB8AC3E}">
        <p14:creationId xmlns:p14="http://schemas.microsoft.com/office/powerpoint/2010/main" val="188858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256"/>
            <a:ext cx="10515600" cy="535533"/>
          </a:xfrm>
        </p:spPr>
        <p:txBody>
          <a:bodyPr>
            <a:normAutofit/>
          </a:bodyPr>
          <a:lstStyle/>
          <a:p>
            <a:r>
              <a:rPr lang="ja-JP" altLang="en-US"/>
              <a:t>「自分と相手との違い」を考えてみよう</a:t>
            </a:r>
            <a:endParaRPr lang="ja-JP" altLang="en-US" dirty="0"/>
          </a:p>
        </p:txBody>
      </p:sp>
      <p:sp>
        <p:nvSpPr>
          <p:cNvPr id="3" name="コンテンツ プレースホルダー 2">
            <a:extLst>
              <a:ext uri="{FF2B5EF4-FFF2-40B4-BE49-F238E27FC236}">
                <a16:creationId xmlns:a16="http://schemas.microsoft.com/office/drawing/2014/main" id="{9B0EC7F7-F302-5E41-A67F-B646978A6C8F}"/>
              </a:ext>
            </a:extLst>
          </p:cNvPr>
          <p:cNvSpPr>
            <a:spLocks noGrp="1"/>
          </p:cNvSpPr>
          <p:nvPr>
            <p:ph idx="1"/>
          </p:nvPr>
        </p:nvSpPr>
        <p:spPr>
          <a:xfrm>
            <a:off x="838200" y="3032975"/>
            <a:ext cx="10515600" cy="3412895"/>
          </a:xfrm>
        </p:spPr>
        <p:txBody>
          <a:bodyPr/>
          <a:lstStyle/>
          <a:p>
            <a:r>
              <a:rPr lang="en-US" altLang="ja-JP" dirty="0">
                <a:solidFill>
                  <a:schemeClr val="tx1"/>
                </a:solidFill>
              </a:rPr>
              <a:t>SNS</a:t>
            </a:r>
            <a:r>
              <a:rPr lang="ja-JP" altLang="en-US" dirty="0">
                <a:solidFill>
                  <a:schemeClr val="tx1"/>
                </a:solidFill>
              </a:rPr>
              <a:t>では、ふだんの自分のようすを</a:t>
            </a:r>
            <a:endParaRPr lang="en-US" altLang="ja-JP" dirty="0">
              <a:solidFill>
                <a:schemeClr val="tx1"/>
              </a:solidFill>
            </a:endParaRPr>
          </a:p>
          <a:p>
            <a:r>
              <a:rPr lang="ja-JP" altLang="en-US" dirty="0">
                <a:solidFill>
                  <a:schemeClr val="tx1"/>
                </a:solidFill>
              </a:rPr>
              <a:t>たくさんの人に発信することができます。</a:t>
            </a:r>
            <a:endParaRPr lang="en-US" altLang="ja-JP" dirty="0">
              <a:solidFill>
                <a:schemeClr val="tx1"/>
              </a:solidFill>
            </a:endParaRPr>
          </a:p>
        </p:txBody>
      </p:sp>
      <p:sp>
        <p:nvSpPr>
          <p:cNvPr id="15" name="コンテンツ プレースホルダー 14">
            <a:extLst>
              <a:ext uri="{FF2B5EF4-FFF2-40B4-BE49-F238E27FC236}">
                <a16:creationId xmlns:a16="http://schemas.microsoft.com/office/drawing/2014/main" id="{1133C138-400B-4D4C-8BF3-B9C89768584C}"/>
              </a:ext>
            </a:extLst>
          </p:cNvPr>
          <p:cNvSpPr>
            <a:spLocks noGrp="1"/>
          </p:cNvSpPr>
          <p:nvPr>
            <p:ph sz="quarter" idx="10"/>
          </p:nvPr>
        </p:nvSpPr>
        <p:spPr/>
        <p:txBody>
          <a:bodyPr/>
          <a:lstStyle/>
          <a:p>
            <a:endParaRPr lang="ja-JP" altLang="en-US"/>
          </a:p>
        </p:txBody>
      </p:sp>
      <p:sp>
        <p:nvSpPr>
          <p:cNvPr id="5" name="テキスト ボックス 4"/>
          <p:cNvSpPr txBox="1"/>
          <p:nvPr/>
        </p:nvSpPr>
        <p:spPr>
          <a:xfrm>
            <a:off x="0" y="5213158"/>
            <a:ext cx="12192000" cy="1644841"/>
          </a:xfrm>
          <a:prstGeom prst="rect">
            <a:avLst/>
          </a:prstGeom>
          <a:solidFill>
            <a:schemeClr val="bg1">
              <a:lumMod val="85000"/>
            </a:schemeClr>
          </a:solidFill>
        </p:spPr>
        <p:txBody>
          <a:bodyPr wrap="square" rtlCol="0" anchor="ctr">
            <a:noAutofit/>
          </a:bodyPr>
          <a:lstStyle/>
          <a:p>
            <a:pPr algn="ctr">
              <a:lnSpc>
                <a:spcPct val="125000"/>
              </a:lnSpc>
              <a:spcBef>
                <a:spcPct val="0"/>
              </a:spcBef>
              <a:tabLst>
                <a:tab pos="631825" algn="l"/>
              </a:tabLst>
              <a:defRPr/>
            </a:pPr>
            <a:r>
              <a:rPr lang="ja-JP" altLang="en-US" sz="2800" b="1" dirty="0">
                <a:latin typeface="Yu Gothic" panose="020B0400000000000000" pitchFamily="34" charset="-128"/>
                <a:ea typeface="Yu Gothic" panose="020B0400000000000000" pitchFamily="34" charset="-128"/>
              </a:rPr>
              <a:t>人は、</a:t>
            </a:r>
            <a:r>
              <a:rPr lang="en-US" altLang="ja-JP" sz="2800" b="1" dirty="0">
                <a:latin typeface="Yu Gothic" panose="020B0400000000000000" pitchFamily="34" charset="-128"/>
                <a:ea typeface="Yu Gothic" panose="020B0400000000000000" pitchFamily="34" charset="-128"/>
              </a:rPr>
              <a:t>SNS</a:t>
            </a:r>
            <a:r>
              <a:rPr lang="ja-JP" altLang="en-US" sz="2800" b="1" dirty="0">
                <a:latin typeface="Yu Gothic" panose="020B0400000000000000" pitchFamily="34" charset="-128"/>
                <a:ea typeface="Yu Gothic" panose="020B0400000000000000" pitchFamily="34" charset="-128"/>
              </a:rPr>
              <a:t>に発信された情報に</a:t>
            </a:r>
            <a:r>
              <a:rPr lang="ja-JP" altLang="en-US" sz="2800" b="1">
                <a:latin typeface="Yu Gothic" panose="020B0400000000000000" pitchFamily="34" charset="-128"/>
                <a:ea typeface="Yu Gothic" panose="020B0400000000000000" pitchFamily="34" charset="-128"/>
              </a:rPr>
              <a:t>対して、どの</a:t>
            </a:r>
            <a:r>
              <a:rPr lang="ja-JP" altLang="en-US" sz="2800" b="1" dirty="0">
                <a:latin typeface="Yu Gothic" panose="020B0400000000000000" pitchFamily="34" charset="-128"/>
                <a:ea typeface="Yu Gothic" panose="020B0400000000000000" pitchFamily="34" charset="-128"/>
              </a:rPr>
              <a:t>ように感じるかな？</a:t>
            </a:r>
            <a:endParaRPr lang="en-US" altLang="ja-JP" sz="1400" b="1" dirty="0">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BC730366-5A1C-B342-A101-4E1E93836680}"/>
              </a:ext>
            </a:extLst>
          </p:cNvPr>
          <p:cNvSpPr/>
          <p:nvPr/>
        </p:nvSpPr>
        <p:spPr>
          <a:xfrm>
            <a:off x="838200" y="931698"/>
            <a:ext cx="10515600" cy="1644841"/>
          </a:xfrm>
          <a:prstGeom prst="roundRect">
            <a:avLst>
              <a:gd name="adj" fmla="val 21813"/>
            </a:avLst>
          </a:prstGeom>
          <a:solidFill>
            <a:srgbClr val="07B53B"/>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tabLst>
                <a:tab pos="631825" algn="l"/>
              </a:tabLst>
              <a:defRPr/>
            </a:pPr>
            <a:r>
              <a:rPr lang="ja-JP" altLang="en-US" sz="3200" b="1">
                <a:solidFill>
                  <a:schemeClr val="bg1"/>
                </a:solidFill>
                <a:latin typeface="Yu Gothic" panose="020B0400000000000000" pitchFamily="34" charset="-128"/>
                <a:ea typeface="Yu Gothic" panose="020B0400000000000000" pitchFamily="34" charset="-128"/>
              </a:rPr>
              <a:t>自分と相手はどれくらい違う？</a:t>
            </a:r>
          </a:p>
        </p:txBody>
      </p:sp>
      <p:pic>
        <p:nvPicPr>
          <p:cNvPr id="9" name="図 8">
            <a:extLst>
              <a:ext uri="{FF2B5EF4-FFF2-40B4-BE49-F238E27FC236}">
                <a16:creationId xmlns:a16="http://schemas.microsoft.com/office/drawing/2014/main" id="{B4D73575-B7EF-524E-86C2-E44BDBAAE0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16354" y="4478545"/>
            <a:ext cx="1359291" cy="1359291"/>
          </a:xfrm>
          <a:prstGeom prst="rect">
            <a:avLst/>
          </a:prstGeom>
        </p:spPr>
      </p:pic>
    </p:spTree>
    <p:extLst>
      <p:ext uri="{BB962C8B-B14F-4D97-AF65-F5344CB8AC3E}">
        <p14:creationId xmlns:p14="http://schemas.microsoft.com/office/powerpoint/2010/main" val="4184629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B9988-CDD5-BB44-A96A-2FC555C334C8}"/>
              </a:ext>
            </a:extLst>
          </p:cNvPr>
          <p:cNvSpPr>
            <a:spLocks noGrp="1"/>
          </p:cNvSpPr>
          <p:nvPr>
            <p:ph type="title"/>
          </p:nvPr>
        </p:nvSpPr>
        <p:spPr>
          <a:xfrm>
            <a:off x="887896" y="382385"/>
            <a:ext cx="10542104" cy="1492132"/>
          </a:xfrm>
        </p:spPr>
        <p:txBody>
          <a:bodyPr/>
          <a:lstStyle/>
          <a:p>
            <a:r>
              <a:rPr lang="ja-JP" altLang="en-US" dirty="0"/>
              <a:t>「自分と相手との違い」を考えてみよう</a:t>
            </a:r>
          </a:p>
        </p:txBody>
      </p:sp>
      <p:pic>
        <p:nvPicPr>
          <p:cNvPr id="5" name="図 4" descr="アイコン&#10;&#10;自動的に生成された説明">
            <a:extLst>
              <a:ext uri="{FF2B5EF4-FFF2-40B4-BE49-F238E27FC236}">
                <a16:creationId xmlns:a16="http://schemas.microsoft.com/office/drawing/2014/main" id="{173DD537-1C5A-1C44-9A72-B7A1BB336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858" y="3272306"/>
            <a:ext cx="8486283" cy="2494854"/>
          </a:xfrm>
          <a:prstGeom prst="rect">
            <a:avLst/>
          </a:prstGeom>
        </p:spPr>
      </p:pic>
      <p:grpSp>
        <p:nvGrpSpPr>
          <p:cNvPr id="15" name="グループ化 14">
            <a:extLst>
              <a:ext uri="{FF2B5EF4-FFF2-40B4-BE49-F238E27FC236}">
                <a16:creationId xmlns:a16="http://schemas.microsoft.com/office/drawing/2014/main" id="{3BBFCEC8-0EBE-604A-8CDF-082BEEC46843}"/>
              </a:ext>
            </a:extLst>
          </p:cNvPr>
          <p:cNvGrpSpPr/>
          <p:nvPr/>
        </p:nvGrpSpPr>
        <p:grpSpPr>
          <a:xfrm>
            <a:off x="1852858" y="1309780"/>
            <a:ext cx="8486284" cy="1750532"/>
            <a:chOff x="1852858" y="1309780"/>
            <a:chExt cx="8486284" cy="1750532"/>
          </a:xfrm>
        </p:grpSpPr>
        <p:sp>
          <p:nvSpPr>
            <p:cNvPr id="14" name="角丸四角形 13">
              <a:extLst>
                <a:ext uri="{FF2B5EF4-FFF2-40B4-BE49-F238E27FC236}">
                  <a16:creationId xmlns:a16="http://schemas.microsoft.com/office/drawing/2014/main" id="{AB95712E-CE78-3E41-B20C-4E77164BBF51}"/>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B590706-C98B-1B45-B618-AA4C9C05E1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6" name="テキスト ボックス 5">
              <a:extLst>
                <a:ext uri="{FF2B5EF4-FFF2-40B4-BE49-F238E27FC236}">
                  <a16:creationId xmlns:a16="http://schemas.microsoft.com/office/drawing/2014/main" id="{578E02C1-754F-2544-9A80-82024A9FF08B}"/>
                </a:ext>
              </a:extLst>
            </p:cNvPr>
            <p:cNvSpPr txBox="1"/>
            <p:nvPr/>
          </p:nvSpPr>
          <p:spPr>
            <a:xfrm>
              <a:off x="3296992" y="1442433"/>
              <a:ext cx="6391493" cy="1617879"/>
            </a:xfrm>
            <a:prstGeom prst="rect">
              <a:avLst/>
            </a:prstGeom>
            <a:noFill/>
          </p:spPr>
          <p:txBody>
            <a:bodyPr wrap="none" rtlCol="0">
              <a:spAutoFit/>
            </a:bodyPr>
            <a:lstStyle/>
            <a:p>
              <a:pPr lvl="0">
                <a:lnSpc>
                  <a:spcPct val="130000"/>
                </a:lnSpc>
                <a:spcBef>
                  <a:spcPts val="1000"/>
                </a:spcBef>
              </a:pPr>
              <a:r>
                <a:rPr lang="ja-JP" altLang="en-US" sz="2800" b="1" dirty="0">
                  <a:solidFill>
                    <a:prstClr val="black"/>
                  </a:solidFill>
                  <a:latin typeface="游ゴシック" panose="020B0400000000000000" pitchFamily="34" charset="-128"/>
                </a:rPr>
                <a:t>あなたが、ネット</a:t>
              </a:r>
              <a:r>
                <a:rPr lang="ja-JP" altLang="en-US" sz="2800" b="1" dirty="0" smtClean="0">
                  <a:solidFill>
                    <a:prstClr val="black"/>
                  </a:solidFill>
                  <a:latin typeface="游ゴシック" panose="020B0400000000000000" pitchFamily="34" charset="-128"/>
                </a:rPr>
                <a:t>に</a:t>
              </a:r>
              <a:r>
                <a:rPr lang="ja-JP" altLang="en-US" sz="2800" b="1" dirty="0">
                  <a:solidFill>
                    <a:prstClr val="black"/>
                  </a:solidFill>
                  <a:latin typeface="游ゴシック" panose="020B0400000000000000" pitchFamily="34" charset="-128"/>
                </a:rPr>
                <a:t>こうかい</a:t>
              </a:r>
              <a:r>
                <a:rPr lang="ja-JP" altLang="en-US" sz="2800" b="1" dirty="0" smtClean="0">
                  <a:solidFill>
                    <a:prstClr val="black"/>
                  </a:solidFill>
                  <a:latin typeface="游ゴシック" panose="020B0400000000000000" pitchFamily="34" charset="-128"/>
                </a:rPr>
                <a:t>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dirty="0">
                  <a:latin typeface="游ゴシック" panose="020B0400000000000000" pitchFamily="34" charset="-128"/>
                </a:rPr>
                <a:t>「イヤだな」</a:t>
              </a:r>
              <a:r>
                <a:rPr lang="ja-JP" altLang="en-US" sz="2800" b="1" dirty="0">
                  <a:solidFill>
                    <a:prstClr val="black"/>
                  </a:solidFill>
                  <a:latin typeface="游ゴシック" panose="020B0400000000000000" pitchFamily="34" charset="-128"/>
                </a:rPr>
                <a:t>と感じる写真は、どれ？</a:t>
              </a:r>
            </a:p>
            <a:p>
              <a:endParaRPr kumimoji="1" lang="ja-JP" altLang="en-US" dirty="0"/>
            </a:p>
          </p:txBody>
        </p:sp>
        <p:cxnSp>
          <p:nvCxnSpPr>
            <p:cNvPr id="13" name="直線コネクタ 12">
              <a:extLst>
                <a:ext uri="{FF2B5EF4-FFF2-40B4-BE49-F238E27FC236}">
                  <a16:creationId xmlns:a16="http://schemas.microsoft.com/office/drawing/2014/main" id="{24DEE89D-B807-F346-81C6-C4128342D99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046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B0C56E65-D65C-094D-B2FC-9481F0D28A4A}"/>
              </a:ext>
            </a:extLst>
          </p:cNvPr>
          <p:cNvSpPr>
            <a:spLocks noGrp="1"/>
          </p:cNvSpPr>
          <p:nvPr>
            <p:ph type="title"/>
          </p:nvPr>
        </p:nvSpPr>
        <p:spPr>
          <a:xfrm>
            <a:off x="914400" y="382385"/>
            <a:ext cx="10515600" cy="1492132"/>
          </a:xfrm>
        </p:spPr>
        <p:txBody>
          <a:bodyPr>
            <a:normAutofit/>
          </a:bodyPr>
          <a:lstStyle/>
          <a:p>
            <a:r>
              <a:rPr lang="ja-JP" altLang="en-US"/>
              <a:t>「自分と相手との違い」を考えてみよう</a:t>
            </a:r>
          </a:p>
        </p:txBody>
      </p:sp>
      <p:sp>
        <p:nvSpPr>
          <p:cNvPr id="11" name="タイトル 1">
            <a:extLst>
              <a:ext uri="{FF2B5EF4-FFF2-40B4-BE49-F238E27FC236}">
                <a16:creationId xmlns:a16="http://schemas.microsoft.com/office/drawing/2014/main" id="{D0B5EB7C-60BD-E54F-AA15-84AF8464C141}"/>
              </a:ext>
            </a:extLst>
          </p:cNvPr>
          <p:cNvSpPr txBox="1">
            <a:spLocks/>
          </p:cNvSpPr>
          <p:nvPr/>
        </p:nvSpPr>
        <p:spPr>
          <a:xfrm>
            <a:off x="4237617" y="355119"/>
            <a:ext cx="10515600" cy="966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12" name="コンテンツ プレースホルダー 3">
            <a:extLst>
              <a:ext uri="{FF2B5EF4-FFF2-40B4-BE49-F238E27FC236}">
                <a16:creationId xmlns:a16="http://schemas.microsoft.com/office/drawing/2014/main" id="{6696B3CE-71AC-334D-B04D-6795388F4B79}"/>
              </a:ext>
            </a:extLst>
          </p:cNvPr>
          <p:cNvSpPr txBox="1">
            <a:spLocks/>
          </p:cNvSpPr>
          <p:nvPr/>
        </p:nvSpPr>
        <p:spPr>
          <a:xfrm>
            <a:off x="838200" y="1322388"/>
            <a:ext cx="10515600" cy="485457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kumimoji="1" sz="2800" b="1" kern="1200">
                <a:solidFill>
                  <a:schemeClr val="tx1"/>
                </a:solidFill>
                <a:latin typeface="+mn-ea"/>
                <a:ea typeface="+mn-ea"/>
                <a:cs typeface="+mn-cs"/>
              </a:defRPr>
            </a:lvl1pPr>
            <a:lvl2pPr marL="4572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2pPr>
            <a:lvl3pPr marL="9144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3pPr>
            <a:lvl4pPr marL="13716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4pPr>
            <a:lvl5pPr marL="1828800" indent="0" algn="l" defTabSz="914400" rtl="0" eaLnBrk="1" latinLnBrk="0" hangingPunct="1">
              <a:lnSpc>
                <a:spcPct val="130000"/>
              </a:lnSpc>
              <a:spcBef>
                <a:spcPts val="500"/>
              </a:spcBef>
              <a:buFont typeface="Arial" panose="020B0604020202020204" pitchFamily="34" charset="0"/>
              <a:buNone/>
              <a:defRPr kumimoji="1" sz="2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pic>
        <p:nvPicPr>
          <p:cNvPr id="7" name="図 6" descr="テキスト が含まれている画像&#10;&#10;自動的に生成された説明">
            <a:extLst>
              <a:ext uri="{FF2B5EF4-FFF2-40B4-BE49-F238E27FC236}">
                <a16:creationId xmlns:a16="http://schemas.microsoft.com/office/drawing/2014/main" id="{CA23E68D-1F06-714D-B837-582ECBE13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5690" y="3180357"/>
            <a:ext cx="6080619" cy="3256566"/>
          </a:xfrm>
          <a:prstGeom prst="rect">
            <a:avLst/>
          </a:prstGeom>
        </p:spPr>
      </p:pic>
      <p:grpSp>
        <p:nvGrpSpPr>
          <p:cNvPr id="15" name="グループ化 14">
            <a:extLst>
              <a:ext uri="{FF2B5EF4-FFF2-40B4-BE49-F238E27FC236}">
                <a16:creationId xmlns:a16="http://schemas.microsoft.com/office/drawing/2014/main" id="{EBB42BFD-9F80-124F-9F48-5F5BA77C8C55}"/>
              </a:ext>
            </a:extLst>
          </p:cNvPr>
          <p:cNvGrpSpPr/>
          <p:nvPr/>
        </p:nvGrpSpPr>
        <p:grpSpPr>
          <a:xfrm>
            <a:off x="1852858" y="1309780"/>
            <a:ext cx="8486284" cy="1750532"/>
            <a:chOff x="1852858" y="1309780"/>
            <a:chExt cx="8486284" cy="1750532"/>
          </a:xfrm>
        </p:grpSpPr>
        <p:sp>
          <p:nvSpPr>
            <p:cNvPr id="16" name="角丸四角形 15">
              <a:extLst>
                <a:ext uri="{FF2B5EF4-FFF2-40B4-BE49-F238E27FC236}">
                  <a16:creationId xmlns:a16="http://schemas.microsoft.com/office/drawing/2014/main" id="{45E700C5-3E96-F74B-B9B9-1DD177D98951}"/>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E8BA29F-8051-0945-A7B7-90C6D6EB00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8" name="テキスト ボックス 17">
              <a:extLst>
                <a:ext uri="{FF2B5EF4-FFF2-40B4-BE49-F238E27FC236}">
                  <a16:creationId xmlns:a16="http://schemas.microsoft.com/office/drawing/2014/main" id="{57DDE8CE-DCAE-5D4A-BB63-3E1E2919C2AD}"/>
                </a:ext>
              </a:extLst>
            </p:cNvPr>
            <p:cNvSpPr txBox="1"/>
            <p:nvPr/>
          </p:nvSpPr>
          <p:spPr>
            <a:xfrm>
              <a:off x="3296992" y="1442433"/>
              <a:ext cx="6391493" cy="1617879"/>
            </a:xfrm>
            <a:prstGeom prst="rect">
              <a:avLst/>
            </a:prstGeom>
            <a:noFill/>
          </p:spPr>
          <p:txBody>
            <a:bodyPr wrap="none" rtlCol="0">
              <a:spAutoFit/>
            </a:bodyPr>
            <a:lstStyle/>
            <a:p>
              <a:pPr lvl="0">
                <a:lnSpc>
                  <a:spcPct val="130000"/>
                </a:lnSpc>
                <a:spcBef>
                  <a:spcPts val="1000"/>
                </a:spcBef>
              </a:pPr>
              <a:r>
                <a:rPr lang="ja-JP" altLang="en-US" sz="2800" b="1" dirty="0">
                  <a:solidFill>
                    <a:prstClr val="black"/>
                  </a:solidFill>
                  <a:latin typeface="游ゴシック" panose="020B0400000000000000" pitchFamily="34" charset="-128"/>
                </a:rPr>
                <a:t>あなたが、ネット</a:t>
              </a:r>
              <a:r>
                <a:rPr lang="ja-JP" altLang="en-US" sz="2800" b="1" dirty="0" smtClean="0">
                  <a:solidFill>
                    <a:prstClr val="black"/>
                  </a:solidFill>
                  <a:latin typeface="游ゴシック" panose="020B0400000000000000" pitchFamily="34" charset="-128"/>
                </a:rPr>
                <a:t>に</a:t>
              </a:r>
              <a:r>
                <a:rPr lang="ja-JP" altLang="en-US" sz="2800" b="1" dirty="0">
                  <a:solidFill>
                    <a:prstClr val="black"/>
                  </a:solidFill>
                  <a:latin typeface="游ゴシック" panose="020B0400000000000000" pitchFamily="34" charset="-128"/>
                </a:rPr>
                <a:t>こうかい</a:t>
              </a:r>
              <a:r>
                <a:rPr lang="ja-JP" altLang="en-US" sz="2800" b="1" dirty="0" smtClean="0">
                  <a:solidFill>
                    <a:prstClr val="black"/>
                  </a:solidFill>
                  <a:latin typeface="游ゴシック" panose="020B0400000000000000" pitchFamily="34" charset="-128"/>
                </a:rPr>
                <a:t>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dirty="0">
                  <a:latin typeface="游ゴシック" panose="020B0400000000000000" pitchFamily="34" charset="-128"/>
                </a:rPr>
                <a:t>「イヤだな」</a:t>
              </a:r>
              <a:r>
                <a:rPr lang="ja-JP" altLang="en-US" sz="2800" b="1" dirty="0">
                  <a:solidFill>
                    <a:prstClr val="black"/>
                  </a:solidFill>
                  <a:latin typeface="游ゴシック" panose="020B0400000000000000" pitchFamily="34" charset="-128"/>
                </a:rPr>
                <a:t>と感じる写真は、どれ？</a:t>
              </a:r>
            </a:p>
            <a:p>
              <a:endParaRPr kumimoji="1" lang="ja-JP" altLang="en-US" dirty="0"/>
            </a:p>
          </p:txBody>
        </p:sp>
        <p:cxnSp>
          <p:nvCxnSpPr>
            <p:cNvPr id="19" name="直線コネクタ 18">
              <a:extLst>
                <a:ext uri="{FF2B5EF4-FFF2-40B4-BE49-F238E27FC236}">
                  <a16:creationId xmlns:a16="http://schemas.microsoft.com/office/drawing/2014/main" id="{C5B9C629-7E09-194A-88AA-A7B8CB80CA6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7156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9">
            <a:extLst>
              <a:ext uri="{FF2B5EF4-FFF2-40B4-BE49-F238E27FC236}">
                <a16:creationId xmlns:a16="http://schemas.microsoft.com/office/drawing/2014/main" id="{B0128F52-EACD-9C4F-9244-1CA3AEDAED57}"/>
              </a:ext>
            </a:extLst>
          </p:cNvPr>
          <p:cNvSpPr txBox="1">
            <a:spLocks/>
          </p:cNvSpPr>
          <p:nvPr/>
        </p:nvSpPr>
        <p:spPr>
          <a:xfrm>
            <a:off x="838200" y="17463"/>
            <a:ext cx="10515600" cy="966787"/>
          </a:xfrm>
          <a:prstGeom prst="rect">
            <a:avLst/>
          </a:prstGeom>
        </p:spPr>
        <p:txBody>
          <a:bodyPr>
            <a:normAutofit/>
          </a:bodyPr>
          <a:lstStyle>
            <a:lvl1pPr algn="l" defTabSz="914400" rtl="0" eaLnBrk="1" latinLnBrk="0" hangingPunct="1">
              <a:lnSpc>
                <a:spcPct val="90000"/>
              </a:lnSpc>
              <a:spcBef>
                <a:spcPct val="0"/>
              </a:spcBef>
              <a:buNone/>
              <a:defRPr kumimoji="1" sz="3200" b="1" kern="1200">
                <a:solidFill>
                  <a:schemeClr val="tx1"/>
                </a:solidFill>
                <a:latin typeface="+mn-ea"/>
                <a:ea typeface="+mn-ea"/>
                <a:cs typeface="+mj-cs"/>
              </a:defRPr>
            </a:lvl1pPr>
          </a:lstStyle>
          <a:p>
            <a:endParaRPr lang="ja-JP" altLang="en-US"/>
          </a:p>
        </p:txBody>
      </p:sp>
      <p:sp>
        <p:nvSpPr>
          <p:cNvPr id="9" name="コンテンツ プレースホルダー 12">
            <a:extLst>
              <a:ext uri="{FF2B5EF4-FFF2-40B4-BE49-F238E27FC236}">
                <a16:creationId xmlns:a16="http://schemas.microsoft.com/office/drawing/2014/main" id="{366F220D-E940-1D47-B95C-CBCB377F3166}"/>
              </a:ext>
            </a:extLst>
          </p:cNvPr>
          <p:cNvSpPr txBox="1">
            <a:spLocks/>
          </p:cNvSpPr>
          <p:nvPr/>
        </p:nvSpPr>
        <p:spPr>
          <a:xfrm>
            <a:off x="838200" y="1322388"/>
            <a:ext cx="10515600" cy="48545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sp>
        <p:nvSpPr>
          <p:cNvPr id="4" name="タイトル 3">
            <a:extLst>
              <a:ext uri="{FF2B5EF4-FFF2-40B4-BE49-F238E27FC236}">
                <a16:creationId xmlns:a16="http://schemas.microsoft.com/office/drawing/2014/main" id="{E79762DD-AA66-C54A-A74B-1D621804BC76}"/>
              </a:ext>
            </a:extLst>
          </p:cNvPr>
          <p:cNvSpPr>
            <a:spLocks noGrp="1"/>
          </p:cNvSpPr>
          <p:nvPr>
            <p:ph type="title"/>
          </p:nvPr>
        </p:nvSpPr>
        <p:spPr>
          <a:xfrm>
            <a:off x="838200" y="382385"/>
            <a:ext cx="10591800" cy="1492132"/>
          </a:xfrm>
        </p:spPr>
        <p:txBody>
          <a:bodyPr>
            <a:normAutofit/>
          </a:bodyPr>
          <a:lstStyle/>
          <a:p>
            <a:r>
              <a:rPr lang="ja-JP" altLang="en-US" dirty="0"/>
              <a:t>「自分と相手との違い」を考えてみよう</a:t>
            </a:r>
          </a:p>
        </p:txBody>
      </p:sp>
      <p:pic>
        <p:nvPicPr>
          <p:cNvPr id="11" name="図 10">
            <a:extLst>
              <a:ext uri="{FF2B5EF4-FFF2-40B4-BE49-F238E27FC236}">
                <a16:creationId xmlns:a16="http://schemas.microsoft.com/office/drawing/2014/main" id="{0DEC579A-C5FE-6C42-AE2C-0401E1ABED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5690" y="3180357"/>
            <a:ext cx="6080619" cy="3256565"/>
          </a:xfrm>
          <a:prstGeom prst="rect">
            <a:avLst/>
          </a:prstGeom>
        </p:spPr>
      </p:pic>
      <p:grpSp>
        <p:nvGrpSpPr>
          <p:cNvPr id="12" name="グループ化 11">
            <a:extLst>
              <a:ext uri="{FF2B5EF4-FFF2-40B4-BE49-F238E27FC236}">
                <a16:creationId xmlns:a16="http://schemas.microsoft.com/office/drawing/2014/main" id="{6BAEC88F-7476-E244-9ECF-D820E6466CD7}"/>
              </a:ext>
            </a:extLst>
          </p:cNvPr>
          <p:cNvGrpSpPr/>
          <p:nvPr/>
        </p:nvGrpSpPr>
        <p:grpSpPr>
          <a:xfrm>
            <a:off x="1852858" y="1309780"/>
            <a:ext cx="8486284" cy="1750532"/>
            <a:chOff x="1852858" y="1309780"/>
            <a:chExt cx="8486284" cy="1750532"/>
          </a:xfrm>
        </p:grpSpPr>
        <p:sp>
          <p:nvSpPr>
            <p:cNvPr id="13" name="角丸四角形 12">
              <a:extLst>
                <a:ext uri="{FF2B5EF4-FFF2-40B4-BE49-F238E27FC236}">
                  <a16:creationId xmlns:a16="http://schemas.microsoft.com/office/drawing/2014/main" id="{938EF497-3AAF-9842-A7AC-E8752259F6B2}"/>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8089752-08DF-5B4C-871F-A282453B5D1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5" name="テキスト ボックス 14">
              <a:extLst>
                <a:ext uri="{FF2B5EF4-FFF2-40B4-BE49-F238E27FC236}">
                  <a16:creationId xmlns:a16="http://schemas.microsoft.com/office/drawing/2014/main" id="{B7FD9338-049D-D84E-ABC2-DBBF5F3E8968}"/>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6" name="直線コネクタ 15">
              <a:extLst>
                <a:ext uri="{FF2B5EF4-FFF2-40B4-BE49-F238E27FC236}">
                  <a16:creationId xmlns:a16="http://schemas.microsoft.com/office/drawing/2014/main" id="{F9BA9C14-7286-5848-A7CE-4611A0139751}"/>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6814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EED61F3-A01F-BC42-97FA-6499B7EAC1EC}"/>
              </a:ext>
            </a:extLst>
          </p:cNvPr>
          <p:cNvSpPr>
            <a:spLocks noGrp="1"/>
          </p:cNvSpPr>
          <p:nvPr>
            <p:ph type="title"/>
          </p:nvPr>
        </p:nvSpPr>
        <p:spPr>
          <a:xfrm>
            <a:off x="914400" y="382385"/>
            <a:ext cx="10515600" cy="1492132"/>
          </a:xfrm>
        </p:spPr>
        <p:txBody>
          <a:bodyPr>
            <a:normAutofit/>
          </a:bodyPr>
          <a:lstStyle/>
          <a:p>
            <a:r>
              <a:rPr lang="ja-JP" altLang="en-US" dirty="0"/>
              <a:t>「自分と相手との違い」を考えてみよう</a:t>
            </a:r>
          </a:p>
        </p:txBody>
      </p:sp>
      <p:sp>
        <p:nvSpPr>
          <p:cNvPr id="8" name="タイトル 3">
            <a:extLst>
              <a:ext uri="{FF2B5EF4-FFF2-40B4-BE49-F238E27FC236}">
                <a16:creationId xmlns:a16="http://schemas.microsoft.com/office/drawing/2014/main" id="{ACD82669-B3B5-2C44-8EB1-92DC9E84ECD5}"/>
              </a:ext>
            </a:extLst>
          </p:cNvPr>
          <p:cNvSpPr txBox="1">
            <a:spLocks/>
          </p:cNvSpPr>
          <p:nvPr/>
        </p:nvSpPr>
        <p:spPr>
          <a:xfrm>
            <a:off x="6346115" y="1126293"/>
            <a:ext cx="10515600" cy="965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2400" b="1" i="0" kern="1200">
                <a:solidFill>
                  <a:schemeClr val="tx1">
                    <a:lumMod val="65000"/>
                    <a:lumOff val="35000"/>
                  </a:schemeClr>
                </a:solidFill>
                <a:latin typeface="Yu Gothic" panose="020B0400000000000000" pitchFamily="34" charset="-128"/>
                <a:ea typeface="Yu Gothic" panose="020B0400000000000000" pitchFamily="34" charset="-128"/>
                <a:cs typeface="+mj-cs"/>
              </a:defRPr>
            </a:lvl1pPr>
          </a:lstStyle>
          <a:p>
            <a:endParaRPr lang="ja-JP" altLang="en-US"/>
          </a:p>
        </p:txBody>
      </p:sp>
      <p:sp>
        <p:nvSpPr>
          <p:cNvPr id="9" name="コンテンツ プレースホルダー 9">
            <a:extLst>
              <a:ext uri="{FF2B5EF4-FFF2-40B4-BE49-F238E27FC236}">
                <a16:creationId xmlns:a16="http://schemas.microsoft.com/office/drawing/2014/main" id="{04A69AF4-E109-EE40-AE85-B57DD2762069}"/>
              </a:ext>
            </a:extLst>
          </p:cNvPr>
          <p:cNvSpPr txBox="1">
            <a:spLocks/>
          </p:cNvSpPr>
          <p:nvPr/>
        </p:nvSpPr>
        <p:spPr>
          <a:xfrm>
            <a:off x="6346115" y="2429945"/>
            <a:ext cx="10515600" cy="4855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a:p>
        </p:txBody>
      </p:sp>
      <p:pic>
        <p:nvPicPr>
          <p:cNvPr id="10" name="図 9">
            <a:extLst>
              <a:ext uri="{FF2B5EF4-FFF2-40B4-BE49-F238E27FC236}">
                <a16:creationId xmlns:a16="http://schemas.microsoft.com/office/drawing/2014/main" id="{9EB85C9D-A71C-9945-BCAC-5A7A767F58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55690" y="3184264"/>
            <a:ext cx="6080619" cy="3256565"/>
          </a:xfrm>
          <a:prstGeom prst="rect">
            <a:avLst/>
          </a:prstGeom>
        </p:spPr>
      </p:pic>
      <p:grpSp>
        <p:nvGrpSpPr>
          <p:cNvPr id="11" name="グループ化 10">
            <a:extLst>
              <a:ext uri="{FF2B5EF4-FFF2-40B4-BE49-F238E27FC236}">
                <a16:creationId xmlns:a16="http://schemas.microsoft.com/office/drawing/2014/main" id="{9F7C7266-A550-E94A-87BA-1A90CAA4FD92}"/>
              </a:ext>
            </a:extLst>
          </p:cNvPr>
          <p:cNvGrpSpPr/>
          <p:nvPr/>
        </p:nvGrpSpPr>
        <p:grpSpPr>
          <a:xfrm>
            <a:off x="1852858" y="1309780"/>
            <a:ext cx="8486284" cy="1750532"/>
            <a:chOff x="1852858" y="1309780"/>
            <a:chExt cx="8486284" cy="1750532"/>
          </a:xfrm>
        </p:grpSpPr>
        <p:sp>
          <p:nvSpPr>
            <p:cNvPr id="12" name="角丸四角形 11">
              <a:extLst>
                <a:ext uri="{FF2B5EF4-FFF2-40B4-BE49-F238E27FC236}">
                  <a16:creationId xmlns:a16="http://schemas.microsoft.com/office/drawing/2014/main" id="{E1D382EC-211E-E943-A5F2-19ABB25BF94D}"/>
                </a:ext>
              </a:extLst>
            </p:cNvPr>
            <p:cNvSpPr/>
            <p:nvPr/>
          </p:nvSpPr>
          <p:spPr>
            <a:xfrm>
              <a:off x="1852858" y="1309780"/>
              <a:ext cx="8486284" cy="1690997"/>
            </a:xfrm>
            <a:prstGeom prst="roundRect">
              <a:avLst>
                <a:gd name="adj" fmla="val 9812"/>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6B96C77A-E75C-CF45-BE2B-DC0D70C123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7474" y="1685923"/>
              <a:ext cx="898367" cy="898367"/>
            </a:xfrm>
            <a:prstGeom prst="rect">
              <a:avLst/>
            </a:prstGeom>
          </p:spPr>
        </p:pic>
        <p:sp>
          <p:nvSpPr>
            <p:cNvPr id="14" name="テキスト ボックス 13">
              <a:extLst>
                <a:ext uri="{FF2B5EF4-FFF2-40B4-BE49-F238E27FC236}">
                  <a16:creationId xmlns:a16="http://schemas.microsoft.com/office/drawing/2014/main" id="{0E9B24A0-BF52-5141-AA9E-5EA798C7198A}"/>
                </a:ext>
              </a:extLst>
            </p:cNvPr>
            <p:cNvSpPr txBox="1"/>
            <p:nvPr/>
          </p:nvSpPr>
          <p:spPr>
            <a:xfrm>
              <a:off x="3296992" y="1442433"/>
              <a:ext cx="6288901" cy="1617879"/>
            </a:xfrm>
            <a:prstGeom prst="rect">
              <a:avLst/>
            </a:prstGeom>
            <a:noFill/>
          </p:spPr>
          <p:txBody>
            <a:bodyPr wrap="none" rtlCol="0">
              <a:spAutoFit/>
            </a:bodyPr>
            <a:lstStyle/>
            <a:p>
              <a:pPr lvl="0">
                <a:lnSpc>
                  <a:spcPct val="130000"/>
                </a:lnSpc>
                <a:spcBef>
                  <a:spcPts val="1000"/>
                </a:spcBef>
              </a:pPr>
              <a:r>
                <a:rPr lang="ja-JP" altLang="en-US" sz="2800" b="1">
                  <a:solidFill>
                    <a:prstClr val="black"/>
                  </a:solidFill>
                  <a:latin typeface="游ゴシック" panose="020B0400000000000000" pitchFamily="34" charset="-128"/>
                </a:rPr>
                <a:t>あなたが、ネットに公開されたら </a:t>
              </a:r>
              <a:endParaRPr lang="en-US" altLang="ja-JP" sz="2800" b="1" dirty="0">
                <a:solidFill>
                  <a:prstClr val="black"/>
                </a:solidFill>
                <a:latin typeface="游ゴシック" panose="020B0400000000000000" pitchFamily="34" charset="-128"/>
              </a:endParaRPr>
            </a:p>
            <a:p>
              <a:pPr lvl="0">
                <a:lnSpc>
                  <a:spcPct val="130000"/>
                </a:lnSpc>
                <a:spcBef>
                  <a:spcPts val="1000"/>
                </a:spcBef>
              </a:pPr>
              <a:r>
                <a:rPr lang="ja-JP" altLang="en-US" sz="2800" b="1">
                  <a:latin typeface="游ゴシック" panose="020B0400000000000000" pitchFamily="34" charset="-128"/>
                </a:rPr>
                <a:t>「イヤだな」</a:t>
              </a:r>
              <a:r>
                <a:rPr lang="ja-JP" altLang="en-US" sz="2800" b="1">
                  <a:solidFill>
                    <a:prstClr val="black"/>
                  </a:solidFill>
                  <a:latin typeface="游ゴシック" panose="020B0400000000000000" pitchFamily="34" charset="-128"/>
                </a:rPr>
                <a:t>と感じる写真は、どれ？</a:t>
              </a:r>
            </a:p>
            <a:p>
              <a:endParaRPr kumimoji="1" lang="ja-JP" altLang="en-US"/>
            </a:p>
          </p:txBody>
        </p:sp>
        <p:cxnSp>
          <p:nvCxnSpPr>
            <p:cNvPr id="15" name="直線コネクタ 14">
              <a:extLst>
                <a:ext uri="{FF2B5EF4-FFF2-40B4-BE49-F238E27FC236}">
                  <a16:creationId xmlns:a16="http://schemas.microsoft.com/office/drawing/2014/main" id="{6A992CFC-DECF-5248-A335-4161F7B0157F}"/>
                </a:ext>
              </a:extLst>
            </p:cNvPr>
            <p:cNvCxnSpPr>
              <a:cxnSpLocks/>
            </p:cNvCxnSpPr>
            <p:nvPr/>
          </p:nvCxnSpPr>
          <p:spPr>
            <a:xfrm>
              <a:off x="3612525" y="2715694"/>
              <a:ext cx="1725769" cy="0"/>
            </a:xfrm>
            <a:prstGeom prst="line">
              <a:avLst/>
            </a:prstGeom>
            <a:ln w="76200">
              <a:solidFill>
                <a:srgbClr val="07B53B"/>
              </a:solidFill>
            </a:ln>
          </p:spPr>
          <p:style>
            <a:lnRef idx="1">
              <a:schemeClr val="accent1"/>
            </a:lnRef>
            <a:fillRef idx="0">
              <a:schemeClr val="accent1"/>
            </a:fillRef>
            <a:effectRef idx="0">
              <a:schemeClr val="accent1"/>
            </a:effectRef>
            <a:fontRef idx="minor">
              <a:schemeClr val="tx1"/>
            </a:fontRef>
          </p:style>
        </p:cxnSp>
      </p:grpSp>
      <p:sp>
        <p:nvSpPr>
          <p:cNvPr id="2" name="テキスト ボックス 1">
            <a:extLst>
              <a:ext uri="{FF2B5EF4-FFF2-40B4-BE49-F238E27FC236}">
                <a16:creationId xmlns:a16="http://schemas.microsoft.com/office/drawing/2014/main" id="{587BE6C6-D269-2803-DBA4-61259832951C}"/>
              </a:ext>
            </a:extLst>
          </p:cNvPr>
          <p:cNvSpPr txBox="1"/>
          <p:nvPr/>
        </p:nvSpPr>
        <p:spPr>
          <a:xfrm>
            <a:off x="3296992" y="3398245"/>
            <a:ext cx="5608469" cy="2870033"/>
          </a:xfrm>
          <a:prstGeom prst="roundRect">
            <a:avLst/>
          </a:prstGeom>
          <a:solidFill>
            <a:srgbClr val="E85AA8"/>
          </a:solidFill>
        </p:spPr>
        <p:txBody>
          <a:bodyPr wrap="square" rtlCol="0">
            <a:spAutoFit/>
          </a:bodyPr>
          <a:lstStyle/>
          <a:p>
            <a:endParaRPr kumimoji="1" lang="ja-JP" altLang="en-US" dirty="0"/>
          </a:p>
        </p:txBody>
      </p:sp>
      <p:sp>
        <p:nvSpPr>
          <p:cNvPr id="3" name="テキスト ボックス 2">
            <a:extLst>
              <a:ext uri="{FF2B5EF4-FFF2-40B4-BE49-F238E27FC236}">
                <a16:creationId xmlns:a16="http://schemas.microsoft.com/office/drawing/2014/main" id="{0641A725-6F58-0F3B-555C-B4CD1601E95A}"/>
              </a:ext>
            </a:extLst>
          </p:cNvPr>
          <p:cNvSpPr txBox="1"/>
          <p:nvPr/>
        </p:nvSpPr>
        <p:spPr>
          <a:xfrm>
            <a:off x="3809999" y="4343679"/>
            <a:ext cx="4572000" cy="769441"/>
          </a:xfrm>
          <a:prstGeom prst="rect">
            <a:avLst/>
          </a:prstGeom>
          <a:noFill/>
        </p:spPr>
        <p:txBody>
          <a:bodyPr wrap="square" rtlCol="0">
            <a:spAutoFit/>
          </a:bodyPr>
          <a:lstStyle/>
          <a:p>
            <a:r>
              <a:rPr kumimoji="1" lang="ja-JP" altLang="en-US" sz="4400" dirty="0">
                <a:solidFill>
                  <a:schemeClr val="bg1"/>
                </a:solidFill>
                <a:latin typeface="HGP創英角ﾎﾟｯﾌﾟ体" panose="040B0A00000000000000" pitchFamily="50" charset="-128"/>
                <a:ea typeface="HGP創英角ﾎﾟｯﾌﾟ体" panose="040B0A00000000000000" pitchFamily="50" charset="-128"/>
              </a:rPr>
              <a:t>③　自分の家の中</a:t>
            </a:r>
          </a:p>
        </p:txBody>
      </p:sp>
    </p:spTree>
    <p:extLst>
      <p:ext uri="{BB962C8B-B14F-4D97-AF65-F5344CB8AC3E}">
        <p14:creationId xmlns:p14="http://schemas.microsoft.com/office/powerpoint/2010/main" val="2754850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バッジ">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120_TF55916208_Win32" id="{394398B6-406F-44C0-A856-BA2985CDC367}" vid="{835F3986-E725-4D5D-AFDD-D62B0CEEB7F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C0A06555A74044AA4CFE78F12D95D57" ma:contentTypeVersion="0" ma:contentTypeDescription="新しいドキュメントを作成します。" ma:contentTypeScope="" ma:versionID="24a03adaaa5aecc2e28bb45cdaa9102f">
  <xsd:schema xmlns:xsd="http://www.w3.org/2001/XMLSchema" xmlns:xs="http://www.w3.org/2001/XMLSchema" xmlns:p="http://schemas.microsoft.com/office/2006/metadata/properties" targetNamespace="http://schemas.microsoft.com/office/2006/metadata/properties" ma:root="true" ma:fieldsID="e0e46738973ce63e7373d6040de515f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D6E24-6A33-4148-A043-D7A56BE264C5}"/>
</file>

<file path=customXml/itemProps2.xml><?xml version="1.0" encoding="utf-8"?>
<ds:datastoreItem xmlns:ds="http://schemas.openxmlformats.org/officeDocument/2006/customXml" ds:itemID="{F8027FC4-0534-4A3D-A251-CD763CFB5E64}"/>
</file>

<file path=customXml/itemProps3.xml><?xml version="1.0" encoding="utf-8"?>
<ds:datastoreItem xmlns:ds="http://schemas.openxmlformats.org/officeDocument/2006/customXml" ds:itemID="{15A28D7F-46F9-477F-A9EC-C72E12D361EC}"/>
</file>

<file path=docProps/app.xml><?xml version="1.0" encoding="utf-8"?>
<Properties xmlns="http://schemas.openxmlformats.org/officeDocument/2006/extended-properties" xmlns:vt="http://schemas.openxmlformats.org/officeDocument/2006/docPropsVTypes">
  <Template>教師について知ろう</Template>
  <TotalTime>1665</TotalTime>
  <Words>1297</Words>
  <Application>Microsoft Office PowerPoint</Application>
  <PresentationFormat>ワイド画面</PresentationFormat>
  <Paragraphs>127</Paragraphs>
  <Slides>20</Slides>
  <Notes>18</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HGP創英角ﾎﾟｯﾌﾟ体</vt:lpstr>
      <vt:lpstr>HGS創英角ﾎﾟｯﾌﾟ体</vt:lpstr>
      <vt:lpstr>Meiryo UI</vt:lpstr>
      <vt:lpstr>ＭＳ Ｐゴシック</vt:lpstr>
      <vt:lpstr>メイリオ</vt:lpstr>
      <vt:lpstr>Yu Gothic</vt:lpstr>
      <vt:lpstr>Yu Gothic</vt:lpstr>
      <vt:lpstr>Arial</vt:lpstr>
      <vt:lpstr>Calibri</vt:lpstr>
      <vt:lpstr>Gill Sans MT</vt:lpstr>
      <vt:lpstr>バッジ</vt:lpstr>
      <vt:lpstr>SNSの 上手なつかい方を しろう！</vt:lpstr>
      <vt:lpstr>SNS（ソーシャル・ネットワーキング・サービス）では、 インターネット上でいろいろな人と つながったり、情報を発信することが できます。 </vt:lpstr>
      <vt:lpstr>しかし、ネット上で安易に情報発信したり、 知らない人とつながると、 犯罪被害等のトラブルに巻き込まれて しまうことも・・・ </vt:lpstr>
      <vt:lpstr>A1</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「自分と相手との違い」を考えてみよう</vt:lpstr>
      <vt:lpstr>SNSに公開しても大丈夫かな？ </vt:lpstr>
      <vt:lpstr>PowerPoint プレゼンテーション</vt:lpstr>
      <vt:lpstr>PowerPoint プレゼンテーション</vt:lpstr>
      <vt:lpstr>「上手な伝え方」を考えてみよう</vt:lpstr>
      <vt:lpstr>「いやなことをされたときは、はっきりと「やめてほしい」と言えているかな？</vt:lpstr>
      <vt:lpstr>　自分と相手。 感じ方や大切なもの、 考え方は それぞれちがう。</vt:lpstr>
      <vt:lpstr>“相談相手”とは、例えば・・・ </vt:lpstr>
      <vt:lpstr>PowerPoint プレゼンテーション</vt:lpstr>
      <vt:lpstr>スライドのタイトル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SNSの 上手なつかい方を しろう！</dc:title>
  <dc:creator>詩織 寺田</dc:creator>
  <cp:lastModifiedBy>rees2005</cp:lastModifiedBy>
  <cp:revision>3</cp:revision>
  <dcterms:created xsi:type="dcterms:W3CDTF">2024-08-29T05:59:05Z</dcterms:created>
  <dcterms:modified xsi:type="dcterms:W3CDTF">2024-09-04T01:17:58Z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0x0101002C0A06555A74044AA4CFE78F12D95D57</vt:lpwstr>
  </property>
</Properties>
</file>