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873" r:id="rId3"/>
    <p:sldId id="1451" r:id="rId4"/>
    <p:sldId id="1452" r:id="rId5"/>
    <p:sldId id="1445" r:id="rId6"/>
    <p:sldId id="1450" r:id="rId7"/>
    <p:sldId id="1444" r:id="rId8"/>
    <p:sldId id="265" r:id="rId9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D7D34-D1C9-4C7E-8B0A-FA04C24F623A}" v="8" dt="2024-08-31T19:50:04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210" autoAdjust="0"/>
  </p:normalViewPr>
  <p:slideViewPr>
    <p:cSldViewPr snapToGrid="0">
      <p:cViewPr varScale="1">
        <p:scale>
          <a:sx n="51" d="100"/>
          <a:sy n="51" d="100"/>
        </p:scale>
        <p:origin x="15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詩織 寺田" userId="cdf713541174831f" providerId="LiveId" clId="{AECD7D34-D1C9-4C7E-8B0A-FA04C24F623A}"/>
    <pc:docChg chg="undo custSel addSld delSld modSld sldOrd">
      <pc:chgData name="詩織 寺田" userId="cdf713541174831f" providerId="LiveId" clId="{AECD7D34-D1C9-4C7E-8B0A-FA04C24F623A}" dt="2024-08-31T19:50:56.864" v="825" actId="20577"/>
      <pc:docMkLst>
        <pc:docMk/>
      </pc:docMkLst>
      <pc:sldChg chg="modSp mod">
        <pc:chgData name="詩織 寺田" userId="cdf713541174831f" providerId="LiveId" clId="{AECD7D34-D1C9-4C7E-8B0A-FA04C24F623A}" dt="2024-08-31T17:16:14.347" v="59" actId="20577"/>
        <pc:sldMkLst>
          <pc:docMk/>
          <pc:sldMk cId="1957017302" sldId="256"/>
        </pc:sldMkLst>
        <pc:spChg chg="mod">
          <ac:chgData name="詩織 寺田" userId="cdf713541174831f" providerId="LiveId" clId="{AECD7D34-D1C9-4C7E-8B0A-FA04C24F623A}" dt="2024-08-31T17:16:14.347" v="59" actId="20577"/>
          <ac:spMkLst>
            <pc:docMk/>
            <pc:sldMk cId="1957017302" sldId="256"/>
            <ac:spMk id="2" creationId="{D54188DD-3717-47D0-B979-D111D81B46AA}"/>
          </ac:spMkLst>
        </pc:spChg>
      </pc:sldChg>
      <pc:sldChg chg="del">
        <pc:chgData name="詩織 寺田" userId="cdf713541174831f" providerId="LiveId" clId="{AECD7D34-D1C9-4C7E-8B0A-FA04C24F623A}" dt="2024-08-31T17:21:45.804" v="295" actId="47"/>
        <pc:sldMkLst>
          <pc:docMk/>
          <pc:sldMk cId="1040409556" sldId="257"/>
        </pc:sldMkLst>
      </pc:sldChg>
      <pc:sldChg chg="del">
        <pc:chgData name="詩織 寺田" userId="cdf713541174831f" providerId="LiveId" clId="{AECD7D34-D1C9-4C7E-8B0A-FA04C24F623A}" dt="2024-08-31T17:21:41.797" v="291" actId="47"/>
        <pc:sldMkLst>
          <pc:docMk/>
          <pc:sldMk cId="463697986" sldId="258"/>
        </pc:sldMkLst>
      </pc:sldChg>
      <pc:sldChg chg="modSp mod">
        <pc:chgData name="詩織 寺田" userId="cdf713541174831f" providerId="LiveId" clId="{AECD7D34-D1C9-4C7E-8B0A-FA04C24F623A}" dt="2024-08-31T17:22:58.765" v="336" actId="14100"/>
        <pc:sldMkLst>
          <pc:docMk/>
          <pc:sldMk cId="1059349071" sldId="265"/>
        </pc:sldMkLst>
        <pc:spChg chg="mod">
          <ac:chgData name="詩織 寺田" userId="cdf713541174831f" providerId="LiveId" clId="{AECD7D34-D1C9-4C7E-8B0A-FA04C24F623A}" dt="2024-08-31T17:22:58.765" v="336" actId="14100"/>
          <ac:spMkLst>
            <pc:docMk/>
            <pc:sldMk cId="1059349071" sldId="265"/>
            <ac:spMk id="6" creationId="{51CA1257-66A3-465A-A773-E2D1F421929F}"/>
          </ac:spMkLst>
        </pc:spChg>
      </pc:sldChg>
      <pc:sldChg chg="addSp delSp modSp mod modNotesTx">
        <pc:chgData name="詩織 寺田" userId="cdf713541174831f" providerId="LiveId" clId="{AECD7D34-D1C9-4C7E-8B0A-FA04C24F623A}" dt="2024-08-31T19:46:04.969" v="512" actId="20577"/>
        <pc:sldMkLst>
          <pc:docMk/>
          <pc:sldMk cId="1264716852" sldId="873"/>
        </pc:sldMkLst>
        <pc:spChg chg="add mod">
          <ac:chgData name="詩織 寺田" userId="cdf713541174831f" providerId="LiveId" clId="{AECD7D34-D1C9-4C7E-8B0A-FA04C24F623A}" dt="2024-08-31T17:16:44.138" v="115" actId="1076"/>
          <ac:spMkLst>
            <pc:docMk/>
            <pc:sldMk cId="1264716852" sldId="873"/>
            <ac:spMk id="3" creationId="{ACE892CF-00C3-9F9C-1315-94FEA3A430ED}"/>
          </ac:spMkLst>
        </pc:spChg>
        <pc:spChg chg="del">
          <ac:chgData name="詩織 寺田" userId="cdf713541174831f" providerId="LiveId" clId="{AECD7D34-D1C9-4C7E-8B0A-FA04C24F623A}" dt="2024-08-31T17:15:06.850" v="3" actId="478"/>
          <ac:spMkLst>
            <pc:docMk/>
            <pc:sldMk cId="1264716852" sldId="873"/>
            <ac:spMk id="5" creationId="{E3F08320-B282-5B33-9C61-6142846B3C73}"/>
          </ac:spMkLst>
        </pc:spChg>
        <pc:picChg chg="add mod">
          <ac:chgData name="詩織 寺田" userId="cdf713541174831f" providerId="LiveId" clId="{AECD7D34-D1C9-4C7E-8B0A-FA04C24F623A}" dt="2024-08-31T17:16:56.231" v="118" actId="1076"/>
          <ac:picMkLst>
            <pc:docMk/>
            <pc:sldMk cId="1264716852" sldId="873"/>
            <ac:picMk id="6" creationId="{5D7EFCF2-1571-0A5B-AA2F-96885594207C}"/>
          </ac:picMkLst>
        </pc:picChg>
        <pc:picChg chg="del mod">
          <ac:chgData name="詩織 寺田" userId="cdf713541174831f" providerId="LiveId" clId="{AECD7D34-D1C9-4C7E-8B0A-FA04C24F623A}" dt="2024-08-31T17:15:04.624" v="1" actId="478"/>
          <ac:picMkLst>
            <pc:docMk/>
            <pc:sldMk cId="1264716852" sldId="873"/>
            <ac:picMk id="1030" creationId="{982E606B-00FF-4A0B-8545-6C9260C6950B}"/>
          </ac:picMkLst>
        </pc:picChg>
        <pc:picChg chg="del">
          <ac:chgData name="詩織 寺田" userId="cdf713541174831f" providerId="LiveId" clId="{AECD7D34-D1C9-4C7E-8B0A-FA04C24F623A}" dt="2024-08-31T17:15:05.164" v="2" actId="478"/>
          <ac:picMkLst>
            <pc:docMk/>
            <pc:sldMk cId="1264716852" sldId="873"/>
            <ac:picMk id="1032" creationId="{E284CBEC-B6C0-4647-A7AE-88EBC396CD5C}"/>
          </ac:picMkLst>
        </pc:picChg>
      </pc:sldChg>
      <pc:sldChg chg="del">
        <pc:chgData name="詩織 寺田" userId="cdf713541174831f" providerId="LiveId" clId="{AECD7D34-D1C9-4C7E-8B0A-FA04C24F623A}" dt="2024-08-31T17:21:31.672" v="279" actId="47"/>
        <pc:sldMkLst>
          <pc:docMk/>
          <pc:sldMk cId="3383390020" sldId="979"/>
        </pc:sldMkLst>
      </pc:sldChg>
      <pc:sldChg chg="del">
        <pc:chgData name="詩織 寺田" userId="cdf713541174831f" providerId="LiveId" clId="{AECD7D34-D1C9-4C7E-8B0A-FA04C24F623A}" dt="2024-08-31T17:21:31.015" v="278" actId="47"/>
        <pc:sldMkLst>
          <pc:docMk/>
          <pc:sldMk cId="924607820" sldId="1156"/>
        </pc:sldMkLst>
      </pc:sldChg>
      <pc:sldChg chg="del">
        <pc:chgData name="詩織 寺田" userId="cdf713541174831f" providerId="LiveId" clId="{AECD7D34-D1C9-4C7E-8B0A-FA04C24F623A}" dt="2024-08-31T17:21:35.215" v="281" actId="47"/>
        <pc:sldMkLst>
          <pc:docMk/>
          <pc:sldMk cId="4243153468" sldId="1196"/>
        </pc:sldMkLst>
      </pc:sldChg>
      <pc:sldChg chg="del">
        <pc:chgData name="詩織 寺田" userId="cdf713541174831f" providerId="LiveId" clId="{AECD7D34-D1C9-4C7E-8B0A-FA04C24F623A}" dt="2024-08-31T17:21:38.270" v="285" actId="47"/>
        <pc:sldMkLst>
          <pc:docMk/>
          <pc:sldMk cId="542745180" sldId="1203"/>
        </pc:sldMkLst>
      </pc:sldChg>
      <pc:sldChg chg="del">
        <pc:chgData name="詩織 寺田" userId="cdf713541174831f" providerId="LiveId" clId="{AECD7D34-D1C9-4C7E-8B0A-FA04C24F623A}" dt="2024-08-31T17:21:37.135" v="283" actId="47"/>
        <pc:sldMkLst>
          <pc:docMk/>
          <pc:sldMk cId="38967821" sldId="1208"/>
        </pc:sldMkLst>
      </pc:sldChg>
      <pc:sldChg chg="del">
        <pc:chgData name="詩織 寺田" userId="cdf713541174831f" providerId="LiveId" clId="{AECD7D34-D1C9-4C7E-8B0A-FA04C24F623A}" dt="2024-08-31T17:21:38.852" v="286" actId="47"/>
        <pc:sldMkLst>
          <pc:docMk/>
          <pc:sldMk cId="3826657412" sldId="1214"/>
        </pc:sldMkLst>
      </pc:sldChg>
      <pc:sldChg chg="del">
        <pc:chgData name="詩織 寺田" userId="cdf713541174831f" providerId="LiveId" clId="{AECD7D34-D1C9-4C7E-8B0A-FA04C24F623A}" dt="2024-08-31T17:21:39.608" v="287" actId="47"/>
        <pc:sldMkLst>
          <pc:docMk/>
          <pc:sldMk cId="3919257479" sldId="1215"/>
        </pc:sldMkLst>
      </pc:sldChg>
      <pc:sldChg chg="del">
        <pc:chgData name="詩織 寺田" userId="cdf713541174831f" providerId="LiveId" clId="{AECD7D34-D1C9-4C7E-8B0A-FA04C24F623A}" dt="2024-08-31T17:21:35.905" v="282" actId="47"/>
        <pc:sldMkLst>
          <pc:docMk/>
          <pc:sldMk cId="3881427195" sldId="1225"/>
        </pc:sldMkLst>
      </pc:sldChg>
      <pc:sldChg chg="del">
        <pc:chgData name="詩織 寺田" userId="cdf713541174831f" providerId="LiveId" clId="{AECD7D34-D1C9-4C7E-8B0A-FA04C24F623A}" dt="2024-08-31T17:21:37.681" v="284" actId="47"/>
        <pc:sldMkLst>
          <pc:docMk/>
          <pc:sldMk cId="3118389807" sldId="1227"/>
        </pc:sldMkLst>
      </pc:sldChg>
      <pc:sldChg chg="del">
        <pc:chgData name="詩織 寺田" userId="cdf713541174831f" providerId="LiveId" clId="{AECD7D34-D1C9-4C7E-8B0A-FA04C24F623A}" dt="2024-08-31T17:21:46.419" v="296" actId="47"/>
        <pc:sldMkLst>
          <pc:docMk/>
          <pc:sldMk cId="1348203816" sldId="1273"/>
        </pc:sldMkLst>
      </pc:sldChg>
      <pc:sldChg chg="del">
        <pc:chgData name="詩織 寺田" userId="cdf713541174831f" providerId="LiveId" clId="{AECD7D34-D1C9-4C7E-8B0A-FA04C24F623A}" dt="2024-08-31T17:21:30.411" v="277" actId="47"/>
        <pc:sldMkLst>
          <pc:docMk/>
          <pc:sldMk cId="2604044667" sldId="1290"/>
        </pc:sldMkLst>
      </pc:sldChg>
      <pc:sldChg chg="del">
        <pc:chgData name="詩織 寺田" userId="cdf713541174831f" providerId="LiveId" clId="{AECD7D34-D1C9-4C7E-8B0A-FA04C24F623A}" dt="2024-08-31T17:21:34.629" v="280" actId="47"/>
        <pc:sldMkLst>
          <pc:docMk/>
          <pc:sldMk cId="2977494198" sldId="1331"/>
        </pc:sldMkLst>
      </pc:sldChg>
      <pc:sldChg chg="del">
        <pc:chgData name="詩織 寺田" userId="cdf713541174831f" providerId="LiveId" clId="{AECD7D34-D1C9-4C7E-8B0A-FA04C24F623A}" dt="2024-08-31T17:21:45.104" v="294" actId="47"/>
        <pc:sldMkLst>
          <pc:docMk/>
          <pc:sldMk cId="1307742988" sldId="1334"/>
        </pc:sldMkLst>
      </pc:sldChg>
      <pc:sldChg chg="del">
        <pc:chgData name="詩織 寺田" userId="cdf713541174831f" providerId="LiveId" clId="{AECD7D34-D1C9-4C7E-8B0A-FA04C24F623A}" dt="2024-08-31T17:21:29.194" v="275" actId="47"/>
        <pc:sldMkLst>
          <pc:docMk/>
          <pc:sldMk cId="1888584455" sldId="1383"/>
        </pc:sldMkLst>
      </pc:sldChg>
      <pc:sldChg chg="del">
        <pc:chgData name="詩織 寺田" userId="cdf713541174831f" providerId="LiveId" clId="{AECD7D34-D1C9-4C7E-8B0A-FA04C24F623A}" dt="2024-08-31T17:21:29.832" v="276" actId="47"/>
        <pc:sldMkLst>
          <pc:docMk/>
          <pc:sldMk cId="2917955388" sldId="1411"/>
        </pc:sldMkLst>
      </pc:sldChg>
      <pc:sldChg chg="del">
        <pc:chgData name="詩織 寺田" userId="cdf713541174831f" providerId="LiveId" clId="{AECD7D34-D1C9-4C7E-8B0A-FA04C24F623A}" dt="2024-08-31T17:21:40.811" v="289" actId="47"/>
        <pc:sldMkLst>
          <pc:docMk/>
          <pc:sldMk cId="645606081" sldId="1417"/>
        </pc:sldMkLst>
      </pc:sldChg>
      <pc:sldChg chg="del">
        <pc:chgData name="詩織 寺田" userId="cdf713541174831f" providerId="LiveId" clId="{AECD7D34-D1C9-4C7E-8B0A-FA04C24F623A}" dt="2024-08-31T17:21:41.325" v="290" actId="47"/>
        <pc:sldMkLst>
          <pc:docMk/>
          <pc:sldMk cId="3932707457" sldId="1418"/>
        </pc:sldMkLst>
      </pc:sldChg>
      <pc:sldChg chg="del">
        <pc:chgData name="詩織 寺田" userId="cdf713541174831f" providerId="LiveId" clId="{AECD7D34-D1C9-4C7E-8B0A-FA04C24F623A}" dt="2024-08-31T17:21:44.013" v="293" actId="47"/>
        <pc:sldMkLst>
          <pc:docMk/>
          <pc:sldMk cId="4090905958" sldId="1435"/>
        </pc:sldMkLst>
      </pc:sldChg>
      <pc:sldChg chg="del">
        <pc:chgData name="詩織 寺田" userId="cdf713541174831f" providerId="LiveId" clId="{AECD7D34-D1C9-4C7E-8B0A-FA04C24F623A}" dt="2024-08-31T17:21:46.872" v="297" actId="47"/>
        <pc:sldMkLst>
          <pc:docMk/>
          <pc:sldMk cId="3906417895" sldId="1436"/>
        </pc:sldMkLst>
      </pc:sldChg>
      <pc:sldChg chg="del">
        <pc:chgData name="詩織 寺田" userId="cdf713541174831f" providerId="LiveId" clId="{AECD7D34-D1C9-4C7E-8B0A-FA04C24F623A}" dt="2024-08-31T17:21:47.830" v="299" actId="47"/>
        <pc:sldMkLst>
          <pc:docMk/>
          <pc:sldMk cId="355445432" sldId="1437"/>
        </pc:sldMkLst>
      </pc:sldChg>
      <pc:sldChg chg="del">
        <pc:chgData name="詩織 寺田" userId="cdf713541174831f" providerId="LiveId" clId="{AECD7D34-D1C9-4C7E-8B0A-FA04C24F623A}" dt="2024-08-31T17:21:47.358" v="298" actId="47"/>
        <pc:sldMkLst>
          <pc:docMk/>
          <pc:sldMk cId="820369074" sldId="1438"/>
        </pc:sldMkLst>
      </pc:sldChg>
      <pc:sldChg chg="add del">
        <pc:chgData name="詩織 寺田" userId="cdf713541174831f" providerId="LiveId" clId="{AECD7D34-D1C9-4C7E-8B0A-FA04C24F623A}" dt="2024-08-31T17:21:51.457" v="301" actId="47"/>
        <pc:sldMkLst>
          <pc:docMk/>
          <pc:sldMk cId="2302793657" sldId="1444"/>
        </pc:sldMkLst>
      </pc:sldChg>
      <pc:sldChg chg="addSp delSp modSp mod modNotesTx">
        <pc:chgData name="詩織 寺田" userId="cdf713541174831f" providerId="LiveId" clId="{AECD7D34-D1C9-4C7E-8B0A-FA04C24F623A}" dt="2024-08-31T19:50:56.864" v="825" actId="20577"/>
        <pc:sldMkLst>
          <pc:docMk/>
          <pc:sldMk cId="2341620637" sldId="1445"/>
        </pc:sldMkLst>
        <pc:spChg chg="mod">
          <ac:chgData name="詩織 寺田" userId="cdf713541174831f" providerId="LiveId" clId="{AECD7D34-D1C9-4C7E-8B0A-FA04C24F623A}" dt="2024-08-31T19:50:04.074" v="807" actId="6549"/>
          <ac:spMkLst>
            <pc:docMk/>
            <pc:sldMk cId="2341620637" sldId="1445"/>
            <ac:spMk id="2" creationId="{00000000-0000-0000-0000-000000000000}"/>
          </ac:spMkLst>
        </pc:spChg>
        <pc:spChg chg="del">
          <ac:chgData name="詩織 寺田" userId="cdf713541174831f" providerId="LiveId" clId="{AECD7D34-D1C9-4C7E-8B0A-FA04C24F623A}" dt="2024-08-31T17:18:35.040" v="119" actId="478"/>
          <ac:spMkLst>
            <pc:docMk/>
            <pc:sldMk cId="2341620637" sldId="1445"/>
            <ac:spMk id="4" creationId="{BFE0E603-4AB6-4A73-A052-266479FCC599}"/>
          </ac:spMkLst>
        </pc:spChg>
        <pc:picChg chg="add mod modCrop">
          <ac:chgData name="詩織 寺田" userId="cdf713541174831f" providerId="LiveId" clId="{AECD7D34-D1C9-4C7E-8B0A-FA04C24F623A}" dt="2024-08-31T17:20:16.401" v="273" actId="1076"/>
          <ac:picMkLst>
            <pc:docMk/>
            <pc:sldMk cId="2341620637" sldId="1445"/>
            <ac:picMk id="5" creationId="{2536BF8A-CE09-D171-8A8F-8F756FFE9DFC}"/>
          </ac:picMkLst>
        </pc:picChg>
        <pc:cxnChg chg="del">
          <ac:chgData name="詩織 寺田" userId="cdf713541174831f" providerId="LiveId" clId="{AECD7D34-D1C9-4C7E-8B0A-FA04C24F623A}" dt="2024-08-31T17:18:37.757" v="120" actId="478"/>
          <ac:cxnSpMkLst>
            <pc:docMk/>
            <pc:sldMk cId="2341620637" sldId="1445"/>
            <ac:cxnSpMk id="11" creationId="{BC317527-1639-FC41-A001-65FA7AB91926}"/>
          </ac:cxnSpMkLst>
        </pc:cxnChg>
      </pc:sldChg>
      <pc:sldChg chg="del">
        <pc:chgData name="詩織 寺田" userId="cdf713541174831f" providerId="LiveId" clId="{AECD7D34-D1C9-4C7E-8B0A-FA04C24F623A}" dt="2024-08-31T17:21:42.699" v="292" actId="47"/>
        <pc:sldMkLst>
          <pc:docMk/>
          <pc:sldMk cId="514958557" sldId="1446"/>
        </pc:sldMkLst>
      </pc:sldChg>
      <pc:sldChg chg="del">
        <pc:chgData name="詩織 寺田" userId="cdf713541174831f" providerId="LiveId" clId="{AECD7D34-D1C9-4C7E-8B0A-FA04C24F623A}" dt="2024-08-31T17:21:40.346" v="288" actId="47"/>
        <pc:sldMkLst>
          <pc:docMk/>
          <pc:sldMk cId="3281577320" sldId="1447"/>
        </pc:sldMkLst>
      </pc:sldChg>
      <pc:sldChg chg="addSp delSp modSp new mod modClrScheme chgLayout">
        <pc:chgData name="詩織 寺田" userId="cdf713541174831f" providerId="LiveId" clId="{AECD7D34-D1C9-4C7E-8B0A-FA04C24F623A}" dt="2024-08-31T17:22:24.790" v="304"/>
        <pc:sldMkLst>
          <pc:docMk/>
          <pc:sldMk cId="3953425503" sldId="1450"/>
        </pc:sldMkLst>
        <pc:spChg chg="del">
          <ac:chgData name="詩織 寺田" userId="cdf713541174831f" providerId="LiveId" clId="{AECD7D34-D1C9-4C7E-8B0A-FA04C24F623A}" dt="2024-08-31T17:22:22.282" v="303" actId="700"/>
          <ac:spMkLst>
            <pc:docMk/>
            <pc:sldMk cId="3953425503" sldId="1450"/>
            <ac:spMk id="2" creationId="{C6CB7B01-0CE6-63C6-D708-2E7CEF4BAEB0}"/>
          </ac:spMkLst>
        </pc:spChg>
        <pc:spChg chg="del">
          <ac:chgData name="詩織 寺田" userId="cdf713541174831f" providerId="LiveId" clId="{AECD7D34-D1C9-4C7E-8B0A-FA04C24F623A}" dt="2024-08-31T17:22:22.282" v="303" actId="700"/>
          <ac:spMkLst>
            <pc:docMk/>
            <pc:sldMk cId="3953425503" sldId="1450"/>
            <ac:spMk id="3" creationId="{E73CC185-374B-6EE1-2CD9-A5F2191A3F0F}"/>
          </ac:spMkLst>
        </pc:spChg>
        <pc:picChg chg="add mod">
          <ac:chgData name="詩織 寺田" userId="cdf713541174831f" providerId="LiveId" clId="{AECD7D34-D1C9-4C7E-8B0A-FA04C24F623A}" dt="2024-08-31T17:22:24.790" v="304"/>
          <ac:picMkLst>
            <pc:docMk/>
            <pc:sldMk cId="3953425503" sldId="1450"/>
            <ac:picMk id="5" creationId="{CA3688CD-0119-3825-51C6-2B091626B677}"/>
          </ac:picMkLst>
        </pc:picChg>
      </pc:sldChg>
      <pc:sldChg chg="addSp modSp add mod modNotesTx">
        <pc:chgData name="詩織 寺田" userId="cdf713541174831f" providerId="LiveId" clId="{AECD7D34-D1C9-4C7E-8B0A-FA04C24F623A}" dt="2024-08-31T19:47:34.482" v="672" actId="207"/>
        <pc:sldMkLst>
          <pc:docMk/>
          <pc:sldMk cId="569555657" sldId="1451"/>
        </pc:sldMkLst>
        <pc:spChg chg="add mod">
          <ac:chgData name="詩織 寺田" userId="cdf713541174831f" providerId="LiveId" clId="{AECD7D34-D1C9-4C7E-8B0A-FA04C24F623A}" dt="2024-08-31T19:47:34.482" v="672" actId="207"/>
          <ac:spMkLst>
            <pc:docMk/>
            <pc:sldMk cId="569555657" sldId="1451"/>
            <ac:spMk id="2" creationId="{BAD0F38E-1F99-6ED1-6BFF-685DAA24623D}"/>
          </ac:spMkLst>
        </pc:spChg>
      </pc:sldChg>
      <pc:sldChg chg="add ord modNotesTx">
        <pc:chgData name="詩織 寺田" userId="cdf713541174831f" providerId="LiveId" clId="{AECD7D34-D1C9-4C7E-8B0A-FA04C24F623A}" dt="2024-08-31T19:49:14.090" v="805"/>
        <pc:sldMkLst>
          <pc:docMk/>
          <pc:sldMk cId="3731540275" sldId="1452"/>
        </pc:sldMkLst>
      </pc:sldChg>
      <pc:sldMasterChg chg="delSldLayout">
        <pc:chgData name="詩織 寺田" userId="cdf713541174831f" providerId="LiveId" clId="{AECD7D34-D1C9-4C7E-8B0A-FA04C24F623A}" dt="2024-08-31T17:21:47.830" v="299" actId="47"/>
        <pc:sldMasterMkLst>
          <pc:docMk/>
          <pc:sldMasterMk cId="2818072044" sldId="2147483660"/>
        </pc:sldMasterMkLst>
        <pc:sldLayoutChg chg="del">
          <pc:chgData name="詩織 寺田" userId="cdf713541174831f" providerId="LiveId" clId="{AECD7D34-D1C9-4C7E-8B0A-FA04C24F623A}" dt="2024-08-31T17:21:47.830" v="299" actId="47"/>
          <pc:sldLayoutMkLst>
            <pc:docMk/>
            <pc:sldMasterMk cId="2818072044" sldId="2147483660"/>
            <pc:sldLayoutMk cId="2608020320" sldId="2147483672"/>
          </pc:sldLayoutMkLst>
        </pc:sldLayoutChg>
        <pc:sldLayoutChg chg="del">
          <pc:chgData name="詩織 寺田" userId="cdf713541174831f" providerId="LiveId" clId="{AECD7D34-D1C9-4C7E-8B0A-FA04C24F623A}" dt="2024-08-31T17:21:44.013" v="293" actId="47"/>
          <pc:sldLayoutMkLst>
            <pc:docMk/>
            <pc:sldMasterMk cId="2818072044" sldId="2147483660"/>
            <pc:sldLayoutMk cId="1426201566" sldId="2147483673"/>
          </pc:sldLayoutMkLst>
        </pc:sldLayoutChg>
        <pc:sldLayoutChg chg="del">
          <pc:chgData name="詩織 寺田" userId="cdf713541174831f" providerId="LiveId" clId="{AECD7D34-D1C9-4C7E-8B0A-FA04C24F623A}" dt="2024-08-31T17:21:34.629" v="280" actId="47"/>
          <pc:sldLayoutMkLst>
            <pc:docMk/>
            <pc:sldMasterMk cId="2818072044" sldId="2147483660"/>
            <pc:sldLayoutMk cId="2914961339" sldId="2147483674"/>
          </pc:sldLayoutMkLst>
        </pc:sldLayoutChg>
      </pc:sldMasterChg>
    </pc:docChg>
  </pc:docChgLst>
  <pc:docChgLst>
    <pc:chgData name="詩織 寺田" userId="cdf713541174831f" providerId="LiveId" clId="{2F74ED5D-6B1C-42FE-A986-79D8D820A671}"/>
    <pc:docChg chg="custSel delSld modSld">
      <pc:chgData name="詩織 寺田" userId="cdf713541174831f" providerId="LiveId" clId="{2F74ED5D-6B1C-42FE-A986-79D8D820A671}" dt="2024-08-30T07:01:15.291" v="62" actId="27636"/>
      <pc:docMkLst>
        <pc:docMk/>
      </pc:docMkLst>
      <pc:sldChg chg="modSp mod">
        <pc:chgData name="詩織 寺田" userId="cdf713541174831f" providerId="LiveId" clId="{2F74ED5D-6B1C-42FE-A986-79D8D820A671}" dt="2024-08-30T06:59:51.471" v="61" actId="27636"/>
        <pc:sldMkLst>
          <pc:docMk/>
          <pc:sldMk cId="3383390020" sldId="979"/>
        </pc:sldMkLst>
        <pc:spChg chg="mod">
          <ac:chgData name="詩織 寺田" userId="cdf713541174831f" providerId="LiveId" clId="{2F74ED5D-6B1C-42FE-A986-79D8D820A671}" dt="2024-08-30T06:59:51.471" v="61" actId="27636"/>
          <ac:spMkLst>
            <pc:docMk/>
            <pc:sldMk cId="3383390020" sldId="979"/>
            <ac:spMk id="12" creationId="{DFC1247E-533E-3147-9B3B-B4DD8530C446}"/>
          </ac:spMkLst>
        </pc:spChg>
      </pc:sldChg>
      <pc:sldChg chg="del">
        <pc:chgData name="詩織 寺田" userId="cdf713541174831f" providerId="LiveId" clId="{2F74ED5D-6B1C-42FE-A986-79D8D820A671}" dt="2024-08-30T06:59:19.817" v="55" actId="47"/>
        <pc:sldMkLst>
          <pc:docMk/>
          <pc:sldMk cId="2380468341" sldId="1149"/>
        </pc:sldMkLst>
      </pc:sldChg>
      <pc:sldChg chg="del">
        <pc:chgData name="詩織 寺田" userId="cdf713541174831f" providerId="LiveId" clId="{2F74ED5D-6B1C-42FE-A986-79D8D820A671}" dt="2024-08-30T06:59:20.601" v="56" actId="47"/>
        <pc:sldMkLst>
          <pc:docMk/>
          <pc:sldMk cId="3157156641" sldId="1150"/>
        </pc:sldMkLst>
      </pc:sldChg>
      <pc:sldChg chg="del">
        <pc:chgData name="詩織 寺田" userId="cdf713541174831f" providerId="LiveId" clId="{2F74ED5D-6B1C-42FE-A986-79D8D820A671}" dt="2024-08-30T06:59:21.259" v="57" actId="47"/>
        <pc:sldMkLst>
          <pc:docMk/>
          <pc:sldMk cId="2126814523" sldId="1151"/>
        </pc:sldMkLst>
      </pc:sldChg>
      <pc:sldChg chg="del">
        <pc:chgData name="詩織 寺田" userId="cdf713541174831f" providerId="LiveId" clId="{2F74ED5D-6B1C-42FE-A986-79D8D820A671}" dt="2024-08-30T06:59:21.888" v="58" actId="47"/>
        <pc:sldMkLst>
          <pc:docMk/>
          <pc:sldMk cId="2754850179" sldId="1152"/>
        </pc:sldMkLst>
      </pc:sldChg>
      <pc:sldChg chg="del">
        <pc:chgData name="詩織 寺田" userId="cdf713541174831f" providerId="LiveId" clId="{2F74ED5D-6B1C-42FE-A986-79D8D820A671}" dt="2024-08-30T06:59:22.862" v="59" actId="47"/>
        <pc:sldMkLst>
          <pc:docMk/>
          <pc:sldMk cId="1044021118" sldId="1155"/>
        </pc:sldMkLst>
      </pc:sldChg>
      <pc:sldChg chg="modSp mod">
        <pc:chgData name="詩織 寺田" userId="cdf713541174831f" providerId="LiveId" clId="{2F74ED5D-6B1C-42FE-A986-79D8D820A671}" dt="2024-08-30T06:59:02.397" v="53" actId="20577"/>
        <pc:sldMkLst>
          <pc:docMk/>
          <pc:sldMk cId="1888584455" sldId="1383"/>
        </pc:sldMkLst>
        <pc:spChg chg="mod">
          <ac:chgData name="詩織 寺田" userId="cdf713541174831f" providerId="LiveId" clId="{2F74ED5D-6B1C-42FE-A986-79D8D820A671}" dt="2024-08-30T06:59:02.397" v="53" actId="20577"/>
          <ac:spMkLst>
            <pc:docMk/>
            <pc:sldMk cId="1888584455" sldId="1383"/>
            <ac:spMk id="4" creationId="{498BBE0A-7849-0743-91B8-D7EDD5884165}"/>
          </ac:spMkLst>
        </pc:spChg>
      </pc:sldChg>
      <pc:sldChg chg="del">
        <pc:chgData name="詩織 寺田" userId="cdf713541174831f" providerId="LiveId" clId="{2F74ED5D-6B1C-42FE-A986-79D8D820A671}" dt="2024-08-30T06:59:19.012" v="54" actId="47"/>
        <pc:sldMkLst>
          <pc:docMk/>
          <pc:sldMk cId="4184629343" sldId="1409"/>
        </pc:sldMkLst>
      </pc:sldChg>
      <pc:sldChg chg="modSp mod">
        <pc:chgData name="詩織 寺田" userId="cdf713541174831f" providerId="LiveId" clId="{2F74ED5D-6B1C-42FE-A986-79D8D820A671}" dt="2024-08-30T07:01:15.291" v="62" actId="27636"/>
        <pc:sldMkLst>
          <pc:docMk/>
          <pc:sldMk cId="3932707457" sldId="1418"/>
        </pc:sldMkLst>
        <pc:spChg chg="mod">
          <ac:chgData name="詩織 寺田" userId="cdf713541174831f" providerId="LiveId" clId="{2F74ED5D-6B1C-42FE-A986-79D8D820A671}" dt="2024-08-30T07:01:15.291" v="62" actId="27636"/>
          <ac:spMkLst>
            <pc:docMk/>
            <pc:sldMk cId="3932707457" sldId="1418"/>
            <ac:spMk id="2" creationId="{00000000-0000-0000-0000-000000000000}"/>
          </ac:spMkLst>
        </pc:spChg>
      </pc:sldChg>
      <pc:sldChg chg="del">
        <pc:chgData name="詩織 寺田" userId="cdf713541174831f" providerId="LiveId" clId="{2F74ED5D-6B1C-42FE-A986-79D8D820A671}" dt="2024-08-30T06:59:25.805" v="60" actId="47"/>
        <pc:sldMkLst>
          <pc:docMk/>
          <pc:sldMk cId="4227212642" sldId="1425"/>
        </pc:sldMkLst>
      </pc:sldChg>
    </pc:docChg>
  </pc:docChgLst>
  <pc:docChgLst>
    <pc:chgData name="詩織 寺田" userId="cdf713541174831f" providerId="LiveId" clId="{5CB9E247-5726-4F2A-B311-31FEBF8E2C72}"/>
    <pc:docChg chg="undo redo custSel modSld">
      <pc:chgData name="詩織 寺田" userId="cdf713541174831f" providerId="LiveId" clId="{5CB9E247-5726-4F2A-B311-31FEBF8E2C72}" dt="2024-08-30T06:56:32.691" v="58" actId="20577"/>
      <pc:docMkLst>
        <pc:docMk/>
      </pc:docMkLst>
      <pc:sldChg chg="modSp mod">
        <pc:chgData name="詩織 寺田" userId="cdf713541174831f" providerId="LiveId" clId="{5CB9E247-5726-4F2A-B311-31FEBF8E2C72}" dt="2024-08-30T06:56:30.045" v="56" actId="20577"/>
        <pc:sldMkLst>
          <pc:docMk/>
          <pc:sldMk cId="1059349071" sldId="265"/>
        </pc:sldMkLst>
        <pc:spChg chg="mod">
          <ac:chgData name="詩織 寺田" userId="cdf713541174831f" providerId="LiveId" clId="{5CB9E247-5726-4F2A-B311-31FEBF8E2C72}" dt="2024-08-30T06:56:30.045" v="56" actId="20577"/>
          <ac:spMkLst>
            <pc:docMk/>
            <pc:sldMk cId="1059349071" sldId="265"/>
            <ac:spMk id="6" creationId="{51CA1257-66A3-465A-A773-E2D1F421929F}"/>
          </ac:spMkLst>
        </pc:spChg>
      </pc:sldChg>
      <pc:sldChg chg="modSp mod">
        <pc:chgData name="詩織 寺田" userId="cdf713541174831f" providerId="LiveId" clId="{5CB9E247-5726-4F2A-B311-31FEBF8E2C72}" dt="2024-08-30T06:56:32.691" v="58" actId="20577"/>
        <pc:sldMkLst>
          <pc:docMk/>
          <pc:sldMk cId="1888584455" sldId="1383"/>
        </pc:sldMkLst>
        <pc:spChg chg="mod">
          <ac:chgData name="詩織 寺田" userId="cdf713541174831f" providerId="LiveId" clId="{5CB9E247-5726-4F2A-B311-31FEBF8E2C72}" dt="2024-08-30T06:56:32.691" v="58" actId="20577"/>
          <ac:spMkLst>
            <pc:docMk/>
            <pc:sldMk cId="1888584455" sldId="1383"/>
            <ac:spMk id="4" creationId="{498BBE0A-7849-0743-91B8-D7EDD58841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12499B-14EC-45C2-9506-AA22B6AF2E58}" type="datetime1">
              <a:rPr lang="ja-JP" altLang="en-US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2024/9/5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FCFFF0-B784-4FE7-8A38-F89DE294F830}" type="slidenum">
              <a:rPr lang="en-US" altLang="ja-JP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244C172-4AD7-425D-9B81-DBC802A9D468}" type="datetime1">
              <a:rPr lang="ja-JP" altLang="en-US" noProof="1" smtClean="0"/>
              <a:t>2024/9/5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1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98C672F-171E-46DC-915C-C7BCF99F5C42}" type="slidenum">
              <a:rPr lang="en-US" altLang="ja-JP" noProof="1" smtClean="0"/>
              <a:pPr/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en-US" altLang="ja-JP" noProof="1" smtClean="0"/>
              <a:t>1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91912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こんな場面みなさんもありませんか？</a:t>
            </a:r>
            <a:endParaRPr kumimoji="1" lang="en-US" altLang="ja-JP" dirty="0"/>
          </a:p>
          <a:p>
            <a:r>
              <a:rPr kumimoji="1" lang="ja-JP" altLang="en-US" dirty="0"/>
              <a:t>さて突然ですが、吹き出しにどんな言葉が入るか考えてみましょう。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9A08C-BDF5-4218-9B23-D9D1591D4C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0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まず、おとこのこ。</a:t>
            </a:r>
            <a:endParaRPr kumimoji="1" lang="en-US" altLang="ja-JP" dirty="0"/>
          </a:p>
          <a:p>
            <a:r>
              <a:rPr kumimoji="1" lang="ja-JP" altLang="en-US" dirty="0"/>
              <a:t>どんなことばが入るかなあ。</a:t>
            </a:r>
            <a:endParaRPr kumimoji="1" lang="en-US" altLang="ja-JP" dirty="0"/>
          </a:p>
          <a:p>
            <a:r>
              <a:rPr kumimoji="1" lang="ja-JP" altLang="en-US" dirty="0"/>
              <a:t>みんながゲームやスマホ、テレビを見ているときにどんなことを思っているかな？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9A08C-BDF5-4218-9B23-D9D1591D4C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7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それでは次におうちの人たち。</a:t>
            </a:r>
            <a:endParaRPr kumimoji="1" lang="en-US" altLang="ja-JP" dirty="0"/>
          </a:p>
          <a:p>
            <a:r>
              <a:rPr kumimoji="1" lang="ja-JP" altLang="en-US" dirty="0"/>
              <a:t>どんなことを言っていると思いますか？</a:t>
            </a:r>
            <a:endParaRPr kumimoji="1" lang="en-US" altLang="ja-JP" dirty="0"/>
          </a:p>
          <a:p>
            <a:r>
              <a:rPr kumimoji="1" lang="ja-JP" altLang="en-US" dirty="0"/>
              <a:t>顔の表情もヒントに考えてね。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・子供、保護者のそれぞれの気持ちを考え た上で、「自分の使い方はどうかな」と自 らの生活に当てはめて振り返る。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9A08C-BDF5-4218-9B23-D9D1591D4C1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ひとつえらんで、りゆうをせつめいしよう。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長い時間使用している子供が 自ら「使いすぎているかもしれない」と気 付くように促す。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ゲームやネットに多くの時間を使ってしまうと、や らなければいけないこと（睡眠、勉強や生活）に影響がで ることにも気付くようにする。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9A08C-BDF5-4218-9B23-D9D1591D4C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336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87675" y="887413"/>
            <a:ext cx="4259263" cy="2397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9A08C-BDF5-4218-9B23-D9D1591D4C1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62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en-US" altLang="ja-JP" noProof="1" smtClean="0"/>
              <a:t>8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20326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(F) 6" title="円のスカラップ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1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B06109-2ECB-45E6-9CAA-768799259BE9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sp>
        <p:nvSpPr>
          <p:cNvPr id="13" name="長方形 12" title="左端の境界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2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1C0012BB-1F5E-4A39-B304-BBF7220B6984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6221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B3993C2-628C-47AD-9028-6F306C520BD1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3835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1311C29A-0285-4FDB-A432-FC8C1D305597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8696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42E4F0-1394-4D8C-8DFB-254D3F14C86A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grpSp>
        <p:nvGrpSpPr>
          <p:cNvPr id="7" name="グループ 6" title="左のスカラップの図形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フリーフォーム(F) 6" title="左のスカラップの図形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フリーフォーム(F) 11" title="左のスカラップのインライン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319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E88018AC-BB31-4699-B18F-CA12DFBB3477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700274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50439C6-5ACC-43DD-B65C-CD32BD87024B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558323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8D734B3-3E50-44D3-822B-500984CDD574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8499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9AA5D24-807F-4663-8492-7D42CBFF035B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6163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(F) 11" title="右のスカラップの背景の図形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>
            <a:lvl1pPr>
              <a:defRPr baseline="0"/>
            </a:lvl1pPr>
          </a:lstStyle>
          <a:p>
            <a:fld id="{2B41C553-8435-4A65-B157-B4F00C8A6173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sp>
        <p:nvSpPr>
          <p:cNvPr id="8" name="長方形 7" title="左端の境界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863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1"/>
              <a:t>アイコンをクリックして画像を追加</a:t>
            </a:r>
          </a:p>
        </p:txBody>
      </p:sp>
      <p:sp>
        <p:nvSpPr>
          <p:cNvPr id="11" name="フリーフォーム(F) 11" title="右のスカラップの背景の図形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長方形 11" title="左端の境界線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1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>
            <a:lvl1pPr>
              <a:defRPr baseline="0"/>
            </a:lvl1pPr>
          </a:lstStyle>
          <a:p>
            <a:fld id="{A7120721-DBD7-4C33-A697-B7451B686330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>
            <a:lvl1pPr>
              <a:defRPr baseline="0"/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7538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1"/>
              <a:t>マスター テキストのスタイルを編集する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462BDF6-EAE1-4F07-93D8-A1411B2CAB36}" type="datetime1">
              <a:rPr lang="ja-JP" altLang="en-US" noProof="1" smtClean="0"/>
              <a:t>2024/9/5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9DD5A9-4EF1-497E-92EF-2D23CF305E0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sp>
        <p:nvSpPr>
          <p:cNvPr id="11" name="フリーフォーム(F) 6" title="左のスカラップのエッジ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長方形 11" title="右端の境界線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7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b="1" kern="1200" cap="all" spc="200" baseline="0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 baseline="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 baseline="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 baseline="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110" y="1331654"/>
            <a:ext cx="9378902" cy="4394988"/>
          </a:xfrm>
        </p:spPr>
        <p:txBody>
          <a:bodyPr rtlCol="0"/>
          <a:lstStyle/>
          <a:p>
            <a:pPr rtl="0"/>
            <a:r>
              <a:rPr lang="ja-JP" altLang="en-US" noProof="1"/>
              <a:t>メディアききの</a:t>
            </a:r>
            <a:r>
              <a:rPr lang="en-US" altLang="ja-JP" noProof="1"/>
              <a:t/>
            </a:r>
            <a:br>
              <a:rPr lang="en-US" altLang="ja-JP" noProof="1"/>
            </a:br>
            <a:r>
              <a:rPr lang="ja-JP" altLang="en-US" noProof="1"/>
              <a:t>じょうずな</a:t>
            </a:r>
            <a:r>
              <a:rPr lang="en-US" altLang="ja-JP" noProof="1"/>
              <a:t/>
            </a:r>
            <a:br>
              <a:rPr lang="en-US" altLang="ja-JP" noProof="1"/>
            </a:br>
            <a:r>
              <a:rPr lang="ja-JP" altLang="en-US" noProof="1"/>
              <a:t>つかいかたを</a:t>
            </a:r>
            <a:r>
              <a:rPr lang="en-US" altLang="ja-JP" noProof="1"/>
              <a:t/>
            </a:r>
            <a:br>
              <a:rPr lang="en-US" altLang="ja-JP" noProof="1"/>
            </a:br>
            <a:r>
              <a:rPr lang="ja-JP" altLang="en-US" noProof="1"/>
              <a:t>かんがえよう！</a:t>
            </a:r>
            <a:endParaRPr lang="ja-JP" altLang="en-US" noProof="1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CE892CF-00C3-9F9C-1315-94FEA3A4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55" y="0"/>
            <a:ext cx="10827488" cy="852857"/>
          </a:xfrm>
        </p:spPr>
        <p:txBody>
          <a:bodyPr/>
          <a:lstStyle/>
          <a:p>
            <a:r>
              <a:rPr lang="ja-JP" altLang="en-US" dirty="0"/>
              <a:t>ふきだしにどんなことばがはいるかな？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7EFCF2-1571-0A5B-AA2F-96885594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9" y="998436"/>
            <a:ext cx="8188561" cy="53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CE892CF-00C3-9F9C-1315-94FEA3A4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55" y="0"/>
            <a:ext cx="10827488" cy="852857"/>
          </a:xfrm>
        </p:spPr>
        <p:txBody>
          <a:bodyPr/>
          <a:lstStyle/>
          <a:p>
            <a:r>
              <a:rPr lang="ja-JP" altLang="en-US" dirty="0"/>
              <a:t>ふきだしにどんなことばがはいるかな？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7EFCF2-1571-0A5B-AA2F-96885594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9" y="998436"/>
            <a:ext cx="8188561" cy="537278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AD0F38E-1F99-6ED1-6BFF-685DAA24623D}"/>
              </a:ext>
            </a:extLst>
          </p:cNvPr>
          <p:cNvSpPr/>
          <p:nvPr/>
        </p:nvSpPr>
        <p:spPr>
          <a:xfrm>
            <a:off x="6347791" y="742122"/>
            <a:ext cx="4227444" cy="5950226"/>
          </a:xfrm>
          <a:prstGeom prst="rect">
            <a:avLst/>
          </a:prstGeom>
          <a:solidFill>
            <a:srgbClr val="E7DFE4">
              <a:alpha val="6784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5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ACE892CF-00C3-9F9C-1315-94FEA3A4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55" y="0"/>
            <a:ext cx="10827488" cy="852857"/>
          </a:xfrm>
        </p:spPr>
        <p:txBody>
          <a:bodyPr/>
          <a:lstStyle/>
          <a:p>
            <a:r>
              <a:rPr lang="ja-JP" altLang="en-US" dirty="0"/>
              <a:t>ふきだしにどんなことばがはいるかな？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D7EFCF2-1571-0A5B-AA2F-96885594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9" y="998436"/>
            <a:ext cx="8188561" cy="53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4271" y="621309"/>
            <a:ext cx="10515600" cy="53553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へいじつ、ゲームやインターネットを何時間つかっていたら「つかいすぎ」だとおもう？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536BF8A-CE09-D171-8A8F-8F756FFE9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27"/>
          <a:stretch/>
        </p:blipFill>
        <p:spPr>
          <a:xfrm>
            <a:off x="919621" y="2953920"/>
            <a:ext cx="10904901" cy="30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A3688CD-0119-3825-51C6-2B091626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78" y="0"/>
            <a:ext cx="5215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908CCD-64E4-4644-8910-103589B547BA}"/>
              </a:ext>
            </a:extLst>
          </p:cNvPr>
          <p:cNvSpPr txBox="1"/>
          <p:nvPr/>
        </p:nvSpPr>
        <p:spPr>
          <a:xfrm>
            <a:off x="1891596" y="2348078"/>
            <a:ext cx="8392333" cy="15465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ja-JP" sz="5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27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 hidden="1">
            <a:extLst>
              <a:ext uri="{FF2B5EF4-FFF2-40B4-BE49-F238E27FC236}">
                <a16:creationId xmlns:a16="http://schemas.microsoft.com/office/drawing/2014/main" id="{28A3E57F-DE9A-45F6-BEF3-EF8EEA0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62" y="756357"/>
            <a:ext cx="8187071" cy="1253066"/>
          </a:xfrm>
        </p:spPr>
        <p:txBody>
          <a:bodyPr rtlCol="0">
            <a:normAutofit fontScale="90000"/>
          </a:bodyPr>
          <a:lstStyle/>
          <a:p>
            <a:pPr rtl="0"/>
            <a:r>
              <a:rPr lang="ja-JP" altLang="en-US" noProof="1"/>
              <a:t>スライドのタイトル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CA1257-66A3-465A-A773-E2D1F421929F}"/>
              </a:ext>
            </a:extLst>
          </p:cNvPr>
          <p:cNvSpPr txBox="1"/>
          <p:nvPr/>
        </p:nvSpPr>
        <p:spPr>
          <a:xfrm>
            <a:off x="2835965" y="2069261"/>
            <a:ext cx="8647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6000" noProof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じぶんのことも</a:t>
            </a:r>
            <a:endParaRPr lang="en-US" altLang="ja-JP" sz="6000" noProof="1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rtl="0"/>
            <a:r>
              <a:rPr lang="ja-JP" altLang="en-US" sz="6000" noProof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ともだちのことも</a:t>
            </a:r>
            <a:endParaRPr lang="en-US" altLang="ja-JP" sz="6000" noProof="1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rtl="0"/>
            <a:r>
              <a:rPr lang="ja-JP" altLang="en-US" sz="6000" noProof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たいせつにできるひとに</a:t>
            </a:r>
            <a:endParaRPr lang="en-US" altLang="ja-JP" sz="6000" noProof="1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3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バッジ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120_TF55916208_Win32" id="{394398B6-406F-44C0-A856-BA2985CDC367}" vid="{835F3986-E725-4D5D-AFDD-D62B0CEEB7F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C0A06555A74044AA4CFE78F12D95D57" ma:contentTypeVersion="0" ma:contentTypeDescription="新しいドキュメントを作成します。" ma:contentTypeScope="" ma:versionID="24a03adaaa5aecc2e28bb45cdaa910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e46738973ce63e7373d6040de515f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D678E7-0068-4EE8-AF70-B57929DB1DF3}"/>
</file>

<file path=customXml/itemProps2.xml><?xml version="1.0" encoding="utf-8"?>
<ds:datastoreItem xmlns:ds="http://schemas.openxmlformats.org/officeDocument/2006/customXml" ds:itemID="{9457CBAA-2F65-4E3A-8C22-3E3E37023045}"/>
</file>

<file path=customXml/itemProps3.xml><?xml version="1.0" encoding="utf-8"?>
<ds:datastoreItem xmlns:ds="http://schemas.openxmlformats.org/officeDocument/2006/customXml" ds:itemID="{0819624B-CE7C-4ED0-920F-71D478F8EE41}"/>
</file>

<file path=docProps/app.xml><?xml version="1.0" encoding="utf-8"?>
<Properties xmlns="http://schemas.openxmlformats.org/officeDocument/2006/extended-properties" xmlns:vt="http://schemas.openxmlformats.org/officeDocument/2006/docPropsVTypes">
  <Template>教師について知ろう</Template>
  <TotalTime>1713</TotalTime>
  <Words>257</Words>
  <Application>Microsoft Office PowerPoint</Application>
  <PresentationFormat>ワイド画面</PresentationFormat>
  <Paragraphs>30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HGS創英角ﾎﾟｯﾌﾟ体</vt:lpstr>
      <vt:lpstr>Meiryo UI</vt:lpstr>
      <vt:lpstr>メイリオ</vt:lpstr>
      <vt:lpstr>Yu Gothic</vt:lpstr>
      <vt:lpstr>Arial</vt:lpstr>
      <vt:lpstr>Gill Sans MT</vt:lpstr>
      <vt:lpstr>バッジ</vt:lpstr>
      <vt:lpstr>メディアききの じょうずな つかいかたを かんがえよう！</vt:lpstr>
      <vt:lpstr>ふきだしにどんなことばがはいるかな？</vt:lpstr>
      <vt:lpstr>ふきだしにどんなことばがはいるかな？</vt:lpstr>
      <vt:lpstr>ふきだしにどんなことばがはいるかな？</vt:lpstr>
      <vt:lpstr>へいじつ、ゲームやインターネットを何時間つかっていたら「つかいすぎ」だとおもう？ </vt:lpstr>
      <vt:lpstr>PowerPoint プレゼンテーション</vt:lpstr>
      <vt:lpstr>PowerPoint プレゼンテーション</vt:lpstr>
      <vt:lpstr>スライドのタイトル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メディアききの じょうずな つかいかたを かんがえよう！</dc:title>
  <dc:creator>詩織 寺田</dc:creator>
  <cp:lastModifiedBy>rees2005</cp:lastModifiedBy>
  <cp:revision>3</cp:revision>
  <dcterms:created xsi:type="dcterms:W3CDTF">2024-08-29T05:59:05Z</dcterms:created>
  <dcterms:modified xsi:type="dcterms:W3CDTF">2024-09-05T02:44:13Z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0x0101002C0A06555A74044AA4CFE78F12D95D57</vt:lpwstr>
  </property>
</Properties>
</file>