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58" r:id="rId2"/>
    <p:sldId id="259" r:id="rId3"/>
    <p:sldId id="260" r:id="rId4"/>
    <p:sldId id="261" r:id="rId5"/>
    <p:sldId id="262" r:id="rId6"/>
    <p:sldId id="264" r:id="rId7"/>
    <p:sldId id="263" r:id="rId8"/>
  </p:sldIdLst>
  <p:sldSz cx="12192000" cy="6858000"/>
  <p:notesSz cx="9945688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CAA1C-75D7-4FB1-902A-0910015FFC3E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1BE65-EF2B-4157-94B6-308342C7B3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837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C9F8-43DF-4CD7-B069-41B5D7C1ADC9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F4E2B44-03D7-4E31-8EA1-053B7E4D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6630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C9F8-43DF-4CD7-B069-41B5D7C1ADC9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F4E2B44-03D7-4E31-8EA1-053B7E4D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0260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C9F8-43DF-4CD7-B069-41B5D7C1ADC9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F4E2B44-03D7-4E31-8EA1-053B7E4D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0690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C9F8-43DF-4CD7-B069-41B5D7C1ADC9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F4E2B44-03D7-4E31-8EA1-053B7E4D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522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C9F8-43DF-4CD7-B069-41B5D7C1ADC9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F4E2B44-03D7-4E31-8EA1-053B7E4D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20390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C9F8-43DF-4CD7-B069-41B5D7C1ADC9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F4E2B44-03D7-4E31-8EA1-053B7E4D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55069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C9F8-43DF-4CD7-B069-41B5D7C1ADC9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2B44-03D7-4E31-8EA1-053B7E4D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9103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C9F8-43DF-4CD7-B069-41B5D7C1ADC9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2B44-03D7-4E31-8EA1-053B7E4D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9844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C9F8-43DF-4CD7-B069-41B5D7C1ADC9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2B44-03D7-4E31-8EA1-053B7E4D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3439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C9F8-43DF-4CD7-B069-41B5D7C1ADC9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F4E2B44-03D7-4E31-8EA1-053B7E4D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874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C9F8-43DF-4CD7-B069-41B5D7C1ADC9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F4E2B44-03D7-4E31-8EA1-053B7E4D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175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C9F8-43DF-4CD7-B069-41B5D7C1ADC9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F4E2B44-03D7-4E31-8EA1-053B7E4D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617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C9F8-43DF-4CD7-B069-41B5D7C1ADC9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2B44-03D7-4E31-8EA1-053B7E4D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955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C9F8-43DF-4CD7-B069-41B5D7C1ADC9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2B44-03D7-4E31-8EA1-053B7E4D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137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C9F8-43DF-4CD7-B069-41B5D7C1ADC9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2B44-03D7-4E31-8EA1-053B7E4D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871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C9F8-43DF-4CD7-B069-41B5D7C1ADC9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F4E2B44-03D7-4E31-8EA1-053B7E4D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60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BC9F8-43DF-4CD7-B069-41B5D7C1ADC9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F4E2B44-03D7-4E31-8EA1-053B7E4D7E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1165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36102" y="495320"/>
            <a:ext cx="8911687" cy="1513783"/>
          </a:xfrm>
        </p:spPr>
        <p:txBody>
          <a:bodyPr>
            <a:noAutofit/>
          </a:bodyPr>
          <a:lstStyle/>
          <a:p>
            <a:r>
              <a:rPr kumimoji="1" lang="ja-JP" altLang="en-US" sz="4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夏休みがおわりました。今日から</a:t>
            </a:r>
            <a:r>
              <a:rPr lang="ja-JP" altLang="en-US" sz="4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新しい学びがはじまります。</a:t>
            </a:r>
            <a:endParaRPr kumimoji="1" lang="ja-JP" altLang="en-US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02859" y="2193769"/>
            <a:ext cx="8915400" cy="377762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kumimoji="1" lang="ja-JP" altLang="en-US" sz="4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大きな病気やけがもなく、９月をむかえることができました。</a:t>
            </a:r>
            <a:endParaRPr kumimoji="1" lang="en-US" altLang="ja-JP" sz="48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48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48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暑い夏をのりこえてくれて、ありがとう</a:t>
            </a:r>
            <a:r>
              <a:rPr lang="ja-JP" altLang="en-US" sz="4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！</a:t>
            </a:r>
            <a:endParaRPr kumimoji="1" lang="ja-JP" altLang="en-US" sz="48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427862" y="4126781"/>
            <a:ext cx="1485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あつい</a:t>
            </a:r>
            <a:r>
              <a:rPr lang="ja-JP" altLang="en-US" b="1" dirty="0" err="1"/>
              <a:t>なつ</a:t>
            </a:r>
            <a:endParaRPr kumimoji="1" lang="ja-JP" altLang="en-US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913193" y="2009103"/>
            <a:ext cx="1119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びょうき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1870846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36102" y="495320"/>
            <a:ext cx="8911687" cy="1513783"/>
          </a:xfrm>
        </p:spPr>
        <p:txBody>
          <a:bodyPr>
            <a:noAutofit/>
          </a:bodyPr>
          <a:lstStyle/>
          <a:p>
            <a:r>
              <a:rPr lang="ja-JP" altLang="en-US" sz="4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新しい</a:t>
            </a:r>
            <a:r>
              <a:rPr lang="ja-JP" altLang="en-US" sz="4400" dirty="0" err="1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べん</a:t>
            </a:r>
            <a:r>
              <a:rPr lang="ja-JP" altLang="en-US" sz="4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きょうがはじまるのですが。ところで。</a:t>
            </a:r>
            <a:endParaRPr kumimoji="1" lang="ja-JP" altLang="en-US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ja-JP" altLang="en-US" sz="4800" b="1" u="sng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何</a:t>
            </a:r>
            <a:r>
              <a:rPr lang="ja-JP" altLang="en-US" sz="4800" b="1" u="sng" dirty="0" smtClean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</a:t>
            </a:r>
            <a:r>
              <a:rPr lang="ja-JP" altLang="en-US" sz="4800" b="1" u="sng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ため</a:t>
            </a:r>
            <a:r>
              <a:rPr lang="ja-JP" altLang="en-US" sz="4800" b="1" u="sng" dirty="0" smtClean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に</a:t>
            </a:r>
            <a:r>
              <a:rPr lang="ja-JP" altLang="en-US" sz="4800" b="1" u="sng" dirty="0" err="1" smtClean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べん</a:t>
            </a:r>
            <a:r>
              <a:rPr lang="ja-JP" altLang="en-US" sz="4800" b="1" u="sng" dirty="0" smtClean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きょうするのだろう？</a:t>
            </a:r>
            <a:endParaRPr kumimoji="1" lang="en-US" altLang="ja-JP" sz="4800" b="1" u="sng" dirty="0" smtClean="0">
              <a:solidFill>
                <a:srgbClr val="00206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48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4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将来</a:t>
            </a:r>
            <a:r>
              <a:rPr lang="ja-JP" altLang="en-US" sz="48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</a:t>
            </a:r>
            <a:r>
              <a:rPr lang="ja-JP" altLang="en-US" sz="4800" dirty="0" err="1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ゆめを</a:t>
            </a:r>
            <a:r>
              <a:rPr lang="ja-JP" altLang="en-US" sz="48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かなえるため</a:t>
            </a:r>
            <a:endParaRPr lang="en-US" altLang="ja-JP" sz="4800" dirty="0" smtClean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4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お金持ち</a:t>
            </a:r>
            <a:r>
              <a:rPr kumimoji="1" lang="ja-JP" altLang="en-US" sz="48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に</a:t>
            </a:r>
            <a:r>
              <a:rPr kumimoji="1" lang="ja-JP" altLang="en-US" sz="4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なる</a:t>
            </a:r>
            <a:r>
              <a:rPr kumimoji="1" lang="ja-JP" altLang="en-US" sz="48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ため</a:t>
            </a:r>
            <a:endParaRPr kumimoji="1" lang="en-US" altLang="ja-JP" sz="4800" dirty="0" smtClean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4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あたまをよくする</a:t>
            </a:r>
            <a:r>
              <a:rPr lang="ja-JP" altLang="en-US" sz="48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ため</a:t>
            </a:r>
            <a:endParaRPr lang="en-US" altLang="ja-JP" sz="4800" dirty="0" smtClean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4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悪いこと</a:t>
            </a:r>
            <a:r>
              <a:rPr kumimoji="1" lang="ja-JP" altLang="en-US" sz="48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を</a:t>
            </a:r>
            <a:r>
              <a:rPr kumimoji="1" lang="ja-JP" altLang="en-US" sz="4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しないようにするため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562264" y="4005085"/>
            <a:ext cx="4984124" cy="1200329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7200" dirty="0" smtClean="0">
                <a:solidFill>
                  <a:srgbClr val="FFC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せいかい！</a:t>
            </a:r>
            <a:endParaRPr kumimoji="1" lang="ja-JP" altLang="en-US" sz="7200" dirty="0">
              <a:solidFill>
                <a:srgbClr val="FFC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25337" y="3100924"/>
            <a:ext cx="140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しょうらい</a:t>
            </a:r>
            <a:endParaRPr kumimoji="1" lang="ja-JP" altLang="en-US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936102" y="310654"/>
            <a:ext cx="1282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あたら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2396751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36102" y="495320"/>
            <a:ext cx="8911687" cy="1513783"/>
          </a:xfrm>
        </p:spPr>
        <p:txBody>
          <a:bodyPr>
            <a:noAutofit/>
          </a:bodyPr>
          <a:lstStyle/>
          <a:p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なんのため</a:t>
            </a:r>
            <a:r>
              <a:rPr lang="ja-JP" altLang="en-US" sz="4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に</a:t>
            </a:r>
            <a:r>
              <a:rPr lang="ja-JP" altLang="en-US" sz="4400" dirty="0" err="1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べん</a:t>
            </a:r>
            <a:r>
              <a:rPr lang="ja-JP" altLang="en-US" sz="4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きょうするの？</a:t>
            </a:r>
            <a:endParaRPr kumimoji="1" lang="ja-JP" altLang="en-US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それは・・・・・</a:t>
            </a:r>
            <a:endParaRPr kumimoji="1" lang="en-US" altLang="ja-JP" sz="48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48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4800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あなた</a:t>
            </a:r>
            <a:r>
              <a:rPr lang="ja-JP" altLang="en-US" sz="4800" dirty="0" smtClean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が</a:t>
            </a:r>
            <a:r>
              <a:rPr lang="ja-JP" altLang="en-US" sz="8800" dirty="0" smtClean="0">
                <a:solidFill>
                  <a:srgbClr val="00B05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しあわせ</a:t>
            </a:r>
            <a:r>
              <a:rPr lang="ja-JP" altLang="en-US" sz="4800" dirty="0" smtClean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になるためにです。</a:t>
            </a:r>
            <a:endParaRPr kumimoji="1" lang="ja-JP" altLang="en-US" sz="4800" dirty="0">
              <a:solidFill>
                <a:srgbClr val="C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3462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36102" y="495320"/>
            <a:ext cx="8911687" cy="1513783"/>
          </a:xfrm>
        </p:spPr>
        <p:txBody>
          <a:bodyPr>
            <a:noAutofit/>
          </a:bodyPr>
          <a:lstStyle/>
          <a:p>
            <a:r>
              <a:rPr lang="ja-JP" altLang="en-US" sz="44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べん</a:t>
            </a: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きょう</a:t>
            </a:r>
            <a:r>
              <a:rPr lang="ja-JP" altLang="en-US" sz="4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はたいへん。でもしっかりべんきょうして</a:t>
            </a:r>
            <a:endParaRPr kumimoji="1" lang="ja-JP" altLang="en-US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89212" y="2009103"/>
            <a:ext cx="8915400" cy="390211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ja-JP" altLang="en-US" sz="4800" dirty="0" smtClean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しあわせ</a:t>
            </a:r>
            <a:r>
              <a:rPr lang="ja-JP" altLang="en-US" sz="4800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じゃない</a:t>
            </a:r>
            <a:r>
              <a:rPr lang="ja-JP" altLang="en-US" sz="4800" dirty="0" smtClean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と思っている人は、なげださないで、しあわせになってほしい</a:t>
            </a:r>
            <a:endParaRPr lang="en-US" altLang="ja-JP" sz="4800" dirty="0" smtClean="0">
              <a:solidFill>
                <a:srgbClr val="C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4800" dirty="0" smtClean="0">
              <a:solidFill>
                <a:srgbClr val="C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4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しあわせ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な人はもっとしあわせになって、ひとをたすけてほしい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ja-JP" altLang="en-US" sz="4800" dirty="0">
              <a:solidFill>
                <a:srgbClr val="C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円/楕円 3"/>
          <p:cNvSpPr/>
          <p:nvPr/>
        </p:nvSpPr>
        <p:spPr>
          <a:xfrm>
            <a:off x="3969960" y="1207885"/>
            <a:ext cx="8078831" cy="427513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 smtClean="0"/>
              <a:t>これからは、自分だけでなく、</a:t>
            </a:r>
            <a:endParaRPr kumimoji="1" lang="en-US" altLang="ja-JP" sz="3200" b="1" dirty="0" smtClean="0"/>
          </a:p>
          <a:p>
            <a:pPr algn="ctr"/>
            <a:endParaRPr lang="en-US" altLang="ja-JP" sz="3200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3200" b="1" dirty="0" smtClean="0">
                <a:solidFill>
                  <a:srgbClr val="FF0000"/>
                </a:solidFill>
              </a:rPr>
              <a:t>ひとのために、地球のために</a:t>
            </a:r>
            <a:endParaRPr kumimoji="1" lang="en-US" altLang="ja-JP" sz="3200" b="1" dirty="0" smtClean="0">
              <a:solidFill>
                <a:srgbClr val="FF0000"/>
              </a:solidFill>
            </a:endParaRPr>
          </a:p>
          <a:p>
            <a:pPr algn="ctr"/>
            <a:endParaRPr lang="en-US" altLang="ja-JP" sz="3200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3200" b="1" dirty="0" smtClean="0"/>
              <a:t>なにかをする時代です。</a:t>
            </a:r>
            <a:endParaRPr kumimoji="1" lang="ja-JP" altLang="en-US" sz="3200" b="1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009376" y="2854098"/>
            <a:ext cx="1282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ちきゅう</a:t>
            </a:r>
            <a:endParaRPr kumimoji="1" lang="ja-JP" altLang="en-US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009376" y="3821388"/>
            <a:ext cx="1282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じだい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484798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36102" y="495320"/>
            <a:ext cx="8911687" cy="1513783"/>
          </a:xfrm>
        </p:spPr>
        <p:txBody>
          <a:bodyPr>
            <a:noAutofit/>
          </a:bodyPr>
          <a:lstStyle/>
          <a:p>
            <a:r>
              <a:rPr lang="ja-JP" altLang="en-US" sz="44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べん</a:t>
            </a: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きょう</a:t>
            </a:r>
            <a:r>
              <a:rPr lang="ja-JP" altLang="en-US" sz="4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は、じつはおもしろい</a:t>
            </a:r>
            <a:endParaRPr kumimoji="1" lang="ja-JP" altLang="en-US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05754" y="1661652"/>
            <a:ext cx="8915400" cy="377762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１＋１</a:t>
            </a:r>
            <a:r>
              <a:rPr lang="ja-JP" altLang="en-US" sz="4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＝どうして２なのだろう？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うさぎ</a:t>
            </a:r>
            <a:r>
              <a:rPr lang="ja-JP" altLang="en-US" sz="4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はどうして耳がながいの</a:t>
            </a:r>
            <a:r>
              <a:rPr kumimoji="1" lang="ja-JP" altLang="en-US" sz="4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？</a:t>
            </a:r>
            <a:endParaRPr kumimoji="1" lang="en-US" altLang="ja-JP" sz="48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夏</a:t>
            </a:r>
            <a:r>
              <a:rPr lang="ja-JP" altLang="en-US" sz="4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どうしてあつい</a:t>
            </a:r>
            <a:r>
              <a:rPr lang="ja-JP" altLang="en-US" sz="4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の？</a:t>
            </a:r>
            <a:endParaRPr kumimoji="1" lang="en-US" altLang="ja-JP" sz="48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48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56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いろんなことに「？」と思うことがすばらしい。</a:t>
            </a:r>
            <a:endParaRPr kumimoji="1" lang="ja-JP" altLang="en-US" sz="56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9996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36102" y="495320"/>
            <a:ext cx="8911687" cy="1513783"/>
          </a:xfrm>
        </p:spPr>
        <p:txBody>
          <a:bodyPr>
            <a:noAutofit/>
          </a:bodyPr>
          <a:lstStyle/>
          <a:p>
            <a:r>
              <a:rPr lang="ja-JP" altLang="en-US" sz="4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そんなわくわくする</a:t>
            </a:r>
            <a:r>
              <a:rPr lang="ja-JP" altLang="en-US" sz="4400" dirty="0" err="1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べん</a:t>
            </a:r>
            <a:r>
              <a:rPr lang="ja-JP" altLang="en-US" sz="4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きょうにするために</a:t>
            </a:r>
            <a:endParaRPr kumimoji="1" lang="ja-JP" altLang="en-US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73993" y="2289449"/>
            <a:ext cx="8915400" cy="377762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ja-JP" altLang="en-US" sz="4800" dirty="0" smtClean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これからは、じゅぎょうが、どんどんかわっていきます。</a:t>
            </a:r>
            <a:endParaRPr lang="en-US" altLang="ja-JP" sz="4800" dirty="0" smtClean="0">
              <a:solidFill>
                <a:srgbClr val="C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</a:t>
            </a:r>
            <a:r>
              <a:rPr lang="ja-JP" altLang="en-US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おたのしみに！</a:t>
            </a:r>
            <a:endParaRPr lang="en-US" altLang="ja-JP" sz="4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784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31365" y="525628"/>
            <a:ext cx="9077641" cy="922381"/>
          </a:xfrm>
        </p:spPr>
        <p:txBody>
          <a:bodyPr>
            <a:noAutofit/>
          </a:bodyPr>
          <a:lstStyle/>
          <a:p>
            <a:r>
              <a:rPr lang="ja-JP" altLang="en-US" sz="4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さいごに　みんなに　おねがいです</a:t>
            </a:r>
            <a:endParaRPr kumimoji="1" lang="ja-JP" altLang="en-US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129051" y="2133600"/>
            <a:ext cx="3667065" cy="296934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べんきょう</a:t>
            </a:r>
            <a:endParaRPr lang="en-US" altLang="ja-JP" sz="5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 smtClean="0">
                <a:solidFill>
                  <a:srgbClr val="00B05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3600" dirty="0" smtClean="0">
                <a:solidFill>
                  <a:srgbClr val="00B05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や</a:t>
            </a:r>
            <a:endParaRPr lang="en-US" altLang="ja-JP" sz="4800" dirty="0" smtClean="0">
              <a:solidFill>
                <a:srgbClr val="00B05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どくしょ</a:t>
            </a:r>
            <a:endParaRPr kumimoji="1" lang="en-US" altLang="ja-JP" sz="5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7402102" y="2133600"/>
            <a:ext cx="3206904" cy="29693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ja-JP" altLang="en-US" sz="4800" dirty="0" smtClean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ゲーム</a:t>
            </a:r>
            <a:endParaRPr lang="en-US" altLang="ja-JP" sz="4800" dirty="0" smtClean="0">
              <a:solidFill>
                <a:srgbClr val="00206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Font typeface="Wingdings 3" charset="2"/>
              <a:buNone/>
            </a:pPr>
            <a:r>
              <a:rPr lang="ja-JP" altLang="en-US" sz="3600" dirty="0" smtClean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や　テレビに</a:t>
            </a:r>
            <a:endParaRPr lang="en-US" altLang="ja-JP" sz="4800" dirty="0" smtClean="0">
              <a:solidFill>
                <a:srgbClr val="00206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Font typeface="Wingdings 3" charset="2"/>
              <a:buNone/>
            </a:pPr>
            <a:r>
              <a:rPr lang="ja-JP" altLang="en-US" sz="48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スマホ</a:t>
            </a:r>
            <a:endParaRPr lang="en-US" altLang="ja-JP" sz="4800" dirty="0" smtClean="0">
              <a:solidFill>
                <a:srgbClr val="00206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55212" y="2510275"/>
            <a:ext cx="188779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800" b="1" dirty="0">
                <a:solidFill>
                  <a:srgbClr val="C0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＞</a:t>
            </a:r>
            <a:endParaRPr kumimoji="1" lang="ja-JP" altLang="en-US" sz="13800" b="1" dirty="0">
              <a:solidFill>
                <a:srgbClr val="C0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2998784" y="1642737"/>
            <a:ext cx="6142801" cy="53135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a typeface="ＤＦ特太ゴシック体" panose="02010609000101010101" pitchFamily="1" charset="-128"/>
              </a:rPr>
              <a:t>メディアコントロール</a:t>
            </a:r>
            <a:endParaRPr kumimoji="1" lang="ja-JP" altLang="en-US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a typeface="ＤＦ特太ゴシック体" panose="02010609000101010101" pitchFamily="1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708339" y="5243969"/>
            <a:ext cx="10380372" cy="90075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ささえあい</a:t>
            </a:r>
            <a:r>
              <a:rPr lang="ja-JP" altLang="en-US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・はげましあい・ただしあい</a:t>
            </a:r>
            <a:r>
              <a:rPr lang="ja-JP" altLang="en-US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kumimoji="1" lang="ja-JP" altLang="en-US" sz="44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7089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ウィスプ">
  <a:themeElements>
    <a:clrScheme name="ウィスプ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ウィスプ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ィスプ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571</TotalTime>
  <Words>246</Words>
  <Application>Microsoft Office PowerPoint</Application>
  <PresentationFormat>ワイド画面</PresentationFormat>
  <Paragraphs>51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7" baseType="lpstr">
      <vt:lpstr>ＤＦ特太ゴシック体</vt:lpstr>
      <vt:lpstr>HGP創英角ｺﾞｼｯｸUB</vt:lpstr>
      <vt:lpstr>HGS創英角ｺﾞｼｯｸUB</vt:lpstr>
      <vt:lpstr>ＭＳ Ｐゴシック</vt:lpstr>
      <vt:lpstr>メイリオ</vt:lpstr>
      <vt:lpstr>Arial</vt:lpstr>
      <vt:lpstr>Calibri</vt:lpstr>
      <vt:lpstr>Century Gothic</vt:lpstr>
      <vt:lpstr>Wingdings 3</vt:lpstr>
      <vt:lpstr>ウィスプ</vt:lpstr>
      <vt:lpstr>夏休みがおわりました。今日から新しい学びがはじまります。</vt:lpstr>
      <vt:lpstr>新しいべんきょうがはじまるのですが。ところで。</vt:lpstr>
      <vt:lpstr>なんのためにべんきょうするの？</vt:lpstr>
      <vt:lpstr>べんきょうはたいへん。でもしっかりべんきょうして</vt:lpstr>
      <vt:lpstr>べんきょうは、じつはおもしろい</vt:lpstr>
      <vt:lpstr>そんなわくわくするべんきょうにするために</vt:lpstr>
      <vt:lpstr>さいごに　みんなに　おねがいです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ＮＩＥプロジェクト　～新聞を読もう～ 漢字検定チャレンジ</dc:title>
  <dc:creator>teach</dc:creator>
  <cp:lastModifiedBy>teach</cp:lastModifiedBy>
  <cp:revision>18</cp:revision>
  <cp:lastPrinted>2018-08-31T22:37:48Z</cp:lastPrinted>
  <dcterms:created xsi:type="dcterms:W3CDTF">2018-05-14T23:00:17Z</dcterms:created>
  <dcterms:modified xsi:type="dcterms:W3CDTF">2018-08-31T22:37:52Z</dcterms:modified>
</cp:coreProperties>
</file>