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3"/>
  </p:sldMasterIdLst>
  <p:notesMasterIdLst>
    <p:notesMasterId r:id="rId5"/>
  </p:notesMasterIdLst>
  <p:handoutMasterIdLst>
    <p:handoutMasterId r:id="rId6"/>
  </p:handoutMasterIdLst>
  <p:sldIdLst>
    <p:sldId id="1729"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19" userDrawn="1">
          <p15:clr>
            <a:srgbClr val="A4A3A4"/>
          </p15:clr>
        </p15:guide>
        <p15:guide id="2" pos="4201" userDrawn="1">
          <p15:clr>
            <a:srgbClr val="A4A3A4"/>
          </p15:clr>
        </p15:guide>
        <p15:guide id="3" orient="horz" pos="126" userDrawn="1">
          <p15:clr>
            <a:srgbClr val="A4A3A4"/>
          </p15:clr>
        </p15:guide>
        <p15:guide id="4" orient="horz" pos="611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83"/>
    <a:srgbClr val="47B4D0"/>
    <a:srgbClr val="F15D5D"/>
    <a:srgbClr val="146C94"/>
    <a:srgbClr val="F48080"/>
    <a:srgbClr val="AFD3E2"/>
    <a:srgbClr val="19A7CE"/>
    <a:srgbClr val="E6E6E6"/>
    <a:srgbClr val="F6F1F1"/>
    <a:srgbClr val="F3F9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70" autoAdjust="0"/>
    <p:restoredTop sz="96196" autoAdjust="0"/>
  </p:normalViewPr>
  <p:slideViewPr>
    <p:cSldViewPr>
      <p:cViewPr varScale="1">
        <p:scale>
          <a:sx n="51" d="100"/>
          <a:sy n="51" d="100"/>
        </p:scale>
        <p:origin x="2694" y="84"/>
      </p:cViewPr>
      <p:guideLst>
        <p:guide pos="119"/>
        <p:guide pos="4201"/>
        <p:guide orient="horz" pos="126"/>
        <p:guide orient="horz" pos="6114"/>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2" d="100"/>
          <a:sy n="72" d="100"/>
        </p:scale>
        <p:origin x="3168"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2DD2D8E-FA66-B003-8875-B4F463603877}"/>
              </a:ext>
            </a:extLst>
          </p:cNvPr>
          <p:cNvSpPr>
            <a:spLocks noGrp="1"/>
          </p:cNvSpPr>
          <p:nvPr>
            <p:ph type="hdr" sz="quarter"/>
          </p:nvPr>
        </p:nvSpPr>
        <p:spPr>
          <a:xfrm>
            <a:off x="0" y="2"/>
            <a:ext cx="2945862" cy="497333"/>
          </a:xfrm>
          <a:prstGeom prst="rect">
            <a:avLst/>
          </a:prstGeom>
        </p:spPr>
        <p:txBody>
          <a:bodyPr vert="horz" lIns="88207" tIns="44104" rIns="88207" bIns="4410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28B7AF4-0B25-23CD-C86B-DEA76A96A386}"/>
              </a:ext>
            </a:extLst>
          </p:cNvPr>
          <p:cNvSpPr>
            <a:spLocks noGrp="1"/>
          </p:cNvSpPr>
          <p:nvPr>
            <p:ph type="dt" sz="quarter" idx="1"/>
          </p:nvPr>
        </p:nvSpPr>
        <p:spPr>
          <a:xfrm>
            <a:off x="3850294" y="2"/>
            <a:ext cx="2945862" cy="497333"/>
          </a:xfrm>
          <a:prstGeom prst="rect">
            <a:avLst/>
          </a:prstGeom>
        </p:spPr>
        <p:txBody>
          <a:bodyPr vert="horz" lIns="88207" tIns="44104" rIns="88207" bIns="44104" rtlCol="0"/>
          <a:lstStyle>
            <a:lvl1pPr algn="r">
              <a:defRPr sz="1200"/>
            </a:lvl1pPr>
          </a:lstStyle>
          <a:p>
            <a:fld id="{EAF1DB7C-386D-4651-9BAA-029A5975777E}" type="datetimeFigureOut">
              <a:rPr kumimoji="1" lang="ja-JP" altLang="en-US" smtClean="0"/>
              <a:t>2025/5/15</a:t>
            </a:fld>
            <a:endParaRPr kumimoji="1" lang="ja-JP" altLang="en-US"/>
          </a:p>
        </p:txBody>
      </p:sp>
      <p:sp>
        <p:nvSpPr>
          <p:cNvPr id="4" name="フッター プレースホルダー 3">
            <a:extLst>
              <a:ext uri="{FF2B5EF4-FFF2-40B4-BE49-F238E27FC236}">
                <a16:creationId xmlns:a16="http://schemas.microsoft.com/office/drawing/2014/main" id="{DAA9DBEE-6844-2624-B7D2-10C20CE9459B}"/>
              </a:ext>
            </a:extLst>
          </p:cNvPr>
          <p:cNvSpPr>
            <a:spLocks noGrp="1"/>
          </p:cNvSpPr>
          <p:nvPr>
            <p:ph type="ftr" sz="quarter" idx="2"/>
          </p:nvPr>
        </p:nvSpPr>
        <p:spPr>
          <a:xfrm>
            <a:off x="0" y="9429307"/>
            <a:ext cx="2945862" cy="497333"/>
          </a:xfrm>
          <a:prstGeom prst="rect">
            <a:avLst/>
          </a:prstGeom>
        </p:spPr>
        <p:txBody>
          <a:bodyPr vert="horz" lIns="88207" tIns="44104" rIns="88207" bIns="4410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9BDC453-086F-61D6-735F-3663541A6D0A}"/>
              </a:ext>
            </a:extLst>
          </p:cNvPr>
          <p:cNvSpPr>
            <a:spLocks noGrp="1"/>
          </p:cNvSpPr>
          <p:nvPr>
            <p:ph type="sldNum" sz="quarter" idx="3"/>
          </p:nvPr>
        </p:nvSpPr>
        <p:spPr>
          <a:xfrm>
            <a:off x="3850294" y="9429307"/>
            <a:ext cx="2945862" cy="497333"/>
          </a:xfrm>
          <a:prstGeom prst="rect">
            <a:avLst/>
          </a:prstGeom>
        </p:spPr>
        <p:txBody>
          <a:bodyPr vert="horz" lIns="88207" tIns="44104" rIns="88207" bIns="44104" rtlCol="0" anchor="b"/>
          <a:lstStyle>
            <a:lvl1pPr algn="r">
              <a:defRPr sz="1200"/>
            </a:lvl1pPr>
          </a:lstStyle>
          <a:p>
            <a:fld id="{58A11C0C-AE38-418B-BC38-E6635CDE415F}" type="slidenum">
              <a:rPr kumimoji="1" lang="ja-JP" altLang="en-US" smtClean="0"/>
              <a:t>‹#›</a:t>
            </a:fld>
            <a:endParaRPr kumimoji="1" lang="ja-JP" altLang="en-US"/>
          </a:p>
        </p:txBody>
      </p:sp>
    </p:spTree>
    <p:extLst>
      <p:ext uri="{BB962C8B-B14F-4D97-AF65-F5344CB8AC3E}">
        <p14:creationId xmlns:p14="http://schemas.microsoft.com/office/powerpoint/2010/main" val="720276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5659" cy="498056"/>
          </a:xfrm>
          <a:prstGeom prst="rect">
            <a:avLst/>
          </a:prstGeom>
        </p:spPr>
        <p:txBody>
          <a:bodyPr vert="horz" lIns="91284" tIns="45642" rIns="91284" bIns="4564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056"/>
          </a:xfrm>
          <a:prstGeom prst="rect">
            <a:avLst/>
          </a:prstGeom>
        </p:spPr>
        <p:txBody>
          <a:bodyPr vert="horz" lIns="91284" tIns="45642" rIns="91284" bIns="45642" rtlCol="0"/>
          <a:lstStyle>
            <a:lvl1pPr algn="r">
              <a:defRPr sz="1200"/>
            </a:lvl1pPr>
          </a:lstStyle>
          <a:p>
            <a:fld id="{249A65C7-6024-4A6D-88E4-B385EFF4151B}" type="datetimeFigureOut">
              <a:rPr kumimoji="1" lang="ja-JP" altLang="en-US" smtClean="0"/>
              <a:t>2025/5/15</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284" tIns="45642" rIns="91284" bIns="45642" rtlCol="0" anchor="ctr"/>
          <a:lstStyle/>
          <a:p>
            <a:endParaRPr lang="ja-JP" altLang="en-US"/>
          </a:p>
        </p:txBody>
      </p:sp>
      <p:sp>
        <p:nvSpPr>
          <p:cNvPr id="5" name="ノート プレースホルダー 4"/>
          <p:cNvSpPr>
            <a:spLocks noGrp="1"/>
          </p:cNvSpPr>
          <p:nvPr>
            <p:ph type="body" sz="quarter" idx="3"/>
          </p:nvPr>
        </p:nvSpPr>
        <p:spPr>
          <a:xfrm>
            <a:off x="679768" y="4777198"/>
            <a:ext cx="5438140" cy="3908613"/>
          </a:xfrm>
          <a:prstGeom prst="rect">
            <a:avLst/>
          </a:prstGeom>
        </p:spPr>
        <p:txBody>
          <a:bodyPr vert="horz" lIns="91284" tIns="45642" rIns="91284" bIns="4564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8055"/>
          </a:xfrm>
          <a:prstGeom prst="rect">
            <a:avLst/>
          </a:prstGeom>
        </p:spPr>
        <p:txBody>
          <a:bodyPr vert="horz" lIns="91284" tIns="45642" rIns="91284" bIns="4564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5"/>
            <a:ext cx="2945659" cy="498055"/>
          </a:xfrm>
          <a:prstGeom prst="rect">
            <a:avLst/>
          </a:prstGeom>
        </p:spPr>
        <p:txBody>
          <a:bodyPr vert="horz" lIns="91284" tIns="45642" rIns="91284" bIns="45642" rtlCol="0" anchor="b"/>
          <a:lstStyle>
            <a:lvl1pPr algn="r">
              <a:defRPr sz="1200"/>
            </a:lvl1pPr>
          </a:lstStyle>
          <a:p>
            <a:fld id="{ED2912EE-54B3-40F0-96E4-6417991A2574}" type="slidenum">
              <a:rPr kumimoji="1" lang="ja-JP" altLang="en-US" smtClean="0"/>
              <a:t>‹#›</a:t>
            </a:fld>
            <a:endParaRPr kumimoji="1" lang="ja-JP" altLang="en-US"/>
          </a:p>
        </p:txBody>
      </p:sp>
    </p:spTree>
    <p:extLst>
      <p:ext uri="{BB962C8B-B14F-4D97-AF65-F5344CB8AC3E}">
        <p14:creationId xmlns:p14="http://schemas.microsoft.com/office/powerpoint/2010/main" val="13845490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D2912EE-54B3-40F0-96E4-6417991A2574}" type="slidenum">
              <a:rPr kumimoji="1" lang="ja-JP" altLang="en-US" smtClean="0"/>
              <a:t>1</a:t>
            </a:fld>
            <a:endParaRPr kumimoji="1" lang="ja-JP" altLang="en-US"/>
          </a:p>
        </p:txBody>
      </p:sp>
    </p:spTree>
    <p:extLst>
      <p:ext uri="{BB962C8B-B14F-4D97-AF65-F5344CB8AC3E}">
        <p14:creationId xmlns:p14="http://schemas.microsoft.com/office/powerpoint/2010/main" val="37680872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9B6303BD-FC9B-0232-6667-DBFF58D0CE15}"/>
              </a:ext>
            </a:extLst>
          </p:cNvPr>
          <p:cNvSpPr/>
          <p:nvPr userDrawn="1"/>
        </p:nvSpPr>
        <p:spPr>
          <a:xfrm>
            <a:off x="0" y="0"/>
            <a:ext cx="6858000" cy="9906000"/>
          </a:xfrm>
          <a:prstGeom prst="rect">
            <a:avLst/>
          </a:prstGeom>
          <a:solidFill>
            <a:srgbClr val="F6F1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 name="グラフィックス 1">
            <a:extLst>
              <a:ext uri="{FF2B5EF4-FFF2-40B4-BE49-F238E27FC236}">
                <a16:creationId xmlns:a16="http://schemas.microsoft.com/office/drawing/2014/main" id="{2BAA05BD-F987-A8F9-164A-00403A1707D4}"/>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a:off x="0" y="0"/>
            <a:ext cx="432000" cy="432000"/>
          </a:xfrm>
          <a:prstGeom prst="rect">
            <a:avLst/>
          </a:prstGeom>
        </p:spPr>
      </p:pic>
      <p:pic>
        <p:nvPicPr>
          <p:cNvPr id="3" name="グラフィックス 2">
            <a:extLst>
              <a:ext uri="{FF2B5EF4-FFF2-40B4-BE49-F238E27FC236}">
                <a16:creationId xmlns:a16="http://schemas.microsoft.com/office/drawing/2014/main" id="{30C9FDC0-C813-F632-A7D4-ECE22844C004}"/>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flipH="1">
            <a:off x="6426000" y="0"/>
            <a:ext cx="432000" cy="432000"/>
          </a:xfrm>
          <a:prstGeom prst="rect">
            <a:avLst/>
          </a:prstGeom>
        </p:spPr>
      </p:pic>
      <p:pic>
        <p:nvPicPr>
          <p:cNvPr id="4" name="グラフィックス 3">
            <a:extLst>
              <a:ext uri="{FF2B5EF4-FFF2-40B4-BE49-F238E27FC236}">
                <a16:creationId xmlns:a16="http://schemas.microsoft.com/office/drawing/2014/main" id="{17080E4A-BACA-B486-256D-234554CCB800}"/>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flipH="1" flipV="1">
            <a:off x="6426000" y="9474000"/>
            <a:ext cx="432000" cy="432000"/>
          </a:xfrm>
          <a:prstGeom prst="rect">
            <a:avLst/>
          </a:prstGeom>
        </p:spPr>
      </p:pic>
      <p:pic>
        <p:nvPicPr>
          <p:cNvPr id="6" name="グラフィックス 5">
            <a:extLst>
              <a:ext uri="{FF2B5EF4-FFF2-40B4-BE49-F238E27FC236}">
                <a16:creationId xmlns:a16="http://schemas.microsoft.com/office/drawing/2014/main" id="{0D3A00C8-EFD7-F5D1-E154-A98FB8503A09}"/>
              </a:ext>
            </a:extLst>
          </p:cNvPr>
          <p:cNvPicPr>
            <a:picLocks noChangeAspect="1"/>
          </p:cNvPicPr>
          <p:nvPr userDrawn="1"/>
        </p:nvPicPr>
        <p:blipFill>
          <a:blip r:embed="rId2">
            <a:extLst>
              <a:ext uri="{96DAC541-7B7A-43D3-8B79-37D633B846F1}">
                <asvg:svgBlip xmlns="" xmlns:asvg="http://schemas.microsoft.com/office/drawing/2016/SVG/main" r:embed="rId3"/>
              </a:ext>
            </a:extLst>
          </a:blip>
          <a:stretch>
            <a:fillRect/>
          </a:stretch>
        </p:blipFill>
        <p:spPr>
          <a:xfrm flipV="1">
            <a:off x="0" y="9474000"/>
            <a:ext cx="432000" cy="432000"/>
          </a:xfrm>
          <a:prstGeom prst="rect">
            <a:avLst/>
          </a:prstGeom>
        </p:spPr>
      </p:pic>
    </p:spTree>
    <p:extLst>
      <p:ext uri="{BB962C8B-B14F-4D97-AF65-F5344CB8AC3E}">
        <p14:creationId xmlns:p14="http://schemas.microsoft.com/office/powerpoint/2010/main" val="2883848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D63D4F7-1801-B4E3-FF2B-CF125EE1B874}"/>
              </a:ext>
            </a:extLst>
          </p:cNvPr>
          <p:cNvSpPr>
            <a:spLocks noGrp="1"/>
          </p:cNvSpPr>
          <p:nvPr>
            <p:ph type="dt" sz="half" idx="10"/>
          </p:nvPr>
        </p:nvSpPr>
        <p:spPr/>
        <p:txBody>
          <a:bodyPr/>
          <a:lstStyle/>
          <a:p>
            <a:fld id="{32C6794F-8E38-4E53-BE28-E5C1045A1715}" type="datetimeFigureOut">
              <a:rPr kumimoji="1" lang="ja-JP" altLang="en-US" smtClean="0"/>
              <a:t>2025/5/15</a:t>
            </a:fld>
            <a:endParaRPr kumimoji="1" lang="ja-JP" altLang="en-US"/>
          </a:p>
        </p:txBody>
      </p:sp>
      <p:sp>
        <p:nvSpPr>
          <p:cNvPr id="3" name="フッター プレースホルダー 2">
            <a:extLst>
              <a:ext uri="{FF2B5EF4-FFF2-40B4-BE49-F238E27FC236}">
                <a16:creationId xmlns:a16="http://schemas.microsoft.com/office/drawing/2014/main" id="{27FBF8B8-E7C7-4555-E316-59896E2D1D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97544F7-33E3-6A14-096B-FC11C368CE31}"/>
              </a:ext>
            </a:extLst>
          </p:cNvPr>
          <p:cNvSpPr>
            <a:spLocks noGrp="1"/>
          </p:cNvSpPr>
          <p:nvPr>
            <p:ph type="sldNum" sz="quarter" idx="12"/>
          </p:nvPr>
        </p:nvSpPr>
        <p:spPr/>
        <p:txBody>
          <a:bodyPr/>
          <a:lstStyle/>
          <a:p>
            <a:fld id="{89D4E358-0297-4CED-AE18-784FB063A38E}" type="slidenum">
              <a:rPr kumimoji="1" lang="ja-JP" altLang="en-US" smtClean="0"/>
              <a:t>‹#›</a:t>
            </a:fld>
            <a:endParaRPr kumimoji="1" lang="ja-JP" altLang="en-US"/>
          </a:p>
        </p:txBody>
      </p:sp>
      <p:sp>
        <p:nvSpPr>
          <p:cNvPr id="5" name="正方形/長方形 4">
            <a:extLst>
              <a:ext uri="{FF2B5EF4-FFF2-40B4-BE49-F238E27FC236}">
                <a16:creationId xmlns:a16="http://schemas.microsoft.com/office/drawing/2014/main" id="{222F1A5C-BA33-3093-498E-E8A8AAD59CBA}"/>
              </a:ext>
            </a:extLst>
          </p:cNvPr>
          <p:cNvSpPr/>
          <p:nvPr userDrawn="1"/>
        </p:nvSpPr>
        <p:spPr>
          <a:xfrm>
            <a:off x="0" y="0"/>
            <a:ext cx="6858000" cy="9906000"/>
          </a:xfrm>
          <a:prstGeom prst="rect">
            <a:avLst/>
          </a:prstGeom>
          <a:solidFill>
            <a:srgbClr val="F6F1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8692611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White">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1DC1F3C-18AC-73A7-6B91-AFA97876D000}"/>
              </a:ext>
            </a:extLst>
          </p:cNvPr>
          <p:cNvSpPr>
            <a:spLocks noGrp="1"/>
          </p:cNvSpPr>
          <p:nvPr>
            <p:ph type="title"/>
          </p:nvPr>
        </p:nvSpPr>
        <p:spPr>
          <a:xfrm>
            <a:off x="471488" y="527050"/>
            <a:ext cx="5915025" cy="1914525"/>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55217E-EBB3-7140-E5D1-988C5D0757E4}"/>
              </a:ext>
            </a:extLst>
          </p:cNvPr>
          <p:cNvSpPr>
            <a:spLocks noGrp="1"/>
          </p:cNvSpPr>
          <p:nvPr>
            <p:ph type="body" idx="1"/>
          </p:nvPr>
        </p:nvSpPr>
        <p:spPr>
          <a:xfrm>
            <a:off x="471488" y="2636838"/>
            <a:ext cx="5915025" cy="628491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0BE7C71-37AE-3B4E-E714-037C2FE3DB45}"/>
              </a:ext>
            </a:extLst>
          </p:cNvPr>
          <p:cNvSpPr>
            <a:spLocks noGrp="1"/>
          </p:cNvSpPr>
          <p:nvPr>
            <p:ph type="dt" sz="half" idx="2"/>
          </p:nvPr>
        </p:nvSpPr>
        <p:spPr>
          <a:xfrm>
            <a:off x="471488" y="9182100"/>
            <a:ext cx="1543050" cy="527050"/>
          </a:xfrm>
          <a:prstGeom prst="rect">
            <a:avLst/>
          </a:prstGeom>
        </p:spPr>
        <p:txBody>
          <a:bodyPr vert="horz" lIns="91440" tIns="45720" rIns="91440" bIns="45720" rtlCol="0" anchor="ctr"/>
          <a:lstStyle>
            <a:lvl1pPr algn="l">
              <a:defRPr sz="1200">
                <a:solidFill>
                  <a:schemeClr val="tx1">
                    <a:tint val="75000"/>
                  </a:schemeClr>
                </a:solidFill>
              </a:defRPr>
            </a:lvl1pPr>
          </a:lstStyle>
          <a:p>
            <a:fld id="{32C6794F-8E38-4E53-BE28-E5C1045A1715}" type="datetimeFigureOut">
              <a:rPr kumimoji="1" lang="ja-JP" altLang="en-US" smtClean="0"/>
              <a:t>2025/5/15</a:t>
            </a:fld>
            <a:endParaRPr kumimoji="1" lang="ja-JP" altLang="en-US"/>
          </a:p>
        </p:txBody>
      </p:sp>
      <p:sp>
        <p:nvSpPr>
          <p:cNvPr id="5" name="フッター プレースホルダー 4">
            <a:extLst>
              <a:ext uri="{FF2B5EF4-FFF2-40B4-BE49-F238E27FC236}">
                <a16:creationId xmlns:a16="http://schemas.microsoft.com/office/drawing/2014/main" id="{158EB721-B81B-BEB9-3147-1528CA852E74}"/>
              </a:ext>
            </a:extLst>
          </p:cNvPr>
          <p:cNvSpPr>
            <a:spLocks noGrp="1"/>
          </p:cNvSpPr>
          <p:nvPr>
            <p:ph type="ftr" sz="quarter" idx="3"/>
          </p:nvPr>
        </p:nvSpPr>
        <p:spPr>
          <a:xfrm>
            <a:off x="2271713" y="9182100"/>
            <a:ext cx="2314575"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1C859C3-6FF9-B585-BE59-56B69CC2F6B8}"/>
              </a:ext>
            </a:extLst>
          </p:cNvPr>
          <p:cNvSpPr>
            <a:spLocks noGrp="1"/>
          </p:cNvSpPr>
          <p:nvPr>
            <p:ph type="sldNum" sz="quarter" idx="4"/>
          </p:nvPr>
        </p:nvSpPr>
        <p:spPr>
          <a:xfrm>
            <a:off x="4843463" y="9182100"/>
            <a:ext cx="1543050" cy="527050"/>
          </a:xfrm>
          <a:prstGeom prst="rect">
            <a:avLst/>
          </a:prstGeom>
        </p:spPr>
        <p:txBody>
          <a:bodyPr vert="horz" lIns="91440" tIns="45720" rIns="91440" bIns="45720" rtlCol="0" anchor="ctr"/>
          <a:lstStyle>
            <a:lvl1pPr algn="r">
              <a:defRPr sz="1200">
                <a:solidFill>
                  <a:schemeClr val="tx1">
                    <a:tint val="75000"/>
                  </a:schemeClr>
                </a:solidFill>
              </a:defRPr>
            </a:lvl1pPr>
          </a:lstStyle>
          <a:p>
            <a:fld id="{89D4E358-0297-4CED-AE18-784FB063A38E}" type="slidenum">
              <a:rPr kumimoji="1" lang="ja-JP" altLang="en-US" smtClean="0"/>
              <a:t>‹#›</a:t>
            </a:fld>
            <a:endParaRPr kumimoji="1" lang="ja-JP" altLang="en-US"/>
          </a:p>
        </p:txBody>
      </p:sp>
    </p:spTree>
    <p:extLst>
      <p:ext uri="{BB962C8B-B14F-4D97-AF65-F5344CB8AC3E}">
        <p14:creationId xmlns:p14="http://schemas.microsoft.com/office/powerpoint/2010/main" val="4289238575"/>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6.png"/><Relationship Id="rId3" Type="http://schemas.openxmlformats.org/officeDocument/2006/relationships/image" Target="../media/image2.png"/><Relationship Id="rId12" Type="http://schemas.openxmlformats.org/officeDocument/2006/relationships/image" Target="../media/image12.svg"/><Relationship Id="rId2" Type="http://schemas.openxmlformats.org/officeDocument/2006/relationships/notesSlide" Target="../notesSlides/notesSlide1.xml"/><Relationship Id="rId1" Type="http://schemas.openxmlformats.org/officeDocument/2006/relationships/slideLayout" Target="../slideLayouts/slideLayout1.xml"/><Relationship Id="rId11" Type="http://schemas.openxmlformats.org/officeDocument/2006/relationships/image" Target="../media/image5.png"/><Relationship Id="rId5" Type="http://schemas.openxmlformats.org/officeDocument/2006/relationships/image" Target="../media/image3.png"/><Relationship Id="rId15" Type="http://schemas.openxmlformats.org/officeDocument/2006/relationships/image" Target="../media/image7.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4.png"/><Relationship Id="rId14" Type="http://schemas.openxmlformats.org/officeDocument/2006/relationships/image" Target="../media/image1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四角形: 角を丸くする 27">
            <a:extLst>
              <a:ext uri="{FF2B5EF4-FFF2-40B4-BE49-F238E27FC236}">
                <a16:creationId xmlns:a16="http://schemas.microsoft.com/office/drawing/2014/main" id="{F425BE34-0228-04DB-7C58-9FA821861B22}"/>
              </a:ext>
            </a:extLst>
          </p:cNvPr>
          <p:cNvSpPr/>
          <p:nvPr/>
        </p:nvSpPr>
        <p:spPr>
          <a:xfrm>
            <a:off x="1742336" y="963672"/>
            <a:ext cx="1548000" cy="252000"/>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08000" rtlCol="0" anchor="ctr"/>
          <a:lstStyle/>
          <a:p>
            <a:pPr defTabSz="914400" fontAlgn="base">
              <a:lnSpc>
                <a:spcPct val="150000"/>
              </a:lnSpc>
              <a:spcBef>
                <a:spcPct val="50000"/>
              </a:spcBef>
              <a:spcAft>
                <a:spcPct val="0"/>
              </a:spcAft>
            </a:pPr>
            <a:endParaRPr kumimoji="1" lang="ja-JP" altLang="en-US" sz="1400" b="1" dirty="0">
              <a:solidFill>
                <a:srgbClr val="19A7CE"/>
              </a:solidFill>
              <a:latin typeface="+mn-ea"/>
              <a:cs typeface="メイリオ" pitchFamily="50" charset="-128"/>
            </a:endParaRPr>
          </a:p>
        </p:txBody>
      </p:sp>
      <p:sp>
        <p:nvSpPr>
          <p:cNvPr id="27" name="四角形: 角を丸くする 26">
            <a:extLst>
              <a:ext uri="{FF2B5EF4-FFF2-40B4-BE49-F238E27FC236}">
                <a16:creationId xmlns:a16="http://schemas.microsoft.com/office/drawing/2014/main" id="{04B436AB-56FB-7D1A-6D00-0DAB92D62DAF}"/>
              </a:ext>
            </a:extLst>
          </p:cNvPr>
          <p:cNvSpPr/>
          <p:nvPr/>
        </p:nvSpPr>
        <p:spPr>
          <a:xfrm>
            <a:off x="515720" y="963672"/>
            <a:ext cx="864000" cy="252000"/>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08000" rtlCol="0" anchor="ctr"/>
          <a:lstStyle/>
          <a:p>
            <a:pPr defTabSz="914400" fontAlgn="base">
              <a:lnSpc>
                <a:spcPct val="150000"/>
              </a:lnSpc>
              <a:spcBef>
                <a:spcPct val="50000"/>
              </a:spcBef>
              <a:spcAft>
                <a:spcPct val="0"/>
              </a:spcAft>
            </a:pPr>
            <a:endParaRPr kumimoji="1" lang="ja-JP" altLang="en-US" sz="1400" b="1" dirty="0">
              <a:solidFill>
                <a:srgbClr val="19A7CE"/>
              </a:solidFill>
              <a:latin typeface="+mn-ea"/>
              <a:cs typeface="メイリオ" pitchFamily="50" charset="-128"/>
            </a:endParaRPr>
          </a:p>
        </p:txBody>
      </p:sp>
      <p:pic>
        <p:nvPicPr>
          <p:cNvPr id="59" name="グラフィックス 58">
            <a:extLst>
              <a:ext uri="{FF2B5EF4-FFF2-40B4-BE49-F238E27FC236}">
                <a16:creationId xmlns:a16="http://schemas.microsoft.com/office/drawing/2014/main" id="{9B72D7C8-05DA-BFD0-2820-FF8CA81909EE}"/>
              </a:ext>
            </a:extLst>
          </p:cNvPr>
          <p:cNvPicPr>
            <a:picLocks noChangeAspect="1"/>
          </p:cNvPicPr>
          <p:nvPr/>
        </p:nvPicPr>
        <p:blipFill rotWithShape="1">
          <a:blip r:embed="rId3">
            <a:extLst>
              <a:ext uri="{96DAC541-7B7A-43D3-8B79-37D633B846F1}">
                <asvg:svgBlip xmlns="" xmlns:asvg="http://schemas.microsoft.com/office/drawing/2016/SVG/main" r:embed="rId4"/>
              </a:ext>
            </a:extLst>
          </a:blip>
          <a:srcRect l="15276" t="51317" b="26713"/>
          <a:stretch/>
        </p:blipFill>
        <p:spPr>
          <a:xfrm>
            <a:off x="1628800" y="1116816"/>
            <a:ext cx="3538679" cy="1152128"/>
          </a:xfrm>
          <a:prstGeom prst="rect">
            <a:avLst/>
          </a:prstGeom>
        </p:spPr>
      </p:pic>
      <p:sp>
        <p:nvSpPr>
          <p:cNvPr id="194" name="テキスト ボックス 193">
            <a:extLst>
              <a:ext uri="{FF2B5EF4-FFF2-40B4-BE49-F238E27FC236}">
                <a16:creationId xmlns:a16="http://schemas.microsoft.com/office/drawing/2014/main" id="{5BD7A296-7189-2849-1FB8-2AEFE08CAB9A}"/>
              </a:ext>
            </a:extLst>
          </p:cNvPr>
          <p:cNvSpPr txBox="1"/>
          <p:nvPr/>
        </p:nvSpPr>
        <p:spPr>
          <a:xfrm>
            <a:off x="188913" y="273641"/>
            <a:ext cx="6480176" cy="430887"/>
          </a:xfrm>
          <a:prstGeom prst="rect">
            <a:avLst/>
          </a:prstGeom>
          <a:noFill/>
        </p:spPr>
        <p:txBody>
          <a:bodyPr wrap="square" lIns="0" tIns="0" rIns="0" bIns="0" rtlCol="0">
            <a:spAutoFit/>
          </a:bodyPr>
          <a:lstStyle/>
          <a:p>
            <a:pPr algn="ctr"/>
            <a:r>
              <a:rPr kumimoji="1" lang="ja-JP" altLang="en-US" sz="2800" b="1" dirty="0">
                <a:solidFill>
                  <a:srgbClr val="F15D5D"/>
                </a:solidFill>
                <a:latin typeface="+mn-ea"/>
              </a:rPr>
              <a:t>学校が苦手</a:t>
            </a:r>
            <a:r>
              <a:rPr kumimoji="1" lang="ja-JP" altLang="en-US" sz="2800" b="1" dirty="0" smtClean="0">
                <a:solidFill>
                  <a:srgbClr val="F15D5D"/>
                </a:solidFill>
                <a:latin typeface="+mn-ea"/>
              </a:rPr>
              <a:t>な児童生徒</a:t>
            </a:r>
            <a:r>
              <a:rPr kumimoji="1" lang="ja-JP" altLang="en-US" sz="2800" b="1" dirty="0">
                <a:solidFill>
                  <a:srgbClr val="F15D5D"/>
                </a:solidFill>
                <a:latin typeface="+mn-ea"/>
              </a:rPr>
              <a:t>の保護者の方へ</a:t>
            </a:r>
          </a:p>
        </p:txBody>
      </p:sp>
      <p:sp>
        <p:nvSpPr>
          <p:cNvPr id="3" name="四角形: 角を丸くする 2">
            <a:extLst>
              <a:ext uri="{FF2B5EF4-FFF2-40B4-BE49-F238E27FC236}">
                <a16:creationId xmlns:a16="http://schemas.microsoft.com/office/drawing/2014/main" id="{20863A85-B047-1418-3DC9-9A060C7464C3}"/>
              </a:ext>
            </a:extLst>
          </p:cNvPr>
          <p:cNvSpPr/>
          <p:nvPr/>
        </p:nvSpPr>
        <p:spPr>
          <a:xfrm>
            <a:off x="188913" y="3420887"/>
            <a:ext cx="6480174" cy="360000"/>
          </a:xfrm>
          <a:prstGeom prst="roundRect">
            <a:avLst>
              <a:gd name="adj" fmla="val 50000"/>
            </a:avLst>
          </a:prstGeom>
          <a:solidFill>
            <a:srgbClr val="19A7C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08000" rtlCol="0" anchor="ctr"/>
          <a:lstStyle/>
          <a:p>
            <a:pPr algn="ctr" defTabSz="914400" fontAlgn="base">
              <a:lnSpc>
                <a:spcPct val="150000"/>
              </a:lnSpc>
              <a:spcBef>
                <a:spcPct val="50000"/>
              </a:spcBef>
              <a:spcAft>
                <a:spcPct val="0"/>
              </a:spcAft>
            </a:pPr>
            <a:r>
              <a:rPr kumimoji="1" lang="ja-JP" altLang="en-US" b="1" dirty="0">
                <a:solidFill>
                  <a:schemeClr val="bg1"/>
                </a:solidFill>
                <a:latin typeface="+mn-ea"/>
                <a:cs typeface="メイリオ" pitchFamily="50" charset="-128"/>
              </a:rPr>
              <a:t>学校に行きたがらない</a:t>
            </a:r>
          </a:p>
        </p:txBody>
      </p:sp>
      <p:sp>
        <p:nvSpPr>
          <p:cNvPr id="41" name="正方形/長方形 40">
            <a:extLst>
              <a:ext uri="{FF2B5EF4-FFF2-40B4-BE49-F238E27FC236}">
                <a16:creationId xmlns:a16="http://schemas.microsoft.com/office/drawing/2014/main" id="{BBD77F25-E2DD-2F2B-DF97-B6A9BB9FB738}"/>
              </a:ext>
            </a:extLst>
          </p:cNvPr>
          <p:cNvSpPr/>
          <p:nvPr/>
        </p:nvSpPr>
        <p:spPr>
          <a:xfrm>
            <a:off x="188912" y="5501563"/>
            <a:ext cx="6480174" cy="14411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4" name="正方形/長方形 23">
            <a:extLst>
              <a:ext uri="{FF2B5EF4-FFF2-40B4-BE49-F238E27FC236}">
                <a16:creationId xmlns:a16="http://schemas.microsoft.com/office/drawing/2014/main" id="{46C67DC4-194E-75E4-59CF-E32C8DE0D6A9}"/>
              </a:ext>
            </a:extLst>
          </p:cNvPr>
          <p:cNvSpPr/>
          <p:nvPr/>
        </p:nvSpPr>
        <p:spPr>
          <a:xfrm>
            <a:off x="320229" y="5495346"/>
            <a:ext cx="6155818" cy="14269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72000" rIns="0" bIns="0" rtlCol="0" anchor="ctr">
            <a:spAutoFit/>
          </a:bodyPr>
          <a:lstStyle/>
          <a:p>
            <a:pPr algn="just" defTabSz="685837">
              <a:lnSpc>
                <a:spcPct val="110000"/>
              </a:lnSpc>
              <a:defRPr/>
            </a:pPr>
            <a:r>
              <a:rPr lang="ja-JP" altLang="en-US" sz="1600" spc="50" dirty="0">
                <a:solidFill>
                  <a:schemeClr val="tx1">
                    <a:lumMod val="75000"/>
                    <a:lumOff val="25000"/>
                  </a:schemeClr>
                </a:solidFill>
                <a:latin typeface="+mn-ea"/>
              </a:rPr>
              <a:t>不登校は誰にでも起こり得ることです。</a:t>
            </a:r>
            <a:endParaRPr lang="en-US" altLang="ja-JP" sz="1600" spc="50" dirty="0">
              <a:solidFill>
                <a:schemeClr val="tx1">
                  <a:lumMod val="75000"/>
                  <a:lumOff val="25000"/>
                </a:schemeClr>
              </a:solidFill>
              <a:latin typeface="+mn-ea"/>
            </a:endParaRPr>
          </a:p>
          <a:p>
            <a:pPr algn="just" defTabSz="685837">
              <a:lnSpc>
                <a:spcPct val="110000"/>
              </a:lnSpc>
              <a:defRPr/>
            </a:pPr>
            <a:r>
              <a:rPr lang="ja-JP" altLang="en-US" sz="1600" spc="50" dirty="0">
                <a:solidFill>
                  <a:schemeClr val="tx1">
                    <a:lumMod val="75000"/>
                    <a:lumOff val="25000"/>
                  </a:schemeClr>
                </a:solidFill>
                <a:latin typeface="+mn-ea"/>
              </a:rPr>
              <a:t>お子さんや保護者の方の周りには、行政・民間の様々な支援の輪が広がっています</a:t>
            </a:r>
            <a:r>
              <a:rPr lang="ja-JP" altLang="en-US" sz="1600" spc="50" dirty="0" smtClean="0">
                <a:solidFill>
                  <a:schemeClr val="tx1">
                    <a:lumMod val="75000"/>
                    <a:lumOff val="25000"/>
                  </a:schemeClr>
                </a:solidFill>
                <a:latin typeface="+mn-ea"/>
              </a:rPr>
              <a:t>。</a:t>
            </a:r>
            <a:r>
              <a:rPr lang="ja-JP" altLang="en-US" sz="1600" spc="50" dirty="0">
                <a:solidFill>
                  <a:schemeClr val="tx1">
                    <a:lumMod val="75000"/>
                    <a:lumOff val="25000"/>
                  </a:schemeClr>
                </a:solidFill>
                <a:latin typeface="+mn-ea"/>
              </a:rPr>
              <a:t>本</a:t>
            </a:r>
            <a:r>
              <a:rPr lang="ja-JP" altLang="en-US" sz="1600" spc="50" dirty="0" smtClean="0">
                <a:solidFill>
                  <a:schemeClr val="tx1">
                    <a:lumMod val="75000"/>
                    <a:lumOff val="25000"/>
                  </a:schemeClr>
                </a:solidFill>
                <a:latin typeface="+mn-ea"/>
              </a:rPr>
              <a:t>ホームページでは</a:t>
            </a:r>
            <a:r>
              <a:rPr lang="ja-JP" altLang="en-US" sz="1600" spc="50" dirty="0">
                <a:solidFill>
                  <a:schemeClr val="tx1">
                    <a:lumMod val="75000"/>
                    <a:lumOff val="25000"/>
                  </a:schemeClr>
                </a:solidFill>
                <a:latin typeface="+mn-ea"/>
              </a:rPr>
              <a:t>、不登校等学校が苦手なお子さんの保護者の方の相談先などについてご紹介します</a:t>
            </a:r>
            <a:r>
              <a:rPr lang="ja-JP" altLang="en-US" sz="1600" spc="50" dirty="0" smtClean="0">
                <a:solidFill>
                  <a:schemeClr val="tx1">
                    <a:lumMod val="75000"/>
                    <a:lumOff val="25000"/>
                  </a:schemeClr>
                </a:solidFill>
                <a:latin typeface="+mn-ea"/>
              </a:rPr>
              <a:t>。</a:t>
            </a:r>
            <a:endParaRPr lang="en-US" altLang="ja-JP" sz="1600" spc="50" dirty="0" smtClean="0">
              <a:solidFill>
                <a:schemeClr val="tx1">
                  <a:lumMod val="75000"/>
                  <a:lumOff val="25000"/>
                </a:schemeClr>
              </a:solidFill>
              <a:latin typeface="+mn-ea"/>
            </a:endParaRPr>
          </a:p>
          <a:p>
            <a:pPr algn="just" defTabSz="685837">
              <a:lnSpc>
                <a:spcPct val="110000"/>
              </a:lnSpc>
              <a:defRPr/>
            </a:pPr>
            <a:r>
              <a:rPr lang="ja-JP" altLang="en-US" sz="1600" spc="50" dirty="0" smtClean="0">
                <a:solidFill>
                  <a:schemeClr val="tx1">
                    <a:lumMod val="75000"/>
                    <a:lumOff val="25000"/>
                  </a:schemeClr>
                </a:solidFill>
                <a:latin typeface="+mn-ea"/>
              </a:rPr>
              <a:t>以下の</a:t>
            </a:r>
            <a:r>
              <a:rPr lang="en-US" altLang="ja-JP" sz="1600" spc="50" dirty="0" smtClean="0">
                <a:solidFill>
                  <a:schemeClr val="tx1">
                    <a:lumMod val="75000"/>
                    <a:lumOff val="25000"/>
                  </a:schemeClr>
                </a:solidFill>
                <a:latin typeface="+mn-ea"/>
              </a:rPr>
              <a:t>QR</a:t>
            </a:r>
            <a:r>
              <a:rPr lang="ja-JP" altLang="en-US" sz="1600" spc="50" dirty="0" smtClean="0">
                <a:solidFill>
                  <a:schemeClr val="tx1">
                    <a:lumMod val="75000"/>
                    <a:lumOff val="25000"/>
                  </a:schemeClr>
                </a:solidFill>
                <a:latin typeface="+mn-ea"/>
              </a:rPr>
              <a:t>コードまたは</a:t>
            </a:r>
            <a:r>
              <a:rPr lang="en-US" altLang="ja-JP" sz="1600" spc="50" dirty="0" smtClean="0">
                <a:solidFill>
                  <a:schemeClr val="tx1">
                    <a:lumMod val="75000"/>
                    <a:lumOff val="25000"/>
                  </a:schemeClr>
                </a:solidFill>
                <a:latin typeface="+mn-ea"/>
              </a:rPr>
              <a:t>URL</a:t>
            </a:r>
            <a:r>
              <a:rPr lang="ja-JP" altLang="en-US" sz="1600" spc="50" dirty="0" smtClean="0">
                <a:solidFill>
                  <a:schemeClr val="tx1">
                    <a:lumMod val="75000"/>
                    <a:lumOff val="25000"/>
                  </a:schemeClr>
                </a:solidFill>
                <a:latin typeface="+mn-ea"/>
              </a:rPr>
              <a:t>からご覧ください。</a:t>
            </a:r>
            <a:endParaRPr lang="ja-JP" altLang="en-US" sz="1600" spc="50" dirty="0">
              <a:solidFill>
                <a:schemeClr val="tx1">
                  <a:lumMod val="75000"/>
                  <a:lumOff val="25000"/>
                </a:schemeClr>
              </a:solidFill>
              <a:latin typeface="+mn-ea"/>
            </a:endParaRPr>
          </a:p>
        </p:txBody>
      </p:sp>
      <p:sp>
        <p:nvSpPr>
          <p:cNvPr id="40" name="四角形: 角を丸くする 39">
            <a:extLst>
              <a:ext uri="{FF2B5EF4-FFF2-40B4-BE49-F238E27FC236}">
                <a16:creationId xmlns:a16="http://schemas.microsoft.com/office/drawing/2014/main" id="{0C885A0A-AD1F-E1B0-CB0A-131FC17AA7D0}"/>
              </a:ext>
            </a:extLst>
          </p:cNvPr>
          <p:cNvSpPr/>
          <p:nvPr/>
        </p:nvSpPr>
        <p:spPr>
          <a:xfrm>
            <a:off x="188913" y="5026776"/>
            <a:ext cx="6480174" cy="360000"/>
          </a:xfrm>
          <a:prstGeom prst="roundRect">
            <a:avLst>
              <a:gd name="adj" fmla="val 0"/>
            </a:avLst>
          </a:prstGeom>
          <a:solidFill>
            <a:srgbClr val="F4808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08000" rtlCol="0" anchor="ctr"/>
          <a:lstStyle/>
          <a:p>
            <a:pPr algn="ctr" defTabSz="914400" fontAlgn="base">
              <a:lnSpc>
                <a:spcPct val="150000"/>
              </a:lnSpc>
              <a:spcBef>
                <a:spcPct val="50000"/>
              </a:spcBef>
              <a:spcAft>
                <a:spcPct val="0"/>
              </a:spcAft>
            </a:pPr>
            <a:r>
              <a:rPr kumimoji="1" lang="ja-JP" altLang="en-US" b="1" dirty="0">
                <a:solidFill>
                  <a:schemeClr val="bg1"/>
                </a:solidFill>
                <a:latin typeface="+mn-ea"/>
                <a:cs typeface="メイリオ" pitchFamily="50" charset="-128"/>
              </a:rPr>
              <a:t>一人で悩まないでください。</a:t>
            </a:r>
          </a:p>
        </p:txBody>
      </p:sp>
      <p:sp>
        <p:nvSpPr>
          <p:cNvPr id="43" name="テキスト ボックス 42">
            <a:extLst>
              <a:ext uri="{FF2B5EF4-FFF2-40B4-BE49-F238E27FC236}">
                <a16:creationId xmlns:a16="http://schemas.microsoft.com/office/drawing/2014/main" id="{26545E1A-C916-C7FC-1AF0-7FA7C00CCABD}"/>
              </a:ext>
            </a:extLst>
          </p:cNvPr>
          <p:cNvSpPr txBox="1"/>
          <p:nvPr/>
        </p:nvSpPr>
        <p:spPr>
          <a:xfrm>
            <a:off x="2420888" y="8874613"/>
            <a:ext cx="2016224" cy="246221"/>
          </a:xfrm>
          <a:prstGeom prst="rect">
            <a:avLst/>
          </a:prstGeom>
          <a:noFill/>
        </p:spPr>
        <p:txBody>
          <a:bodyPr wrap="square" lIns="0" tIns="0" rIns="0" bIns="0" rtlCol="0">
            <a:spAutoFit/>
          </a:bodyPr>
          <a:lstStyle/>
          <a:p>
            <a:pPr algn="ctr"/>
            <a:r>
              <a:rPr kumimoji="1" lang="ja-JP" altLang="en-US" sz="1600" b="1" dirty="0" smtClean="0">
                <a:solidFill>
                  <a:srgbClr val="003B83"/>
                </a:solidFill>
                <a:latin typeface="+mn-ea"/>
              </a:rPr>
              <a:t>令和</a:t>
            </a:r>
            <a:r>
              <a:rPr kumimoji="1" lang="ja-JP" altLang="en-US" sz="1600" b="1" dirty="0">
                <a:solidFill>
                  <a:srgbClr val="003B83"/>
                </a:solidFill>
                <a:latin typeface="+mn-ea"/>
              </a:rPr>
              <a:t>７</a:t>
            </a:r>
            <a:r>
              <a:rPr kumimoji="1" lang="ja-JP" altLang="en-US" sz="1600" b="1" dirty="0" smtClean="0">
                <a:solidFill>
                  <a:srgbClr val="003B83"/>
                </a:solidFill>
                <a:latin typeface="+mn-ea"/>
              </a:rPr>
              <a:t>年</a:t>
            </a:r>
            <a:r>
              <a:rPr kumimoji="1" lang="ja-JP" altLang="en-US" sz="1600" b="1" dirty="0">
                <a:solidFill>
                  <a:srgbClr val="003B83"/>
                </a:solidFill>
                <a:latin typeface="+mn-ea"/>
              </a:rPr>
              <a:t>　熊本県</a:t>
            </a:r>
          </a:p>
        </p:txBody>
      </p:sp>
      <p:sp>
        <p:nvSpPr>
          <p:cNvPr id="7" name="四角形: 角を丸くする 6">
            <a:extLst>
              <a:ext uri="{FF2B5EF4-FFF2-40B4-BE49-F238E27FC236}">
                <a16:creationId xmlns:a16="http://schemas.microsoft.com/office/drawing/2014/main" id="{5D6F7E67-D8B6-3D78-AD1A-56C564D1155F}"/>
              </a:ext>
            </a:extLst>
          </p:cNvPr>
          <p:cNvSpPr/>
          <p:nvPr/>
        </p:nvSpPr>
        <p:spPr>
          <a:xfrm>
            <a:off x="188912" y="3972423"/>
            <a:ext cx="6480174" cy="360000"/>
          </a:xfrm>
          <a:prstGeom prst="roundRect">
            <a:avLst>
              <a:gd name="adj" fmla="val 50000"/>
            </a:avLst>
          </a:prstGeom>
          <a:solidFill>
            <a:srgbClr val="19A7C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08000" rtlCol="0" anchor="ctr"/>
          <a:lstStyle/>
          <a:p>
            <a:pPr algn="ctr" defTabSz="914400" fontAlgn="base">
              <a:lnSpc>
                <a:spcPct val="150000"/>
              </a:lnSpc>
              <a:spcBef>
                <a:spcPct val="50000"/>
              </a:spcBef>
              <a:spcAft>
                <a:spcPct val="0"/>
              </a:spcAft>
            </a:pPr>
            <a:r>
              <a:rPr kumimoji="1" lang="ja-JP" altLang="en-US" b="1" dirty="0">
                <a:solidFill>
                  <a:schemeClr val="bg1"/>
                </a:solidFill>
                <a:latin typeface="+mn-ea"/>
                <a:cs typeface="メイリオ" pitchFamily="50" charset="-128"/>
              </a:rPr>
              <a:t>子どもへの接し方が分からない</a:t>
            </a:r>
          </a:p>
        </p:txBody>
      </p:sp>
      <p:sp>
        <p:nvSpPr>
          <p:cNvPr id="8" name="四角形: 角を丸くする 7">
            <a:extLst>
              <a:ext uri="{FF2B5EF4-FFF2-40B4-BE49-F238E27FC236}">
                <a16:creationId xmlns:a16="http://schemas.microsoft.com/office/drawing/2014/main" id="{3D1A31CE-A3FE-0C30-FAE6-FBC4CC0C1C00}"/>
              </a:ext>
            </a:extLst>
          </p:cNvPr>
          <p:cNvSpPr/>
          <p:nvPr/>
        </p:nvSpPr>
        <p:spPr>
          <a:xfrm>
            <a:off x="188912" y="4507376"/>
            <a:ext cx="6480174" cy="360000"/>
          </a:xfrm>
          <a:prstGeom prst="roundRect">
            <a:avLst>
              <a:gd name="adj" fmla="val 50000"/>
            </a:avLst>
          </a:prstGeom>
          <a:solidFill>
            <a:srgbClr val="19A7C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08000" rtlCol="0" anchor="ctr"/>
          <a:lstStyle/>
          <a:p>
            <a:pPr algn="ctr" defTabSz="914400" fontAlgn="base">
              <a:lnSpc>
                <a:spcPct val="150000"/>
              </a:lnSpc>
              <a:spcBef>
                <a:spcPct val="50000"/>
              </a:spcBef>
              <a:spcAft>
                <a:spcPct val="0"/>
              </a:spcAft>
            </a:pPr>
            <a:r>
              <a:rPr kumimoji="1" lang="ja-JP" altLang="en-US" b="1" dirty="0">
                <a:solidFill>
                  <a:schemeClr val="bg1"/>
                </a:solidFill>
                <a:latin typeface="+mn-ea"/>
                <a:cs typeface="メイリオ" pitchFamily="50" charset="-128"/>
              </a:rPr>
              <a:t>心配な状態が続いている</a:t>
            </a:r>
          </a:p>
        </p:txBody>
      </p:sp>
      <p:pic>
        <p:nvPicPr>
          <p:cNvPr id="52" name="グラフィックス 51">
            <a:extLst>
              <a:ext uri="{FF2B5EF4-FFF2-40B4-BE49-F238E27FC236}">
                <a16:creationId xmlns:a16="http://schemas.microsoft.com/office/drawing/2014/main" id="{BCE342E4-5381-240F-3924-9F51F71B592E}"/>
              </a:ext>
            </a:extLst>
          </p:cNvPr>
          <p:cNvPicPr>
            <a:picLocks noChangeAspect="1"/>
          </p:cNvPicPr>
          <p:nvPr/>
        </p:nvPicPr>
        <p:blipFill>
          <a:blip r:embed="rId5">
            <a:extLst>
              <a:ext uri="{96DAC541-7B7A-43D3-8B79-37D633B846F1}">
                <asvg:svgBlip xmlns="" xmlns:asvg="http://schemas.microsoft.com/office/drawing/2016/SVG/main" r:embed="rId8"/>
              </a:ext>
            </a:extLst>
          </a:blip>
          <a:stretch>
            <a:fillRect/>
          </a:stretch>
        </p:blipFill>
        <p:spPr>
          <a:xfrm rot="3172473">
            <a:off x="4968581" y="1331660"/>
            <a:ext cx="1031615" cy="727325"/>
          </a:xfrm>
          <a:prstGeom prst="rect">
            <a:avLst/>
          </a:prstGeom>
        </p:spPr>
      </p:pic>
      <p:grpSp>
        <p:nvGrpSpPr>
          <p:cNvPr id="4" name="グループ化 3">
            <a:extLst>
              <a:ext uri="{FF2B5EF4-FFF2-40B4-BE49-F238E27FC236}">
                <a16:creationId xmlns:a16="http://schemas.microsoft.com/office/drawing/2014/main" id="{50A961D9-F3BF-8F04-A598-A22E6FFBBB44}"/>
              </a:ext>
            </a:extLst>
          </p:cNvPr>
          <p:cNvGrpSpPr/>
          <p:nvPr/>
        </p:nvGrpSpPr>
        <p:grpSpPr>
          <a:xfrm>
            <a:off x="2096692" y="1434488"/>
            <a:ext cx="2746052" cy="1803968"/>
            <a:chOff x="2132080" y="1375201"/>
            <a:chExt cx="2488312" cy="1634651"/>
          </a:xfrm>
        </p:grpSpPr>
        <p:pic>
          <p:nvPicPr>
            <p:cNvPr id="13" name="グラフィックス 12">
              <a:extLst>
                <a:ext uri="{FF2B5EF4-FFF2-40B4-BE49-F238E27FC236}">
                  <a16:creationId xmlns:a16="http://schemas.microsoft.com/office/drawing/2014/main" id="{960C5C7D-1026-E3AB-00F1-14A61E4246EA}"/>
                </a:ext>
              </a:extLst>
            </p:cNvPr>
            <p:cNvPicPr>
              <a:picLocks noChangeAspect="1"/>
            </p:cNvPicPr>
            <p:nvPr/>
          </p:nvPicPr>
          <p:blipFill>
            <a:blip r:embed="rId9">
              <a:extLst>
                <a:ext uri="{96DAC541-7B7A-43D3-8B79-37D633B846F1}">
                  <asvg:svgBlip xmlns="" xmlns:asvg="http://schemas.microsoft.com/office/drawing/2016/SVG/main" r:embed="rId10"/>
                </a:ext>
              </a:extLst>
            </a:blip>
            <a:stretch>
              <a:fillRect/>
            </a:stretch>
          </p:blipFill>
          <p:spPr>
            <a:xfrm>
              <a:off x="2132080" y="1375201"/>
              <a:ext cx="983749" cy="1634651"/>
            </a:xfrm>
            <a:prstGeom prst="rect">
              <a:avLst/>
            </a:prstGeom>
          </p:spPr>
        </p:pic>
        <p:pic>
          <p:nvPicPr>
            <p:cNvPr id="15" name="グラフィックス 14">
              <a:extLst>
                <a:ext uri="{FF2B5EF4-FFF2-40B4-BE49-F238E27FC236}">
                  <a16:creationId xmlns:a16="http://schemas.microsoft.com/office/drawing/2014/main" id="{CE1EF3A5-0795-A3D5-DD4C-98E05F0F23B2}"/>
                </a:ext>
              </a:extLst>
            </p:cNvPr>
            <p:cNvPicPr>
              <a:picLocks noChangeAspect="1"/>
            </p:cNvPicPr>
            <p:nvPr/>
          </p:nvPicPr>
          <p:blipFill>
            <a:blip r:embed="rId11">
              <a:extLst>
                <a:ext uri="{96DAC541-7B7A-43D3-8B79-37D633B846F1}">
                  <asvg:svgBlip xmlns="" xmlns:asvg="http://schemas.microsoft.com/office/drawing/2016/SVG/main" r:embed="rId12"/>
                </a:ext>
              </a:extLst>
            </a:blip>
            <a:stretch>
              <a:fillRect/>
            </a:stretch>
          </p:blipFill>
          <p:spPr>
            <a:xfrm>
              <a:off x="3533090" y="1397390"/>
              <a:ext cx="1087302" cy="1590272"/>
            </a:xfrm>
            <a:prstGeom prst="rect">
              <a:avLst/>
            </a:prstGeom>
          </p:spPr>
        </p:pic>
      </p:grpSp>
      <p:pic>
        <p:nvPicPr>
          <p:cNvPr id="61" name="グラフィックス 60">
            <a:extLst>
              <a:ext uri="{FF2B5EF4-FFF2-40B4-BE49-F238E27FC236}">
                <a16:creationId xmlns:a16="http://schemas.microsoft.com/office/drawing/2014/main" id="{07A5A9A6-CCC3-5DF2-FAD9-8E5BBA8EC2D9}"/>
              </a:ext>
            </a:extLst>
          </p:cNvPr>
          <p:cNvPicPr>
            <a:picLocks noChangeAspect="1"/>
          </p:cNvPicPr>
          <p:nvPr/>
        </p:nvPicPr>
        <p:blipFill>
          <a:blip r:embed="rId13">
            <a:extLst>
              <a:ext uri="{96DAC541-7B7A-43D3-8B79-37D633B846F1}">
                <asvg:svgBlip xmlns="" xmlns:asvg="http://schemas.microsoft.com/office/drawing/2016/SVG/main" r:embed="rId14"/>
              </a:ext>
            </a:extLst>
          </a:blip>
          <a:stretch>
            <a:fillRect/>
          </a:stretch>
        </p:blipFill>
        <p:spPr>
          <a:xfrm>
            <a:off x="1340768" y="2000672"/>
            <a:ext cx="476760" cy="476760"/>
          </a:xfrm>
          <a:prstGeom prst="rect">
            <a:avLst/>
          </a:prstGeom>
        </p:spPr>
      </p:pic>
      <p:sp>
        <p:nvSpPr>
          <p:cNvPr id="2" name="テキスト ボックス 1">
            <a:extLst>
              <a:ext uri="{FF2B5EF4-FFF2-40B4-BE49-F238E27FC236}">
                <a16:creationId xmlns:a16="http://schemas.microsoft.com/office/drawing/2014/main" id="{A5248FCE-06EF-4410-796E-06E1EF99257F}"/>
              </a:ext>
            </a:extLst>
          </p:cNvPr>
          <p:cNvSpPr txBox="1"/>
          <p:nvPr/>
        </p:nvSpPr>
        <p:spPr>
          <a:xfrm>
            <a:off x="188912" y="777697"/>
            <a:ext cx="6480176" cy="430887"/>
          </a:xfrm>
          <a:prstGeom prst="rect">
            <a:avLst/>
          </a:prstGeom>
          <a:noFill/>
        </p:spPr>
        <p:txBody>
          <a:bodyPr wrap="square" lIns="0" tIns="0" rIns="0" bIns="0" rtlCol="0">
            <a:spAutoFit/>
          </a:bodyPr>
          <a:lstStyle/>
          <a:p>
            <a:pPr algn="ctr"/>
            <a:r>
              <a:rPr kumimoji="1" lang="ja-JP" altLang="en-US" sz="2800" b="1" dirty="0">
                <a:solidFill>
                  <a:srgbClr val="003B83"/>
                </a:solidFill>
                <a:latin typeface="+mn-ea"/>
              </a:rPr>
              <a:t>不安</a:t>
            </a:r>
            <a:r>
              <a:rPr kumimoji="1" lang="ja-JP" altLang="en-US" sz="2800" b="1" dirty="0">
                <a:solidFill>
                  <a:srgbClr val="19A7CE"/>
                </a:solidFill>
                <a:latin typeface="+mn-ea"/>
              </a:rPr>
              <a:t>や</a:t>
            </a:r>
            <a:r>
              <a:rPr kumimoji="1" lang="ja-JP" altLang="en-US" sz="2800" b="1" dirty="0">
                <a:solidFill>
                  <a:srgbClr val="003B83"/>
                </a:solidFill>
                <a:latin typeface="+mn-ea"/>
              </a:rPr>
              <a:t>困りごと</a:t>
            </a:r>
            <a:r>
              <a:rPr kumimoji="1" lang="ja-JP" altLang="en-US" sz="2800" b="1" dirty="0">
                <a:solidFill>
                  <a:srgbClr val="19A7CE"/>
                </a:solidFill>
                <a:latin typeface="+mn-ea"/>
              </a:rPr>
              <a:t>、ありませんか？</a:t>
            </a:r>
          </a:p>
        </p:txBody>
      </p:sp>
      <p:grpSp>
        <p:nvGrpSpPr>
          <p:cNvPr id="31" name="グループ化 30">
            <a:extLst>
              <a:ext uri="{FF2B5EF4-FFF2-40B4-BE49-F238E27FC236}">
                <a16:creationId xmlns:a16="http://schemas.microsoft.com/office/drawing/2014/main" id="{8E41F4D2-A652-29F0-3989-1C13E3ECE11B}"/>
              </a:ext>
            </a:extLst>
          </p:cNvPr>
          <p:cNvGrpSpPr/>
          <p:nvPr/>
        </p:nvGrpSpPr>
        <p:grpSpPr>
          <a:xfrm>
            <a:off x="481902" y="9275436"/>
            <a:ext cx="6169036" cy="438781"/>
            <a:chOff x="188913" y="9273363"/>
            <a:chExt cx="6169036" cy="438781"/>
          </a:xfrm>
        </p:grpSpPr>
        <p:grpSp>
          <p:nvGrpSpPr>
            <p:cNvPr id="32" name="グループ化 31">
              <a:extLst>
                <a:ext uri="{FF2B5EF4-FFF2-40B4-BE49-F238E27FC236}">
                  <a16:creationId xmlns:a16="http://schemas.microsoft.com/office/drawing/2014/main" id="{9824924F-D840-1BA5-0F5E-88DE28F6266D}"/>
                </a:ext>
              </a:extLst>
            </p:cNvPr>
            <p:cNvGrpSpPr/>
            <p:nvPr/>
          </p:nvGrpSpPr>
          <p:grpSpPr>
            <a:xfrm>
              <a:off x="188913" y="9273363"/>
              <a:ext cx="4851275" cy="438781"/>
              <a:chOff x="357229" y="9360447"/>
              <a:chExt cx="4851275" cy="438781"/>
            </a:xfrm>
          </p:grpSpPr>
          <p:sp>
            <p:nvSpPr>
              <p:cNvPr id="36" name="四角形: 角を丸くする 2">
                <a:extLst>
                  <a:ext uri="{FF2B5EF4-FFF2-40B4-BE49-F238E27FC236}">
                    <a16:creationId xmlns:a16="http://schemas.microsoft.com/office/drawing/2014/main" id="{1B2E3170-977E-930A-91B7-2563CDA5E789}"/>
                  </a:ext>
                </a:extLst>
              </p:cNvPr>
              <p:cNvSpPr/>
              <p:nvPr/>
            </p:nvSpPr>
            <p:spPr>
              <a:xfrm>
                <a:off x="357229" y="9372415"/>
                <a:ext cx="1271571" cy="293407"/>
              </a:xfrm>
              <a:prstGeom prst="roundRect">
                <a:avLst>
                  <a:gd name="adj" fmla="val 50000"/>
                </a:avLst>
              </a:prstGeom>
              <a:solidFill>
                <a:srgbClr val="003B8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kumimoji="1" lang="ja-JP" altLang="en-US" sz="1100" b="1" dirty="0">
                    <a:solidFill>
                      <a:schemeClr val="bg1"/>
                    </a:solidFill>
                    <a:latin typeface="+mn-ea"/>
                  </a:rPr>
                  <a:t>お問い合わせ先</a:t>
                </a:r>
              </a:p>
            </p:txBody>
          </p:sp>
          <p:sp>
            <p:nvSpPr>
              <p:cNvPr id="37" name="テキスト プレースホルダー 18">
                <a:extLst>
                  <a:ext uri="{FF2B5EF4-FFF2-40B4-BE49-F238E27FC236}">
                    <a16:creationId xmlns:a16="http://schemas.microsoft.com/office/drawing/2014/main" id="{9C9CEEF0-FB18-8B70-6B96-DB70A462AB14}"/>
                  </a:ext>
                </a:extLst>
              </p:cNvPr>
              <p:cNvSpPr txBox="1">
                <a:spLocks/>
              </p:cNvSpPr>
              <p:nvPr/>
            </p:nvSpPr>
            <p:spPr>
              <a:xfrm>
                <a:off x="1732663" y="9360447"/>
                <a:ext cx="1340110" cy="331373"/>
              </a:xfrm>
              <a:prstGeom prst="rect">
                <a:avLst/>
              </a:prstGeom>
            </p:spPr>
            <p:txBody>
              <a:bodyPr vert="horz" wrap="none" lIns="0" tIns="0" rIns="0" bIns="0" rtlCol="0" anchor="t">
                <a:spAutoFit/>
              </a:bodyPr>
              <a:lstStyle>
                <a:lvl1pPr marL="0" indent="0" algn="l" defTabSz="777240" rtl="0" eaLnBrk="1" latinLnBrk="0" hangingPunct="1">
                  <a:lnSpc>
                    <a:spcPct val="105000"/>
                  </a:lnSpc>
                  <a:spcBef>
                    <a:spcPts val="0"/>
                  </a:spcBef>
                  <a:buFont typeface="Arial" panose="020B0604020202020204" pitchFamily="34" charset="0"/>
                  <a:buNone/>
                  <a:defRPr kumimoji="1" lang="ja-JP" sz="1400" kern="1200" cap="none" baseline="0">
                    <a:solidFill>
                      <a:schemeClr val="tx2"/>
                    </a:solidFill>
                    <a:latin typeface="+mj-lt"/>
                    <a:ea typeface="Meiryo UI" panose="020B0604030504040204" pitchFamily="50" charset="-128"/>
                    <a:cs typeface="Meiryo UI" panose="020B0604030504040204" pitchFamily="50" charset="-128"/>
                  </a:defRPr>
                </a:lvl1pPr>
                <a:lvl2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2pPr>
                <a:lvl3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3pPr>
                <a:lvl4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4pPr>
                <a:lvl5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5pPr>
                <a:lvl6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9pPr>
              </a:lstStyle>
              <a:p>
                <a:pPr defTabSz="685837">
                  <a:defRPr/>
                </a:pPr>
                <a:r>
                  <a:rPr lang="ja-JP" altLang="en-US" sz="1100" dirty="0">
                    <a:solidFill>
                      <a:srgbClr val="003B83"/>
                    </a:solidFill>
                    <a:latin typeface="+mn-ea"/>
                    <a:ea typeface="+mn-ea"/>
                    <a:cs typeface="+mn-cs"/>
                  </a:rPr>
                  <a:t>熊本県</a:t>
                </a:r>
                <a:r>
                  <a:rPr lang="zh-CN" altLang="en-US" sz="1100" dirty="0" smtClean="0">
                    <a:solidFill>
                      <a:srgbClr val="003B83"/>
                    </a:solidFill>
                    <a:latin typeface="+mn-ea"/>
                    <a:ea typeface="+mn-ea"/>
                    <a:cs typeface="+mn-cs"/>
                  </a:rPr>
                  <a:t>教育委員会</a:t>
                </a:r>
                <a:endParaRPr lang="en-US" altLang="zh-CN" sz="1100" dirty="0" smtClean="0">
                  <a:solidFill>
                    <a:srgbClr val="003B83"/>
                  </a:solidFill>
                  <a:latin typeface="+mn-ea"/>
                  <a:ea typeface="+mn-ea"/>
                  <a:cs typeface="+mn-cs"/>
                </a:endParaRPr>
              </a:p>
              <a:p>
                <a:pPr defTabSz="685837">
                  <a:defRPr/>
                </a:pPr>
                <a:r>
                  <a:rPr lang="ja-JP" altLang="en-US" sz="1100" dirty="0" smtClean="0">
                    <a:solidFill>
                      <a:srgbClr val="003B83"/>
                    </a:solidFill>
                    <a:latin typeface="+mn-ea"/>
                    <a:ea typeface="+mn-ea"/>
                    <a:cs typeface="+mn-cs"/>
                  </a:rPr>
                  <a:t>学校安全・安心推進課</a:t>
                </a:r>
                <a:endParaRPr lang="zh-CN" altLang="en-US" sz="1100" dirty="0">
                  <a:solidFill>
                    <a:srgbClr val="003B83"/>
                  </a:solidFill>
                  <a:latin typeface="+mn-ea"/>
                  <a:ea typeface="+mn-ea"/>
                  <a:cs typeface="+mn-cs"/>
                </a:endParaRPr>
              </a:p>
            </p:txBody>
          </p:sp>
          <p:sp>
            <p:nvSpPr>
              <p:cNvPr id="38" name="四角形: 角を丸くする 5">
                <a:extLst>
                  <a:ext uri="{FF2B5EF4-FFF2-40B4-BE49-F238E27FC236}">
                    <a16:creationId xmlns:a16="http://schemas.microsoft.com/office/drawing/2014/main" id="{40F88741-04C3-EA5A-A175-D419C1296174}"/>
                  </a:ext>
                </a:extLst>
              </p:cNvPr>
              <p:cNvSpPr/>
              <p:nvPr/>
            </p:nvSpPr>
            <p:spPr>
              <a:xfrm>
                <a:off x="3331055" y="9655212"/>
                <a:ext cx="504056" cy="144016"/>
              </a:xfrm>
              <a:prstGeom prst="roundRect">
                <a:avLst>
                  <a:gd name="adj" fmla="val 50000"/>
                </a:avLst>
              </a:prstGeom>
              <a:solidFill>
                <a:srgbClr val="003B8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8000" rtlCol="0" anchor="ctr"/>
              <a:lstStyle/>
              <a:p>
                <a:pPr algn="ctr"/>
                <a:r>
                  <a:rPr kumimoji="1" lang="en-US" altLang="ja-JP" sz="800" b="1" dirty="0">
                    <a:solidFill>
                      <a:schemeClr val="bg1"/>
                    </a:solidFill>
                    <a:latin typeface="+mn-ea"/>
                  </a:rPr>
                  <a:t>TEL</a:t>
                </a:r>
                <a:endParaRPr kumimoji="1" lang="ja-JP" altLang="en-US" sz="800" b="1" dirty="0">
                  <a:solidFill>
                    <a:schemeClr val="bg1"/>
                  </a:solidFill>
                  <a:latin typeface="+mn-ea"/>
                </a:endParaRPr>
              </a:p>
            </p:txBody>
          </p:sp>
          <p:sp>
            <p:nvSpPr>
              <p:cNvPr id="39" name="テキスト プレースホルダー 18">
                <a:extLst>
                  <a:ext uri="{FF2B5EF4-FFF2-40B4-BE49-F238E27FC236}">
                    <a16:creationId xmlns:a16="http://schemas.microsoft.com/office/drawing/2014/main" id="{7898B731-1C58-243A-D284-5B5C9E38DBB1}"/>
                  </a:ext>
                </a:extLst>
              </p:cNvPr>
              <p:cNvSpPr txBox="1">
                <a:spLocks/>
              </p:cNvSpPr>
              <p:nvPr/>
            </p:nvSpPr>
            <p:spPr>
              <a:xfrm>
                <a:off x="3948119" y="9655212"/>
                <a:ext cx="1260385" cy="125675"/>
              </a:xfrm>
              <a:prstGeom prst="rect">
                <a:avLst/>
              </a:prstGeom>
            </p:spPr>
            <p:txBody>
              <a:bodyPr vert="horz" wrap="square" lIns="0" tIns="0" rIns="0" bIns="0" rtlCol="0" anchor="t">
                <a:spAutoFit/>
              </a:bodyPr>
              <a:lstStyle>
                <a:lvl1pPr marL="0" indent="0" algn="l" defTabSz="777240" rtl="0" eaLnBrk="1" latinLnBrk="0" hangingPunct="1">
                  <a:lnSpc>
                    <a:spcPct val="105000"/>
                  </a:lnSpc>
                  <a:spcBef>
                    <a:spcPts val="0"/>
                  </a:spcBef>
                  <a:buFont typeface="Arial" panose="020B0604020202020204" pitchFamily="34" charset="0"/>
                  <a:buNone/>
                  <a:defRPr kumimoji="1" lang="ja-JP" sz="1400" kern="1200" cap="none" baseline="0">
                    <a:solidFill>
                      <a:schemeClr val="tx2"/>
                    </a:solidFill>
                    <a:latin typeface="+mj-lt"/>
                    <a:ea typeface="Meiryo UI" panose="020B0604030504040204" pitchFamily="50" charset="-128"/>
                    <a:cs typeface="Meiryo UI" panose="020B0604030504040204" pitchFamily="50" charset="-128"/>
                  </a:defRPr>
                </a:lvl1pPr>
                <a:lvl2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2pPr>
                <a:lvl3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3pPr>
                <a:lvl4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4pPr>
                <a:lvl5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5pPr>
                <a:lvl6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9pPr>
              </a:lstStyle>
              <a:p>
                <a:pPr defTabSz="685837">
                  <a:defRPr/>
                </a:pPr>
                <a:r>
                  <a:rPr lang="ja-JP" altLang="en-US" sz="900" dirty="0" smtClean="0">
                    <a:solidFill>
                      <a:srgbClr val="003B83"/>
                    </a:solidFill>
                    <a:latin typeface="+mn-ea"/>
                    <a:ea typeface="+mn-ea"/>
                    <a:cs typeface="+mn-cs"/>
                  </a:rPr>
                  <a:t>０９６－３３３－２７２０</a:t>
                </a:r>
                <a:endParaRPr lang="en-US" altLang="ja-JP" sz="900" dirty="0">
                  <a:solidFill>
                    <a:srgbClr val="003B83"/>
                  </a:solidFill>
                  <a:latin typeface="+mn-ea"/>
                  <a:ea typeface="+mn-ea"/>
                  <a:cs typeface="+mn-cs"/>
                </a:endParaRPr>
              </a:p>
            </p:txBody>
          </p:sp>
        </p:grpSp>
        <p:sp>
          <p:nvSpPr>
            <p:cNvPr id="33" name="四角形: 角を丸くする 11">
              <a:extLst>
                <a:ext uri="{FF2B5EF4-FFF2-40B4-BE49-F238E27FC236}">
                  <a16:creationId xmlns:a16="http://schemas.microsoft.com/office/drawing/2014/main" id="{AF18E744-F944-721F-3961-1BD33A5E5F72}"/>
                </a:ext>
              </a:extLst>
            </p:cNvPr>
            <p:cNvSpPr/>
            <p:nvPr/>
          </p:nvSpPr>
          <p:spPr>
            <a:xfrm>
              <a:off x="3162739" y="9296467"/>
              <a:ext cx="504056" cy="144016"/>
            </a:xfrm>
            <a:prstGeom prst="roundRect">
              <a:avLst>
                <a:gd name="adj" fmla="val 50000"/>
              </a:avLst>
            </a:prstGeom>
            <a:solidFill>
              <a:srgbClr val="003B8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18000" rtlCol="0" anchor="ctr"/>
            <a:lstStyle/>
            <a:p>
              <a:pPr algn="ctr"/>
              <a:r>
                <a:rPr kumimoji="1" lang="ja-JP" altLang="en-US" sz="800" b="1" dirty="0">
                  <a:solidFill>
                    <a:schemeClr val="bg1"/>
                  </a:solidFill>
                  <a:latin typeface="+mn-ea"/>
                </a:rPr>
                <a:t>〒</a:t>
              </a:r>
            </a:p>
          </p:txBody>
        </p:sp>
        <p:sp>
          <p:nvSpPr>
            <p:cNvPr id="35" name="テキスト プレースホルダー 18">
              <a:extLst>
                <a:ext uri="{FF2B5EF4-FFF2-40B4-BE49-F238E27FC236}">
                  <a16:creationId xmlns:a16="http://schemas.microsoft.com/office/drawing/2014/main" id="{298F2BC9-01A7-E2CE-BEB6-D4C5F128479C}"/>
                </a:ext>
              </a:extLst>
            </p:cNvPr>
            <p:cNvSpPr txBox="1">
              <a:spLocks/>
            </p:cNvSpPr>
            <p:nvPr/>
          </p:nvSpPr>
          <p:spPr>
            <a:xfrm>
              <a:off x="3779803" y="9307917"/>
              <a:ext cx="2578146" cy="145424"/>
            </a:xfrm>
            <a:prstGeom prst="rect">
              <a:avLst/>
            </a:prstGeom>
          </p:spPr>
          <p:txBody>
            <a:bodyPr vert="horz" wrap="square" lIns="0" tIns="0" rIns="0" bIns="0" rtlCol="0" anchor="t">
              <a:spAutoFit/>
            </a:bodyPr>
            <a:lstStyle>
              <a:lvl1pPr marL="0" indent="0" algn="l" defTabSz="777240" rtl="0" eaLnBrk="1" latinLnBrk="0" hangingPunct="1">
                <a:lnSpc>
                  <a:spcPct val="105000"/>
                </a:lnSpc>
                <a:spcBef>
                  <a:spcPts val="0"/>
                </a:spcBef>
                <a:buFont typeface="Arial" panose="020B0604020202020204" pitchFamily="34" charset="0"/>
                <a:buNone/>
                <a:defRPr kumimoji="1" lang="ja-JP" sz="1400" kern="1200" cap="none" baseline="0">
                  <a:solidFill>
                    <a:schemeClr val="tx2"/>
                  </a:solidFill>
                  <a:latin typeface="+mj-lt"/>
                  <a:ea typeface="Meiryo UI" panose="020B0604030504040204" pitchFamily="50" charset="-128"/>
                  <a:cs typeface="Meiryo UI" panose="020B0604030504040204" pitchFamily="50" charset="-128"/>
                </a:defRPr>
              </a:lvl1pPr>
              <a:lvl2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2pPr>
              <a:lvl3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3pPr>
              <a:lvl4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4pPr>
              <a:lvl5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defRPr>
              </a:lvl5pPr>
              <a:lvl6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6pPr>
              <a:lvl7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7pPr>
              <a:lvl8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8pPr>
              <a:lvl9pPr marL="0" indent="0" algn="l" defTabSz="777240" rtl="0" eaLnBrk="1" latinLnBrk="0" hangingPunct="1">
                <a:lnSpc>
                  <a:spcPct val="100000"/>
                </a:lnSpc>
                <a:spcBef>
                  <a:spcPts val="0"/>
                </a:spcBef>
                <a:buFont typeface="Arial" panose="020B0604020202020204" pitchFamily="34" charset="0"/>
                <a:buNone/>
                <a:defRPr kumimoji="1" lang="ja-JP" sz="2000" kern="1200">
                  <a:solidFill>
                    <a:schemeClr val="tx1">
                      <a:lumMod val="75000"/>
                      <a:lumOff val="25000"/>
                    </a:schemeClr>
                  </a:solidFill>
                  <a:latin typeface="+mn-lt"/>
                  <a:ea typeface="+mn-ea"/>
                  <a:cs typeface="+mn-cs"/>
                </a:defRPr>
              </a:lvl9pPr>
            </a:lstStyle>
            <a:p>
              <a:pPr defTabSz="685837">
                <a:defRPr/>
              </a:pPr>
              <a:r>
                <a:rPr lang="ja-JP" altLang="en-US" sz="900" dirty="0" smtClean="0">
                  <a:solidFill>
                    <a:srgbClr val="003B83"/>
                  </a:solidFill>
                  <a:latin typeface="+mn-ea"/>
                  <a:ea typeface="+mn-ea"/>
                  <a:cs typeface="+mn-cs"/>
                </a:rPr>
                <a:t>熊本市中央区水前寺６丁目</a:t>
              </a:r>
              <a:r>
                <a:rPr lang="en-US" altLang="ja-JP" sz="900" dirty="0" smtClean="0">
                  <a:solidFill>
                    <a:srgbClr val="003B83"/>
                  </a:solidFill>
                  <a:latin typeface="+mn-ea"/>
                  <a:ea typeface="+mn-ea"/>
                  <a:cs typeface="+mn-cs"/>
                </a:rPr>
                <a:t>18</a:t>
              </a:r>
              <a:r>
                <a:rPr lang="ja-JP" altLang="en-US" sz="900" dirty="0" smtClean="0">
                  <a:solidFill>
                    <a:srgbClr val="003B83"/>
                  </a:solidFill>
                  <a:latin typeface="+mn-ea"/>
                  <a:ea typeface="+mn-ea"/>
                  <a:cs typeface="+mn-cs"/>
                </a:rPr>
                <a:t>番</a:t>
              </a:r>
              <a:r>
                <a:rPr lang="en-US" altLang="ja-JP" sz="900" dirty="0" smtClean="0">
                  <a:solidFill>
                    <a:srgbClr val="003B83"/>
                  </a:solidFill>
                  <a:latin typeface="+mn-ea"/>
                  <a:ea typeface="+mn-ea"/>
                  <a:cs typeface="+mn-cs"/>
                </a:rPr>
                <a:t>1</a:t>
              </a:r>
              <a:r>
                <a:rPr lang="ja-JP" altLang="en-US" sz="900" dirty="0" smtClean="0">
                  <a:solidFill>
                    <a:srgbClr val="003B83"/>
                  </a:solidFill>
                  <a:latin typeface="+mn-ea"/>
                  <a:ea typeface="+mn-ea"/>
                  <a:cs typeface="+mn-cs"/>
                </a:rPr>
                <a:t>号</a:t>
              </a:r>
              <a:endParaRPr lang="en-US" altLang="ja-JP" sz="900" dirty="0">
                <a:solidFill>
                  <a:srgbClr val="003B83"/>
                </a:solidFill>
                <a:latin typeface="+mn-ea"/>
                <a:ea typeface="+mn-ea"/>
                <a:cs typeface="+mn-cs"/>
              </a:endParaRPr>
            </a:p>
          </p:txBody>
        </p:sp>
      </p:grpSp>
      <p:sp>
        <p:nvSpPr>
          <p:cNvPr id="10" name="正方形/長方形 9"/>
          <p:cNvSpPr/>
          <p:nvPr/>
        </p:nvSpPr>
        <p:spPr>
          <a:xfrm>
            <a:off x="167126" y="8113495"/>
            <a:ext cx="6462025" cy="646331"/>
          </a:xfrm>
          <a:prstGeom prst="rect">
            <a:avLst/>
          </a:prstGeom>
        </p:spPr>
        <p:txBody>
          <a:bodyPr wrap="square">
            <a:spAutoFit/>
          </a:bodyPr>
          <a:lstStyle/>
          <a:p>
            <a:pPr indent="152400" algn="just">
              <a:spcAft>
                <a:spcPts val="0"/>
              </a:spcAft>
            </a:pPr>
            <a:r>
              <a:rPr lang="ja-JP" altLang="ja-JP" kern="100" dirty="0">
                <a:latin typeface="Century" panose="02040604050505020304" pitchFamily="18" charset="0"/>
                <a:ea typeface="ＭＳ 明朝" panose="02020609040205080304" pitchFamily="17" charset="-128"/>
                <a:cs typeface="Times New Roman" panose="02020603050405020304" pitchFamily="18" charset="0"/>
              </a:rPr>
              <a:t>ＵＲＬ</a:t>
            </a:r>
            <a:r>
              <a:rPr lang="ja-JP" altLang="ja-JP" kern="100" dirty="0" smtClean="0">
                <a:latin typeface="Century" panose="02040604050505020304" pitchFamily="18" charset="0"/>
                <a:ea typeface="ＭＳ 明朝" panose="02020609040205080304" pitchFamily="17" charset="-128"/>
                <a:cs typeface="Times New Roman" panose="02020603050405020304" pitchFamily="18" charset="0"/>
              </a:rPr>
              <a:t>：</a:t>
            </a:r>
            <a:endParaRPr lang="en-US" altLang="ja-JP" kern="100" dirty="0" smtClean="0">
              <a:latin typeface="Century" panose="02040604050505020304" pitchFamily="18" charset="0"/>
              <a:ea typeface="ＭＳ 明朝" panose="02020609040205080304" pitchFamily="17" charset="-128"/>
              <a:cs typeface="Times New Roman" panose="02020603050405020304" pitchFamily="18" charset="0"/>
            </a:endParaRPr>
          </a:p>
          <a:p>
            <a:pPr indent="152400" algn="just">
              <a:spcAft>
                <a:spcPts val="0"/>
              </a:spcAft>
            </a:pPr>
            <a:r>
              <a:rPr lang="en-US" altLang="ja-JP" u="sng" kern="100" dirty="0" smtClean="0">
                <a:solidFill>
                  <a:srgbClr val="0563C1"/>
                </a:solidFill>
                <a:latin typeface="Century" panose="02040604050505020304" pitchFamily="18" charset="0"/>
                <a:ea typeface="ＭＳ 明朝" panose="02020609040205080304" pitchFamily="17" charset="-128"/>
                <a:cs typeface="Times New Roman" panose="02020603050405020304" pitchFamily="18" charset="0"/>
              </a:rPr>
              <a:t>https</a:t>
            </a:r>
            <a:r>
              <a:rPr lang="en-US" altLang="ja-JP" u="sng" kern="100" dirty="0">
                <a:solidFill>
                  <a:srgbClr val="0563C1"/>
                </a:solidFill>
                <a:latin typeface="Century" panose="02040604050505020304" pitchFamily="18" charset="0"/>
                <a:ea typeface="ＭＳ 明朝" panose="02020609040205080304" pitchFamily="17" charset="-128"/>
                <a:cs typeface="Times New Roman" panose="02020603050405020304" pitchFamily="18" charset="0"/>
              </a:rPr>
              <a:t>://www.pref.kumamoto.jp/soshiki/132/205898.html</a:t>
            </a:r>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p:txBody>
      </p:sp>
      <p:pic>
        <p:nvPicPr>
          <p:cNvPr id="1026" name="Picture 2" descr="qrcode_www"/>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39468" y="7038545"/>
            <a:ext cx="1251165" cy="1251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正方形/長方形 11"/>
          <p:cNvSpPr/>
          <p:nvPr/>
        </p:nvSpPr>
        <p:spPr>
          <a:xfrm>
            <a:off x="320229" y="6961013"/>
            <a:ext cx="1569660" cy="369332"/>
          </a:xfrm>
          <a:prstGeom prst="rect">
            <a:avLst/>
          </a:prstGeom>
        </p:spPr>
        <p:txBody>
          <a:bodyPr wrap="none">
            <a:spAutoFit/>
          </a:bodyPr>
          <a:lstStyle/>
          <a:p>
            <a:r>
              <a:rPr lang="ja-JP" altLang="ja-JP" kern="100" dirty="0">
                <a:latin typeface="Century" panose="02040604050505020304" pitchFamily="18" charset="0"/>
                <a:ea typeface="ＭＳ 明朝" panose="02020609040205080304" pitchFamily="17" charset="-128"/>
                <a:cs typeface="Times New Roman" panose="02020603050405020304" pitchFamily="18" charset="0"/>
              </a:rPr>
              <a:t>ＱＲコード：</a:t>
            </a:r>
            <a:endParaRPr lang="ja-JP" altLang="en-US" dirty="0"/>
          </a:p>
        </p:txBody>
      </p:sp>
      <p:grpSp>
        <p:nvGrpSpPr>
          <p:cNvPr id="42" name="グループ化 41">
            <a:extLst>
              <a:ext uri="{FF2B5EF4-FFF2-40B4-BE49-F238E27FC236}">
                <a16:creationId xmlns:a16="http://schemas.microsoft.com/office/drawing/2014/main" id="{65A92B7E-C333-A2EE-8A5B-2C89545F65CB}"/>
              </a:ext>
            </a:extLst>
          </p:cNvPr>
          <p:cNvGrpSpPr/>
          <p:nvPr/>
        </p:nvGrpSpPr>
        <p:grpSpPr>
          <a:xfrm>
            <a:off x="4033038" y="7183001"/>
            <a:ext cx="2059214" cy="962251"/>
            <a:chOff x="8037512" y="6393160"/>
            <a:chExt cx="964169" cy="628024"/>
          </a:xfrm>
        </p:grpSpPr>
        <p:sp>
          <p:nvSpPr>
            <p:cNvPr id="44" name="フリーフォーム: 図形 26">
              <a:extLst>
                <a:ext uri="{FF2B5EF4-FFF2-40B4-BE49-F238E27FC236}">
                  <a16:creationId xmlns:a16="http://schemas.microsoft.com/office/drawing/2014/main" id="{652BC658-006C-5313-D80C-62AFCEAFE343}"/>
                </a:ext>
              </a:extLst>
            </p:cNvPr>
            <p:cNvSpPr/>
            <p:nvPr/>
          </p:nvSpPr>
          <p:spPr>
            <a:xfrm>
              <a:off x="8075344" y="6553256"/>
              <a:ext cx="888485" cy="460824"/>
            </a:xfrm>
            <a:custGeom>
              <a:avLst/>
              <a:gdLst>
                <a:gd name="connsiteX0" fmla="*/ 0 w 888485"/>
                <a:gd name="connsiteY0" fmla="*/ 0 h 460824"/>
                <a:gd name="connsiteX1" fmla="*/ 888485 w 888485"/>
                <a:gd name="connsiteY1" fmla="*/ 0 h 460824"/>
                <a:gd name="connsiteX2" fmla="*/ 888485 w 888485"/>
                <a:gd name="connsiteY2" fmla="*/ 460825 h 460824"/>
                <a:gd name="connsiteX3" fmla="*/ 0 w 888485"/>
                <a:gd name="connsiteY3" fmla="*/ 460825 h 460824"/>
              </a:gdLst>
              <a:ahLst/>
              <a:cxnLst>
                <a:cxn ang="0">
                  <a:pos x="connsiteX0" y="connsiteY0"/>
                </a:cxn>
                <a:cxn ang="0">
                  <a:pos x="connsiteX1" y="connsiteY1"/>
                </a:cxn>
                <a:cxn ang="0">
                  <a:pos x="connsiteX2" y="connsiteY2"/>
                </a:cxn>
                <a:cxn ang="0">
                  <a:pos x="connsiteX3" y="connsiteY3"/>
                </a:cxn>
              </a:cxnLst>
              <a:rect l="l" t="t" r="r" b="b"/>
              <a:pathLst>
                <a:path w="888485" h="460824">
                  <a:moveTo>
                    <a:pt x="0" y="0"/>
                  </a:moveTo>
                  <a:lnTo>
                    <a:pt x="888485" y="0"/>
                  </a:lnTo>
                  <a:lnTo>
                    <a:pt x="888485" y="460825"/>
                  </a:lnTo>
                  <a:lnTo>
                    <a:pt x="0" y="460825"/>
                  </a:lnTo>
                  <a:close/>
                </a:path>
              </a:pathLst>
            </a:custGeom>
            <a:solidFill>
              <a:srgbClr val="47B4D0"/>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1" name="フリーフォーム: 図形 29">
              <a:extLst>
                <a:ext uri="{FF2B5EF4-FFF2-40B4-BE49-F238E27FC236}">
                  <a16:creationId xmlns:a16="http://schemas.microsoft.com/office/drawing/2014/main" id="{58482AB1-1489-6A9B-DF6B-442A460F371C}"/>
                </a:ext>
              </a:extLst>
            </p:cNvPr>
            <p:cNvSpPr/>
            <p:nvPr/>
          </p:nvSpPr>
          <p:spPr>
            <a:xfrm>
              <a:off x="8370653" y="6400263"/>
              <a:ext cx="297886" cy="613817"/>
            </a:xfrm>
            <a:custGeom>
              <a:avLst/>
              <a:gdLst>
                <a:gd name="connsiteX0" fmla="*/ 0 w 297886"/>
                <a:gd name="connsiteY0" fmla="*/ 0 h 613817"/>
                <a:gd name="connsiteX1" fmla="*/ 297887 w 297886"/>
                <a:gd name="connsiteY1" fmla="*/ 0 h 613817"/>
                <a:gd name="connsiteX2" fmla="*/ 297887 w 297886"/>
                <a:gd name="connsiteY2" fmla="*/ 613817 h 613817"/>
                <a:gd name="connsiteX3" fmla="*/ 0 w 297886"/>
                <a:gd name="connsiteY3" fmla="*/ 613817 h 613817"/>
              </a:gdLst>
              <a:ahLst/>
              <a:cxnLst>
                <a:cxn ang="0">
                  <a:pos x="connsiteX0" y="connsiteY0"/>
                </a:cxn>
                <a:cxn ang="0">
                  <a:pos x="connsiteX1" y="connsiteY1"/>
                </a:cxn>
                <a:cxn ang="0">
                  <a:pos x="connsiteX2" y="connsiteY2"/>
                </a:cxn>
                <a:cxn ang="0">
                  <a:pos x="connsiteX3" y="connsiteY3"/>
                </a:cxn>
              </a:cxnLst>
              <a:rect l="l" t="t" r="r" b="b"/>
              <a:pathLst>
                <a:path w="297886" h="613817">
                  <a:moveTo>
                    <a:pt x="0" y="0"/>
                  </a:moveTo>
                  <a:lnTo>
                    <a:pt x="297887" y="0"/>
                  </a:lnTo>
                  <a:lnTo>
                    <a:pt x="297887" y="613817"/>
                  </a:lnTo>
                  <a:lnTo>
                    <a:pt x="0" y="613817"/>
                  </a:lnTo>
                  <a:close/>
                </a:path>
              </a:pathLst>
            </a:custGeom>
            <a:solidFill>
              <a:srgbClr val="47B4D0"/>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3" name="フリーフォーム: 図形 38">
              <a:extLst>
                <a:ext uri="{FF2B5EF4-FFF2-40B4-BE49-F238E27FC236}">
                  <a16:creationId xmlns:a16="http://schemas.microsoft.com/office/drawing/2014/main" id="{C16C5C59-34C5-78DD-CFC9-A803A47AE904}"/>
                </a:ext>
              </a:extLst>
            </p:cNvPr>
            <p:cNvSpPr/>
            <p:nvPr/>
          </p:nvSpPr>
          <p:spPr>
            <a:xfrm>
              <a:off x="8462818" y="6440876"/>
              <a:ext cx="113577" cy="113577"/>
            </a:xfrm>
            <a:custGeom>
              <a:avLst/>
              <a:gdLst>
                <a:gd name="connsiteX0" fmla="*/ 113577 w 113577"/>
                <a:gd name="connsiteY0" fmla="*/ 56789 h 113577"/>
                <a:gd name="connsiteX1" fmla="*/ 56789 w 113577"/>
                <a:gd name="connsiteY1" fmla="*/ 113577 h 113577"/>
                <a:gd name="connsiteX2" fmla="*/ 0 w 113577"/>
                <a:gd name="connsiteY2" fmla="*/ 56789 h 113577"/>
                <a:gd name="connsiteX3" fmla="*/ 56789 w 113577"/>
                <a:gd name="connsiteY3" fmla="*/ 0 h 113577"/>
                <a:gd name="connsiteX4" fmla="*/ 113577 w 113577"/>
                <a:gd name="connsiteY4" fmla="*/ 56789 h 1135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77" h="113577">
                  <a:moveTo>
                    <a:pt x="113577" y="56789"/>
                  </a:moveTo>
                  <a:cubicBezTo>
                    <a:pt x="113577" y="88152"/>
                    <a:pt x="88152" y="113577"/>
                    <a:pt x="56789" y="113577"/>
                  </a:cubicBezTo>
                  <a:cubicBezTo>
                    <a:pt x="25425" y="113577"/>
                    <a:pt x="0" y="88152"/>
                    <a:pt x="0" y="56789"/>
                  </a:cubicBezTo>
                  <a:cubicBezTo>
                    <a:pt x="0" y="25425"/>
                    <a:pt x="25425" y="0"/>
                    <a:pt x="56789" y="0"/>
                  </a:cubicBezTo>
                  <a:cubicBezTo>
                    <a:pt x="88152" y="0"/>
                    <a:pt x="113577" y="25425"/>
                    <a:pt x="113577" y="56789"/>
                  </a:cubicBez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4" name="フリーフォーム: 図形 46">
              <a:extLst>
                <a:ext uri="{FF2B5EF4-FFF2-40B4-BE49-F238E27FC236}">
                  <a16:creationId xmlns:a16="http://schemas.microsoft.com/office/drawing/2014/main" id="{67924E8C-4572-2F14-011E-3651A02E9558}"/>
                </a:ext>
              </a:extLst>
            </p:cNvPr>
            <p:cNvSpPr/>
            <p:nvPr/>
          </p:nvSpPr>
          <p:spPr>
            <a:xfrm>
              <a:off x="8462818" y="6440876"/>
              <a:ext cx="113577" cy="113577"/>
            </a:xfrm>
            <a:custGeom>
              <a:avLst/>
              <a:gdLst>
                <a:gd name="connsiteX0" fmla="*/ 113577 w 113577"/>
                <a:gd name="connsiteY0" fmla="*/ 56789 h 113577"/>
                <a:gd name="connsiteX1" fmla="*/ 56789 w 113577"/>
                <a:gd name="connsiteY1" fmla="*/ 0 h 113577"/>
                <a:gd name="connsiteX2" fmla="*/ 0 w 113577"/>
                <a:gd name="connsiteY2" fmla="*/ 56789 h 113577"/>
                <a:gd name="connsiteX3" fmla="*/ 56789 w 113577"/>
                <a:gd name="connsiteY3" fmla="*/ 113577 h 113577"/>
                <a:gd name="connsiteX4" fmla="*/ 113577 w 113577"/>
                <a:gd name="connsiteY4" fmla="*/ 56789 h 113577"/>
                <a:gd name="connsiteX5" fmla="*/ 17008 w 113577"/>
                <a:gd name="connsiteY5" fmla="*/ 56789 h 113577"/>
                <a:gd name="connsiteX6" fmla="*/ 54576 w 113577"/>
                <a:gd name="connsiteY6" fmla="*/ 17130 h 113577"/>
                <a:gd name="connsiteX7" fmla="*/ 51410 w 113577"/>
                <a:gd name="connsiteY7" fmla="*/ 23036 h 113577"/>
                <a:gd name="connsiteX8" fmla="*/ 51410 w 113577"/>
                <a:gd name="connsiteY8" fmla="*/ 49056 h 113577"/>
                <a:gd name="connsiteX9" fmla="*/ 44652 w 113577"/>
                <a:gd name="connsiteY9" fmla="*/ 44997 h 113577"/>
                <a:gd name="connsiteX10" fmla="*/ 34909 w 113577"/>
                <a:gd name="connsiteY10" fmla="*/ 47432 h 113577"/>
                <a:gd name="connsiteX11" fmla="*/ 37345 w 113577"/>
                <a:gd name="connsiteY11" fmla="*/ 57174 h 113577"/>
                <a:gd name="connsiteX12" fmla="*/ 54861 w 113577"/>
                <a:gd name="connsiteY12" fmla="*/ 67688 h 113577"/>
                <a:gd name="connsiteX13" fmla="*/ 58514 w 113577"/>
                <a:gd name="connsiteY13" fmla="*/ 68703 h 113577"/>
                <a:gd name="connsiteX14" fmla="*/ 62005 w 113577"/>
                <a:gd name="connsiteY14" fmla="*/ 67789 h 113577"/>
                <a:gd name="connsiteX15" fmla="*/ 65618 w 113577"/>
                <a:gd name="connsiteY15" fmla="*/ 61599 h 113577"/>
                <a:gd name="connsiteX16" fmla="*/ 65618 w 113577"/>
                <a:gd name="connsiteY16" fmla="*/ 23036 h 113577"/>
                <a:gd name="connsiteX17" fmla="*/ 62979 w 113577"/>
                <a:gd name="connsiteY17" fmla="*/ 17556 h 113577"/>
                <a:gd name="connsiteX18" fmla="*/ 96529 w 113577"/>
                <a:gd name="connsiteY18" fmla="*/ 56789 h 113577"/>
                <a:gd name="connsiteX19" fmla="*/ 56768 w 113577"/>
                <a:gd name="connsiteY19" fmla="*/ 96549 h 113577"/>
                <a:gd name="connsiteX20" fmla="*/ 17008 w 113577"/>
                <a:gd name="connsiteY20" fmla="*/ 56789 h 113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13577" h="113577">
                  <a:moveTo>
                    <a:pt x="113577" y="56789"/>
                  </a:moveTo>
                  <a:cubicBezTo>
                    <a:pt x="113577" y="25431"/>
                    <a:pt x="88146" y="0"/>
                    <a:pt x="56789" y="0"/>
                  </a:cubicBezTo>
                  <a:cubicBezTo>
                    <a:pt x="25431" y="0"/>
                    <a:pt x="0" y="25431"/>
                    <a:pt x="0" y="56789"/>
                  </a:cubicBezTo>
                  <a:cubicBezTo>
                    <a:pt x="0" y="88146"/>
                    <a:pt x="25431" y="113577"/>
                    <a:pt x="56789" y="113577"/>
                  </a:cubicBezTo>
                  <a:cubicBezTo>
                    <a:pt x="88146" y="113577"/>
                    <a:pt x="113577" y="88146"/>
                    <a:pt x="113577" y="56789"/>
                  </a:cubicBezTo>
                  <a:close/>
                  <a:moveTo>
                    <a:pt x="17008" y="56789"/>
                  </a:moveTo>
                  <a:cubicBezTo>
                    <a:pt x="17008" y="35559"/>
                    <a:pt x="33651" y="18287"/>
                    <a:pt x="54576" y="17130"/>
                  </a:cubicBezTo>
                  <a:cubicBezTo>
                    <a:pt x="52669" y="18409"/>
                    <a:pt x="51410" y="20580"/>
                    <a:pt x="51410" y="23036"/>
                  </a:cubicBezTo>
                  <a:lnTo>
                    <a:pt x="51410" y="49056"/>
                  </a:lnTo>
                  <a:lnTo>
                    <a:pt x="44652" y="44997"/>
                  </a:lnTo>
                  <a:cubicBezTo>
                    <a:pt x="41303" y="42987"/>
                    <a:pt x="36919" y="44063"/>
                    <a:pt x="34909" y="47432"/>
                  </a:cubicBezTo>
                  <a:cubicBezTo>
                    <a:pt x="32900" y="50801"/>
                    <a:pt x="33976" y="55165"/>
                    <a:pt x="37345" y="57174"/>
                  </a:cubicBezTo>
                  <a:lnTo>
                    <a:pt x="54861" y="67688"/>
                  </a:lnTo>
                  <a:cubicBezTo>
                    <a:pt x="55977" y="68358"/>
                    <a:pt x="57255" y="68703"/>
                    <a:pt x="58514" y="68703"/>
                  </a:cubicBezTo>
                  <a:cubicBezTo>
                    <a:pt x="59772" y="68703"/>
                    <a:pt x="60929" y="68398"/>
                    <a:pt x="62005" y="67789"/>
                  </a:cubicBezTo>
                  <a:cubicBezTo>
                    <a:pt x="64237" y="66531"/>
                    <a:pt x="65618" y="64156"/>
                    <a:pt x="65618" y="61599"/>
                  </a:cubicBezTo>
                  <a:lnTo>
                    <a:pt x="65618" y="23036"/>
                  </a:lnTo>
                  <a:cubicBezTo>
                    <a:pt x="65618" y="20804"/>
                    <a:pt x="64582" y="18855"/>
                    <a:pt x="62979" y="17556"/>
                  </a:cubicBezTo>
                  <a:cubicBezTo>
                    <a:pt x="81976" y="20540"/>
                    <a:pt x="96529" y="36939"/>
                    <a:pt x="96529" y="56789"/>
                  </a:cubicBezTo>
                  <a:cubicBezTo>
                    <a:pt x="96529" y="78749"/>
                    <a:pt x="78729" y="96549"/>
                    <a:pt x="56768" y="96549"/>
                  </a:cubicBezTo>
                  <a:cubicBezTo>
                    <a:pt x="34808" y="96549"/>
                    <a:pt x="17008" y="78749"/>
                    <a:pt x="17008" y="56789"/>
                  </a:cubicBez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5" name="フリーフォーム: 図形 47">
              <a:extLst>
                <a:ext uri="{FF2B5EF4-FFF2-40B4-BE49-F238E27FC236}">
                  <a16:creationId xmlns:a16="http://schemas.microsoft.com/office/drawing/2014/main" id="{C25895EB-EF81-08BA-9B91-0F75E3A3EF3B}"/>
                </a:ext>
              </a:extLst>
            </p:cNvPr>
            <p:cNvSpPr/>
            <p:nvPr/>
          </p:nvSpPr>
          <p:spPr>
            <a:xfrm>
              <a:off x="8109827" y="6613048"/>
              <a:ext cx="69798" cy="80088"/>
            </a:xfrm>
            <a:custGeom>
              <a:avLst/>
              <a:gdLst>
                <a:gd name="connsiteX0" fmla="*/ 7104 w 69798"/>
                <a:gd name="connsiteY0" fmla="*/ 80089 h 80088"/>
                <a:gd name="connsiteX1" fmla="*/ 62695 w 69798"/>
                <a:gd name="connsiteY1" fmla="*/ 80089 h 80088"/>
                <a:gd name="connsiteX2" fmla="*/ 69799 w 69798"/>
                <a:gd name="connsiteY2" fmla="*/ 72985 h 80088"/>
                <a:gd name="connsiteX3" fmla="*/ 69799 w 69798"/>
                <a:gd name="connsiteY3" fmla="*/ 7104 h 80088"/>
                <a:gd name="connsiteX4" fmla="*/ 62695 w 69798"/>
                <a:gd name="connsiteY4" fmla="*/ 0 h 80088"/>
                <a:gd name="connsiteX5" fmla="*/ 7104 w 69798"/>
                <a:gd name="connsiteY5" fmla="*/ 0 h 80088"/>
                <a:gd name="connsiteX6" fmla="*/ 0 w 69798"/>
                <a:gd name="connsiteY6" fmla="*/ 7104 h 80088"/>
                <a:gd name="connsiteX7" fmla="*/ 0 w 69798"/>
                <a:gd name="connsiteY7" fmla="*/ 72985 h 80088"/>
                <a:gd name="connsiteX8" fmla="*/ 7104 w 69798"/>
                <a:gd name="connsiteY8" fmla="*/ 80089 h 80088"/>
                <a:gd name="connsiteX9" fmla="*/ 14207 w 69798"/>
                <a:gd name="connsiteY9" fmla="*/ 14207 h 80088"/>
                <a:gd name="connsiteX10" fmla="*/ 55591 w 69798"/>
                <a:gd name="connsiteY10" fmla="*/ 14207 h 80088"/>
                <a:gd name="connsiteX11" fmla="*/ 55591 w 69798"/>
                <a:gd name="connsiteY11" fmla="*/ 65881 h 80088"/>
                <a:gd name="connsiteX12" fmla="*/ 14207 w 69798"/>
                <a:gd name="connsiteY12" fmla="*/ 65881 h 80088"/>
                <a:gd name="connsiteX13" fmla="*/ 14207 w 69798"/>
                <a:gd name="connsiteY13" fmla="*/ 14207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7104" y="80089"/>
                  </a:moveTo>
                  <a:lnTo>
                    <a:pt x="62695" y="80089"/>
                  </a:lnTo>
                  <a:cubicBezTo>
                    <a:pt x="66612" y="80089"/>
                    <a:pt x="69799" y="76902"/>
                    <a:pt x="69799" y="72985"/>
                  </a:cubicBezTo>
                  <a:lnTo>
                    <a:pt x="69799" y="7104"/>
                  </a:lnTo>
                  <a:cubicBezTo>
                    <a:pt x="69799" y="3187"/>
                    <a:pt x="66612" y="0"/>
                    <a:pt x="62695" y="0"/>
                  </a:cubicBezTo>
                  <a:lnTo>
                    <a:pt x="7104" y="0"/>
                  </a:lnTo>
                  <a:cubicBezTo>
                    <a:pt x="3186" y="0"/>
                    <a:pt x="0" y="3187"/>
                    <a:pt x="0" y="7104"/>
                  </a:cubicBezTo>
                  <a:lnTo>
                    <a:pt x="0" y="72985"/>
                  </a:lnTo>
                  <a:cubicBezTo>
                    <a:pt x="0" y="76902"/>
                    <a:pt x="3186" y="80089"/>
                    <a:pt x="7104" y="80089"/>
                  </a:cubicBezTo>
                  <a:close/>
                  <a:moveTo>
                    <a:pt x="14207" y="14207"/>
                  </a:moveTo>
                  <a:lnTo>
                    <a:pt x="55591" y="14207"/>
                  </a:lnTo>
                  <a:lnTo>
                    <a:pt x="55591" y="65881"/>
                  </a:lnTo>
                  <a:lnTo>
                    <a:pt x="14207" y="65881"/>
                  </a:lnTo>
                  <a:lnTo>
                    <a:pt x="14207" y="14207"/>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6" name="フリーフォーム: 図形 49">
              <a:extLst>
                <a:ext uri="{FF2B5EF4-FFF2-40B4-BE49-F238E27FC236}">
                  <a16:creationId xmlns:a16="http://schemas.microsoft.com/office/drawing/2014/main" id="{78A9EA4F-F02D-6D4A-4C88-FD457D7B8D1B}"/>
                </a:ext>
              </a:extLst>
            </p:cNvPr>
            <p:cNvSpPr/>
            <p:nvPr/>
          </p:nvSpPr>
          <p:spPr>
            <a:xfrm>
              <a:off x="8188393" y="6613048"/>
              <a:ext cx="69798" cy="80088"/>
            </a:xfrm>
            <a:custGeom>
              <a:avLst/>
              <a:gdLst>
                <a:gd name="connsiteX0" fmla="*/ 7104 w 69798"/>
                <a:gd name="connsiteY0" fmla="*/ 80089 h 80088"/>
                <a:gd name="connsiteX1" fmla="*/ 62695 w 69798"/>
                <a:gd name="connsiteY1" fmla="*/ 80089 h 80088"/>
                <a:gd name="connsiteX2" fmla="*/ 69799 w 69798"/>
                <a:gd name="connsiteY2" fmla="*/ 72985 h 80088"/>
                <a:gd name="connsiteX3" fmla="*/ 69799 w 69798"/>
                <a:gd name="connsiteY3" fmla="*/ 7104 h 80088"/>
                <a:gd name="connsiteX4" fmla="*/ 62695 w 69798"/>
                <a:gd name="connsiteY4" fmla="*/ 0 h 80088"/>
                <a:gd name="connsiteX5" fmla="*/ 7104 w 69798"/>
                <a:gd name="connsiteY5" fmla="*/ 0 h 80088"/>
                <a:gd name="connsiteX6" fmla="*/ 0 w 69798"/>
                <a:gd name="connsiteY6" fmla="*/ 7104 h 80088"/>
                <a:gd name="connsiteX7" fmla="*/ 0 w 69798"/>
                <a:gd name="connsiteY7" fmla="*/ 72985 h 80088"/>
                <a:gd name="connsiteX8" fmla="*/ 7104 w 69798"/>
                <a:gd name="connsiteY8" fmla="*/ 80089 h 80088"/>
                <a:gd name="connsiteX9" fmla="*/ 14207 w 69798"/>
                <a:gd name="connsiteY9" fmla="*/ 14207 h 80088"/>
                <a:gd name="connsiteX10" fmla="*/ 55591 w 69798"/>
                <a:gd name="connsiteY10" fmla="*/ 14207 h 80088"/>
                <a:gd name="connsiteX11" fmla="*/ 55591 w 69798"/>
                <a:gd name="connsiteY11" fmla="*/ 65881 h 80088"/>
                <a:gd name="connsiteX12" fmla="*/ 14207 w 69798"/>
                <a:gd name="connsiteY12" fmla="*/ 65881 h 80088"/>
                <a:gd name="connsiteX13" fmla="*/ 14207 w 69798"/>
                <a:gd name="connsiteY13" fmla="*/ 14207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7104" y="80089"/>
                  </a:moveTo>
                  <a:lnTo>
                    <a:pt x="62695" y="80089"/>
                  </a:lnTo>
                  <a:cubicBezTo>
                    <a:pt x="66612" y="80089"/>
                    <a:pt x="69799" y="76902"/>
                    <a:pt x="69799" y="72985"/>
                  </a:cubicBezTo>
                  <a:lnTo>
                    <a:pt x="69799" y="7104"/>
                  </a:lnTo>
                  <a:cubicBezTo>
                    <a:pt x="69799" y="3187"/>
                    <a:pt x="66612" y="0"/>
                    <a:pt x="62695" y="0"/>
                  </a:cubicBezTo>
                  <a:lnTo>
                    <a:pt x="7104" y="0"/>
                  </a:lnTo>
                  <a:cubicBezTo>
                    <a:pt x="3187" y="0"/>
                    <a:pt x="0" y="3187"/>
                    <a:pt x="0" y="7104"/>
                  </a:cubicBezTo>
                  <a:lnTo>
                    <a:pt x="0" y="72985"/>
                  </a:lnTo>
                  <a:cubicBezTo>
                    <a:pt x="0" y="76902"/>
                    <a:pt x="3187" y="80089"/>
                    <a:pt x="7104" y="80089"/>
                  </a:cubicBezTo>
                  <a:close/>
                  <a:moveTo>
                    <a:pt x="14207" y="14207"/>
                  </a:moveTo>
                  <a:lnTo>
                    <a:pt x="55591" y="14207"/>
                  </a:lnTo>
                  <a:lnTo>
                    <a:pt x="55591" y="65881"/>
                  </a:lnTo>
                  <a:lnTo>
                    <a:pt x="14207" y="65881"/>
                  </a:lnTo>
                  <a:lnTo>
                    <a:pt x="14207" y="14207"/>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7" name="フリーフォーム: 図形 50">
              <a:extLst>
                <a:ext uri="{FF2B5EF4-FFF2-40B4-BE49-F238E27FC236}">
                  <a16:creationId xmlns:a16="http://schemas.microsoft.com/office/drawing/2014/main" id="{F97EFC35-C38A-4DD0-EE8A-6E39965109E1}"/>
                </a:ext>
              </a:extLst>
            </p:cNvPr>
            <p:cNvSpPr/>
            <p:nvPr/>
          </p:nvSpPr>
          <p:spPr>
            <a:xfrm>
              <a:off x="8266960" y="6613048"/>
              <a:ext cx="69798" cy="80088"/>
            </a:xfrm>
            <a:custGeom>
              <a:avLst/>
              <a:gdLst>
                <a:gd name="connsiteX0" fmla="*/ 7104 w 69798"/>
                <a:gd name="connsiteY0" fmla="*/ 80089 h 80088"/>
                <a:gd name="connsiteX1" fmla="*/ 62695 w 69798"/>
                <a:gd name="connsiteY1" fmla="*/ 80089 h 80088"/>
                <a:gd name="connsiteX2" fmla="*/ 69799 w 69798"/>
                <a:gd name="connsiteY2" fmla="*/ 72985 h 80088"/>
                <a:gd name="connsiteX3" fmla="*/ 69799 w 69798"/>
                <a:gd name="connsiteY3" fmla="*/ 7104 h 80088"/>
                <a:gd name="connsiteX4" fmla="*/ 62695 w 69798"/>
                <a:gd name="connsiteY4" fmla="*/ 0 h 80088"/>
                <a:gd name="connsiteX5" fmla="*/ 7104 w 69798"/>
                <a:gd name="connsiteY5" fmla="*/ 0 h 80088"/>
                <a:gd name="connsiteX6" fmla="*/ 0 w 69798"/>
                <a:gd name="connsiteY6" fmla="*/ 7104 h 80088"/>
                <a:gd name="connsiteX7" fmla="*/ 0 w 69798"/>
                <a:gd name="connsiteY7" fmla="*/ 72985 h 80088"/>
                <a:gd name="connsiteX8" fmla="*/ 7104 w 69798"/>
                <a:gd name="connsiteY8" fmla="*/ 80089 h 80088"/>
                <a:gd name="connsiteX9" fmla="*/ 14207 w 69798"/>
                <a:gd name="connsiteY9" fmla="*/ 14207 h 80088"/>
                <a:gd name="connsiteX10" fmla="*/ 55591 w 69798"/>
                <a:gd name="connsiteY10" fmla="*/ 14207 h 80088"/>
                <a:gd name="connsiteX11" fmla="*/ 55591 w 69798"/>
                <a:gd name="connsiteY11" fmla="*/ 65881 h 80088"/>
                <a:gd name="connsiteX12" fmla="*/ 14207 w 69798"/>
                <a:gd name="connsiteY12" fmla="*/ 65881 h 80088"/>
                <a:gd name="connsiteX13" fmla="*/ 14207 w 69798"/>
                <a:gd name="connsiteY13" fmla="*/ 14207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7104" y="80089"/>
                  </a:moveTo>
                  <a:lnTo>
                    <a:pt x="62695" y="80089"/>
                  </a:lnTo>
                  <a:cubicBezTo>
                    <a:pt x="66612" y="80089"/>
                    <a:pt x="69799" y="76902"/>
                    <a:pt x="69799" y="72985"/>
                  </a:cubicBezTo>
                  <a:lnTo>
                    <a:pt x="69799" y="7104"/>
                  </a:lnTo>
                  <a:cubicBezTo>
                    <a:pt x="69799" y="3187"/>
                    <a:pt x="66612" y="0"/>
                    <a:pt x="62695" y="0"/>
                  </a:cubicBezTo>
                  <a:lnTo>
                    <a:pt x="7104" y="0"/>
                  </a:lnTo>
                  <a:cubicBezTo>
                    <a:pt x="3186" y="0"/>
                    <a:pt x="0" y="3187"/>
                    <a:pt x="0" y="7104"/>
                  </a:cubicBezTo>
                  <a:lnTo>
                    <a:pt x="0" y="72985"/>
                  </a:lnTo>
                  <a:cubicBezTo>
                    <a:pt x="0" y="76902"/>
                    <a:pt x="3186" y="80089"/>
                    <a:pt x="7104" y="80089"/>
                  </a:cubicBezTo>
                  <a:close/>
                  <a:moveTo>
                    <a:pt x="14207" y="14207"/>
                  </a:moveTo>
                  <a:lnTo>
                    <a:pt x="55591" y="14207"/>
                  </a:lnTo>
                  <a:lnTo>
                    <a:pt x="55591" y="65881"/>
                  </a:lnTo>
                  <a:lnTo>
                    <a:pt x="14207" y="65881"/>
                  </a:lnTo>
                  <a:lnTo>
                    <a:pt x="14207" y="14207"/>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58" name="フリーフォーム: 図形 51">
              <a:extLst>
                <a:ext uri="{FF2B5EF4-FFF2-40B4-BE49-F238E27FC236}">
                  <a16:creationId xmlns:a16="http://schemas.microsoft.com/office/drawing/2014/main" id="{B97E375C-3CDC-1D77-BDD8-A4DC0B01B12F}"/>
                </a:ext>
              </a:extLst>
            </p:cNvPr>
            <p:cNvSpPr/>
            <p:nvPr/>
          </p:nvSpPr>
          <p:spPr>
            <a:xfrm>
              <a:off x="8446358" y="6600181"/>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6"/>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0" name="フリーフォーム: 図形 54">
              <a:extLst>
                <a:ext uri="{FF2B5EF4-FFF2-40B4-BE49-F238E27FC236}">
                  <a16:creationId xmlns:a16="http://schemas.microsoft.com/office/drawing/2014/main" id="{F70998DC-FF63-5C0F-E2AC-EA72C3EF150E}"/>
                </a:ext>
              </a:extLst>
            </p:cNvPr>
            <p:cNvSpPr/>
            <p:nvPr/>
          </p:nvSpPr>
          <p:spPr>
            <a:xfrm>
              <a:off x="8524924" y="6600181"/>
              <a:ext cx="69798" cy="80088"/>
            </a:xfrm>
            <a:custGeom>
              <a:avLst/>
              <a:gdLst>
                <a:gd name="connsiteX0" fmla="*/ 7104 w 69798"/>
                <a:gd name="connsiteY0" fmla="*/ 80089 h 80088"/>
                <a:gd name="connsiteX1" fmla="*/ 62695 w 69798"/>
                <a:gd name="connsiteY1" fmla="*/ 80089 h 80088"/>
                <a:gd name="connsiteX2" fmla="*/ 69799 w 69798"/>
                <a:gd name="connsiteY2" fmla="*/ 72985 h 80088"/>
                <a:gd name="connsiteX3" fmla="*/ 69799 w 69798"/>
                <a:gd name="connsiteY3" fmla="*/ 7104 h 80088"/>
                <a:gd name="connsiteX4" fmla="*/ 62695 w 69798"/>
                <a:gd name="connsiteY4" fmla="*/ 0 h 80088"/>
                <a:gd name="connsiteX5" fmla="*/ 7104 w 69798"/>
                <a:gd name="connsiteY5" fmla="*/ 0 h 80088"/>
                <a:gd name="connsiteX6" fmla="*/ 0 w 69798"/>
                <a:gd name="connsiteY6" fmla="*/ 7104 h 80088"/>
                <a:gd name="connsiteX7" fmla="*/ 0 w 69798"/>
                <a:gd name="connsiteY7" fmla="*/ 72985 h 80088"/>
                <a:gd name="connsiteX8" fmla="*/ 7104 w 69798"/>
                <a:gd name="connsiteY8" fmla="*/ 80089 h 80088"/>
                <a:gd name="connsiteX9" fmla="*/ 14207 w 69798"/>
                <a:gd name="connsiteY9" fmla="*/ 14207 h 80088"/>
                <a:gd name="connsiteX10" fmla="*/ 55591 w 69798"/>
                <a:gd name="connsiteY10" fmla="*/ 14207 h 80088"/>
                <a:gd name="connsiteX11" fmla="*/ 55591 w 69798"/>
                <a:gd name="connsiteY11" fmla="*/ 65881 h 80088"/>
                <a:gd name="connsiteX12" fmla="*/ 14207 w 69798"/>
                <a:gd name="connsiteY12" fmla="*/ 65881 h 80088"/>
                <a:gd name="connsiteX13" fmla="*/ 14207 w 69798"/>
                <a:gd name="connsiteY13" fmla="*/ 14207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7104" y="80089"/>
                  </a:moveTo>
                  <a:lnTo>
                    <a:pt x="62695" y="80089"/>
                  </a:lnTo>
                  <a:cubicBezTo>
                    <a:pt x="66612" y="80089"/>
                    <a:pt x="69799" y="76902"/>
                    <a:pt x="69799" y="72985"/>
                  </a:cubicBezTo>
                  <a:lnTo>
                    <a:pt x="69799" y="7104"/>
                  </a:lnTo>
                  <a:cubicBezTo>
                    <a:pt x="69799" y="3186"/>
                    <a:pt x="66612" y="0"/>
                    <a:pt x="62695" y="0"/>
                  </a:cubicBezTo>
                  <a:lnTo>
                    <a:pt x="7104" y="0"/>
                  </a:lnTo>
                  <a:cubicBezTo>
                    <a:pt x="3187" y="0"/>
                    <a:pt x="0" y="3186"/>
                    <a:pt x="0" y="7104"/>
                  </a:cubicBezTo>
                  <a:lnTo>
                    <a:pt x="0" y="72985"/>
                  </a:lnTo>
                  <a:cubicBezTo>
                    <a:pt x="0" y="76902"/>
                    <a:pt x="3187" y="80089"/>
                    <a:pt x="7104" y="80089"/>
                  </a:cubicBezTo>
                  <a:close/>
                  <a:moveTo>
                    <a:pt x="14207" y="14207"/>
                  </a:moveTo>
                  <a:lnTo>
                    <a:pt x="55591" y="14207"/>
                  </a:lnTo>
                  <a:lnTo>
                    <a:pt x="55591" y="65881"/>
                  </a:lnTo>
                  <a:lnTo>
                    <a:pt x="14207" y="65881"/>
                  </a:lnTo>
                  <a:lnTo>
                    <a:pt x="14207" y="14207"/>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3" name="フリーフォーム: 図形 55">
              <a:extLst>
                <a:ext uri="{FF2B5EF4-FFF2-40B4-BE49-F238E27FC236}">
                  <a16:creationId xmlns:a16="http://schemas.microsoft.com/office/drawing/2014/main" id="{DEAE1A58-DB0A-9FB6-C9A5-F48BC021E462}"/>
                </a:ext>
              </a:extLst>
            </p:cNvPr>
            <p:cNvSpPr/>
            <p:nvPr/>
          </p:nvSpPr>
          <p:spPr>
            <a:xfrm>
              <a:off x="8446358" y="6693015"/>
              <a:ext cx="69798" cy="80088"/>
            </a:xfrm>
            <a:custGeom>
              <a:avLst/>
              <a:gdLst>
                <a:gd name="connsiteX0" fmla="*/ 7104 w 69798"/>
                <a:gd name="connsiteY0" fmla="*/ 80089 h 80088"/>
                <a:gd name="connsiteX1" fmla="*/ 62695 w 69798"/>
                <a:gd name="connsiteY1" fmla="*/ 80089 h 80088"/>
                <a:gd name="connsiteX2" fmla="*/ 69799 w 69798"/>
                <a:gd name="connsiteY2" fmla="*/ 72985 h 80088"/>
                <a:gd name="connsiteX3" fmla="*/ 69799 w 69798"/>
                <a:gd name="connsiteY3" fmla="*/ 7104 h 80088"/>
                <a:gd name="connsiteX4" fmla="*/ 62695 w 69798"/>
                <a:gd name="connsiteY4" fmla="*/ 0 h 80088"/>
                <a:gd name="connsiteX5" fmla="*/ 7104 w 69798"/>
                <a:gd name="connsiteY5" fmla="*/ 0 h 80088"/>
                <a:gd name="connsiteX6" fmla="*/ 0 w 69798"/>
                <a:gd name="connsiteY6" fmla="*/ 7104 h 80088"/>
                <a:gd name="connsiteX7" fmla="*/ 0 w 69798"/>
                <a:gd name="connsiteY7" fmla="*/ 72985 h 80088"/>
                <a:gd name="connsiteX8" fmla="*/ 7104 w 69798"/>
                <a:gd name="connsiteY8" fmla="*/ 80089 h 80088"/>
                <a:gd name="connsiteX9" fmla="*/ 55591 w 69798"/>
                <a:gd name="connsiteY9" fmla="*/ 14207 h 80088"/>
                <a:gd name="connsiteX10" fmla="*/ 55591 w 69798"/>
                <a:gd name="connsiteY10" fmla="*/ 65881 h 80088"/>
                <a:gd name="connsiteX11" fmla="*/ 14207 w 69798"/>
                <a:gd name="connsiteY11" fmla="*/ 65881 h 80088"/>
                <a:gd name="connsiteX12" fmla="*/ 14207 w 69798"/>
                <a:gd name="connsiteY12" fmla="*/ 14207 h 80088"/>
                <a:gd name="connsiteX13" fmla="*/ 55591 w 69798"/>
                <a:gd name="connsiteY13" fmla="*/ 14207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7104" y="80089"/>
                  </a:moveTo>
                  <a:lnTo>
                    <a:pt x="62695" y="80089"/>
                  </a:lnTo>
                  <a:cubicBezTo>
                    <a:pt x="66612" y="80089"/>
                    <a:pt x="69799" y="76902"/>
                    <a:pt x="69799" y="72985"/>
                  </a:cubicBezTo>
                  <a:lnTo>
                    <a:pt x="69799" y="7104"/>
                  </a:lnTo>
                  <a:cubicBezTo>
                    <a:pt x="69799" y="3186"/>
                    <a:pt x="66612" y="0"/>
                    <a:pt x="62695" y="0"/>
                  </a:cubicBezTo>
                  <a:lnTo>
                    <a:pt x="7104" y="0"/>
                  </a:lnTo>
                  <a:cubicBezTo>
                    <a:pt x="3186" y="0"/>
                    <a:pt x="0" y="3186"/>
                    <a:pt x="0" y="7104"/>
                  </a:cubicBezTo>
                  <a:lnTo>
                    <a:pt x="0" y="72985"/>
                  </a:lnTo>
                  <a:cubicBezTo>
                    <a:pt x="0" y="76902"/>
                    <a:pt x="3186" y="80089"/>
                    <a:pt x="7104" y="80089"/>
                  </a:cubicBezTo>
                  <a:close/>
                  <a:moveTo>
                    <a:pt x="55591" y="14207"/>
                  </a:moveTo>
                  <a:lnTo>
                    <a:pt x="55591" y="65881"/>
                  </a:lnTo>
                  <a:lnTo>
                    <a:pt x="14207" y="65881"/>
                  </a:lnTo>
                  <a:lnTo>
                    <a:pt x="14207" y="14207"/>
                  </a:lnTo>
                  <a:lnTo>
                    <a:pt x="55591" y="14207"/>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4" name="フリーフォーム: 図形 56">
              <a:extLst>
                <a:ext uri="{FF2B5EF4-FFF2-40B4-BE49-F238E27FC236}">
                  <a16:creationId xmlns:a16="http://schemas.microsoft.com/office/drawing/2014/main" id="{E2C10EDD-C92C-6644-65C1-9246786B8D08}"/>
                </a:ext>
              </a:extLst>
            </p:cNvPr>
            <p:cNvSpPr/>
            <p:nvPr/>
          </p:nvSpPr>
          <p:spPr>
            <a:xfrm>
              <a:off x="8524924" y="6693015"/>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14207 w 69798"/>
                <a:gd name="connsiteY9" fmla="*/ 65881 h 80088"/>
                <a:gd name="connsiteX10" fmla="*/ 14207 w 69798"/>
                <a:gd name="connsiteY10" fmla="*/ 14207 h 80088"/>
                <a:gd name="connsiteX11" fmla="*/ 55591 w 69798"/>
                <a:gd name="connsiteY11" fmla="*/ 14207 h 80088"/>
                <a:gd name="connsiteX12" fmla="*/ 55591 w 69798"/>
                <a:gd name="connsiteY12" fmla="*/ 65881 h 80088"/>
                <a:gd name="connsiteX13" fmla="*/ 14207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6"/>
                    <a:pt x="0" y="7104"/>
                  </a:cubicBezTo>
                  <a:lnTo>
                    <a:pt x="0" y="72985"/>
                  </a:lnTo>
                  <a:cubicBezTo>
                    <a:pt x="0" y="76902"/>
                    <a:pt x="3187" y="80089"/>
                    <a:pt x="7104" y="80089"/>
                  </a:cubicBezTo>
                  <a:lnTo>
                    <a:pt x="62695" y="80089"/>
                  </a:lnTo>
                  <a:cubicBezTo>
                    <a:pt x="66612" y="80089"/>
                    <a:pt x="69799" y="76902"/>
                    <a:pt x="69799" y="72985"/>
                  </a:cubicBezTo>
                  <a:lnTo>
                    <a:pt x="69799" y="7104"/>
                  </a:lnTo>
                  <a:cubicBezTo>
                    <a:pt x="69799" y="3186"/>
                    <a:pt x="66612" y="0"/>
                    <a:pt x="62695" y="0"/>
                  </a:cubicBezTo>
                  <a:close/>
                  <a:moveTo>
                    <a:pt x="14207" y="65881"/>
                  </a:moveTo>
                  <a:lnTo>
                    <a:pt x="14207" y="14207"/>
                  </a:lnTo>
                  <a:lnTo>
                    <a:pt x="55591" y="14207"/>
                  </a:lnTo>
                  <a:lnTo>
                    <a:pt x="55591" y="65881"/>
                  </a:lnTo>
                  <a:lnTo>
                    <a:pt x="14207"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5" name="フリーフォーム: 図形 57">
              <a:extLst>
                <a:ext uri="{FF2B5EF4-FFF2-40B4-BE49-F238E27FC236}">
                  <a16:creationId xmlns:a16="http://schemas.microsoft.com/office/drawing/2014/main" id="{1A2437CA-4B84-44DE-FDC1-133F48DE312D}"/>
                </a:ext>
              </a:extLst>
            </p:cNvPr>
            <p:cNvSpPr/>
            <p:nvPr/>
          </p:nvSpPr>
          <p:spPr>
            <a:xfrm>
              <a:off x="8699268" y="661304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7"/>
                    <a:pt x="0" y="7104"/>
                  </a:cubicBezTo>
                  <a:lnTo>
                    <a:pt x="0" y="72985"/>
                  </a:lnTo>
                  <a:cubicBezTo>
                    <a:pt x="0" y="76902"/>
                    <a:pt x="3187" y="80089"/>
                    <a:pt x="7104" y="80089"/>
                  </a:cubicBezTo>
                  <a:lnTo>
                    <a:pt x="62695" y="80089"/>
                  </a:lnTo>
                  <a:cubicBezTo>
                    <a:pt x="66612" y="80089"/>
                    <a:pt x="69799" y="76902"/>
                    <a:pt x="69799" y="72985"/>
                  </a:cubicBezTo>
                  <a:lnTo>
                    <a:pt x="69799" y="7104"/>
                  </a:lnTo>
                  <a:cubicBezTo>
                    <a:pt x="69799"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6" name="フリーフォーム: 図形 58">
              <a:extLst>
                <a:ext uri="{FF2B5EF4-FFF2-40B4-BE49-F238E27FC236}">
                  <a16:creationId xmlns:a16="http://schemas.microsoft.com/office/drawing/2014/main" id="{62298E47-1806-EC95-569E-8C77506D1543}"/>
                </a:ext>
              </a:extLst>
            </p:cNvPr>
            <p:cNvSpPr/>
            <p:nvPr/>
          </p:nvSpPr>
          <p:spPr>
            <a:xfrm>
              <a:off x="8777835" y="661304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8 w 69798"/>
                <a:gd name="connsiteY6" fmla="*/ 72985 h 80088"/>
                <a:gd name="connsiteX7" fmla="*/ 69798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7"/>
                    <a:pt x="0" y="7104"/>
                  </a:cubicBezTo>
                  <a:lnTo>
                    <a:pt x="0" y="72985"/>
                  </a:lnTo>
                  <a:cubicBezTo>
                    <a:pt x="0" y="76902"/>
                    <a:pt x="3186" y="80089"/>
                    <a:pt x="7104" y="80089"/>
                  </a:cubicBezTo>
                  <a:lnTo>
                    <a:pt x="62695" y="80089"/>
                  </a:lnTo>
                  <a:cubicBezTo>
                    <a:pt x="66612" y="80089"/>
                    <a:pt x="69798" y="76902"/>
                    <a:pt x="69798" y="72985"/>
                  </a:cubicBezTo>
                  <a:lnTo>
                    <a:pt x="69798" y="7104"/>
                  </a:lnTo>
                  <a:cubicBezTo>
                    <a:pt x="69798"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7" name="フリーフォーム: 図形 59">
              <a:extLst>
                <a:ext uri="{FF2B5EF4-FFF2-40B4-BE49-F238E27FC236}">
                  <a16:creationId xmlns:a16="http://schemas.microsoft.com/office/drawing/2014/main" id="{D3491B77-08E8-53BA-2896-C45E88A82452}"/>
                </a:ext>
              </a:extLst>
            </p:cNvPr>
            <p:cNvSpPr/>
            <p:nvPr/>
          </p:nvSpPr>
          <p:spPr>
            <a:xfrm>
              <a:off x="8856401" y="661304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8 w 69798"/>
                <a:gd name="connsiteY6" fmla="*/ 72985 h 80088"/>
                <a:gd name="connsiteX7" fmla="*/ 69798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7"/>
                    <a:pt x="0" y="7104"/>
                  </a:cubicBezTo>
                  <a:lnTo>
                    <a:pt x="0" y="72985"/>
                  </a:lnTo>
                  <a:cubicBezTo>
                    <a:pt x="0" y="76902"/>
                    <a:pt x="3187" y="80089"/>
                    <a:pt x="7104" y="80089"/>
                  </a:cubicBezTo>
                  <a:lnTo>
                    <a:pt x="62695" y="80089"/>
                  </a:lnTo>
                  <a:cubicBezTo>
                    <a:pt x="66612" y="80089"/>
                    <a:pt x="69798" y="76902"/>
                    <a:pt x="69798" y="72985"/>
                  </a:cubicBezTo>
                  <a:lnTo>
                    <a:pt x="69798" y="7104"/>
                  </a:lnTo>
                  <a:cubicBezTo>
                    <a:pt x="69798"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8" name="フリーフォーム: 図形 60">
              <a:extLst>
                <a:ext uri="{FF2B5EF4-FFF2-40B4-BE49-F238E27FC236}">
                  <a16:creationId xmlns:a16="http://schemas.microsoft.com/office/drawing/2014/main" id="{D25C3A34-66AB-4312-E610-F2EB5F6FF823}"/>
                </a:ext>
              </a:extLst>
            </p:cNvPr>
            <p:cNvSpPr/>
            <p:nvPr/>
          </p:nvSpPr>
          <p:spPr>
            <a:xfrm>
              <a:off x="8699268" y="679597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6"/>
                    <a:pt x="0" y="7104"/>
                  </a:cubicBezTo>
                  <a:lnTo>
                    <a:pt x="0" y="72985"/>
                  </a:lnTo>
                  <a:cubicBezTo>
                    <a:pt x="0" y="76902"/>
                    <a:pt x="3187" y="80089"/>
                    <a:pt x="7104" y="80089"/>
                  </a:cubicBezTo>
                  <a:lnTo>
                    <a:pt x="62695" y="80089"/>
                  </a:lnTo>
                  <a:cubicBezTo>
                    <a:pt x="66612" y="80089"/>
                    <a:pt x="69799" y="76902"/>
                    <a:pt x="69799" y="72985"/>
                  </a:cubicBezTo>
                  <a:lnTo>
                    <a:pt x="69799" y="7104"/>
                  </a:lnTo>
                  <a:cubicBezTo>
                    <a:pt x="69799"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69" name="フリーフォーム: 図形 61">
              <a:extLst>
                <a:ext uri="{FF2B5EF4-FFF2-40B4-BE49-F238E27FC236}">
                  <a16:creationId xmlns:a16="http://schemas.microsoft.com/office/drawing/2014/main" id="{68B51422-5C26-43D2-663A-0248EB6E7632}"/>
                </a:ext>
              </a:extLst>
            </p:cNvPr>
            <p:cNvSpPr/>
            <p:nvPr/>
          </p:nvSpPr>
          <p:spPr>
            <a:xfrm>
              <a:off x="8777835" y="679597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8 w 69798"/>
                <a:gd name="connsiteY6" fmla="*/ 72985 h 80088"/>
                <a:gd name="connsiteX7" fmla="*/ 69798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6"/>
                    <a:pt x="0" y="7104"/>
                  </a:cubicBezTo>
                  <a:lnTo>
                    <a:pt x="0" y="72985"/>
                  </a:lnTo>
                  <a:cubicBezTo>
                    <a:pt x="0" y="76902"/>
                    <a:pt x="3186" y="80089"/>
                    <a:pt x="7104" y="80089"/>
                  </a:cubicBezTo>
                  <a:lnTo>
                    <a:pt x="62695" y="80089"/>
                  </a:lnTo>
                  <a:cubicBezTo>
                    <a:pt x="66612" y="80089"/>
                    <a:pt x="69798" y="76902"/>
                    <a:pt x="69798" y="72985"/>
                  </a:cubicBezTo>
                  <a:lnTo>
                    <a:pt x="69798" y="7104"/>
                  </a:lnTo>
                  <a:cubicBezTo>
                    <a:pt x="69798"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0" name="フリーフォーム: 図形 62">
              <a:extLst>
                <a:ext uri="{FF2B5EF4-FFF2-40B4-BE49-F238E27FC236}">
                  <a16:creationId xmlns:a16="http://schemas.microsoft.com/office/drawing/2014/main" id="{880BDB2A-0088-D084-7210-9EF165334789}"/>
                </a:ext>
              </a:extLst>
            </p:cNvPr>
            <p:cNvSpPr/>
            <p:nvPr/>
          </p:nvSpPr>
          <p:spPr>
            <a:xfrm>
              <a:off x="8856401" y="679597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8 w 69798"/>
                <a:gd name="connsiteY6" fmla="*/ 72985 h 80088"/>
                <a:gd name="connsiteX7" fmla="*/ 69798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6"/>
                    <a:pt x="0" y="7104"/>
                  </a:cubicBezTo>
                  <a:lnTo>
                    <a:pt x="0" y="72985"/>
                  </a:lnTo>
                  <a:cubicBezTo>
                    <a:pt x="0" y="76902"/>
                    <a:pt x="3187" y="80089"/>
                    <a:pt x="7104" y="80089"/>
                  </a:cubicBezTo>
                  <a:lnTo>
                    <a:pt x="62695" y="80089"/>
                  </a:lnTo>
                  <a:cubicBezTo>
                    <a:pt x="66612" y="80089"/>
                    <a:pt x="69798" y="76902"/>
                    <a:pt x="69798" y="72985"/>
                  </a:cubicBezTo>
                  <a:lnTo>
                    <a:pt x="69798" y="7104"/>
                  </a:lnTo>
                  <a:cubicBezTo>
                    <a:pt x="69798"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1" name="フリーフォーム: 図形 63">
              <a:extLst>
                <a:ext uri="{FF2B5EF4-FFF2-40B4-BE49-F238E27FC236}">
                  <a16:creationId xmlns:a16="http://schemas.microsoft.com/office/drawing/2014/main" id="{0D6595F1-0CC4-2AC2-D174-AE9FE7022954}"/>
                </a:ext>
              </a:extLst>
            </p:cNvPr>
            <p:cNvSpPr/>
            <p:nvPr/>
          </p:nvSpPr>
          <p:spPr>
            <a:xfrm>
              <a:off x="8699268" y="6892527"/>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7"/>
                    <a:pt x="0" y="7104"/>
                  </a:cubicBezTo>
                  <a:lnTo>
                    <a:pt x="0" y="72985"/>
                  </a:lnTo>
                  <a:cubicBezTo>
                    <a:pt x="0" y="76902"/>
                    <a:pt x="3187" y="80089"/>
                    <a:pt x="7104" y="80089"/>
                  </a:cubicBezTo>
                  <a:lnTo>
                    <a:pt x="62695" y="80089"/>
                  </a:lnTo>
                  <a:cubicBezTo>
                    <a:pt x="66612" y="80089"/>
                    <a:pt x="69799" y="76902"/>
                    <a:pt x="69799" y="72985"/>
                  </a:cubicBezTo>
                  <a:lnTo>
                    <a:pt x="69799" y="7104"/>
                  </a:lnTo>
                  <a:cubicBezTo>
                    <a:pt x="69799"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2" name="フリーフォーム: 図形 64">
              <a:extLst>
                <a:ext uri="{FF2B5EF4-FFF2-40B4-BE49-F238E27FC236}">
                  <a16:creationId xmlns:a16="http://schemas.microsoft.com/office/drawing/2014/main" id="{6FEBC6BF-50FF-809D-2F8E-50E34B46074E}"/>
                </a:ext>
              </a:extLst>
            </p:cNvPr>
            <p:cNvSpPr/>
            <p:nvPr/>
          </p:nvSpPr>
          <p:spPr>
            <a:xfrm>
              <a:off x="8777835" y="6892527"/>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8 w 69798"/>
                <a:gd name="connsiteY6" fmla="*/ 72985 h 80088"/>
                <a:gd name="connsiteX7" fmla="*/ 69798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7"/>
                    <a:pt x="0" y="7104"/>
                  </a:cubicBezTo>
                  <a:lnTo>
                    <a:pt x="0" y="72985"/>
                  </a:lnTo>
                  <a:cubicBezTo>
                    <a:pt x="0" y="76902"/>
                    <a:pt x="3186" y="80089"/>
                    <a:pt x="7104" y="80089"/>
                  </a:cubicBezTo>
                  <a:lnTo>
                    <a:pt x="62695" y="80089"/>
                  </a:lnTo>
                  <a:cubicBezTo>
                    <a:pt x="66612" y="80089"/>
                    <a:pt x="69798" y="76902"/>
                    <a:pt x="69798" y="72985"/>
                  </a:cubicBezTo>
                  <a:lnTo>
                    <a:pt x="69798" y="7104"/>
                  </a:lnTo>
                  <a:cubicBezTo>
                    <a:pt x="69798"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3" name="フリーフォーム: 図形 65">
              <a:extLst>
                <a:ext uri="{FF2B5EF4-FFF2-40B4-BE49-F238E27FC236}">
                  <a16:creationId xmlns:a16="http://schemas.microsoft.com/office/drawing/2014/main" id="{9BD31720-C5A6-16F0-4011-A17DE52376EA}"/>
                </a:ext>
              </a:extLst>
            </p:cNvPr>
            <p:cNvSpPr/>
            <p:nvPr/>
          </p:nvSpPr>
          <p:spPr>
            <a:xfrm>
              <a:off x="8856401" y="6892527"/>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8 w 69798"/>
                <a:gd name="connsiteY6" fmla="*/ 72985 h 80088"/>
                <a:gd name="connsiteX7" fmla="*/ 69798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7" y="0"/>
                    <a:pt x="0" y="3187"/>
                    <a:pt x="0" y="7104"/>
                  </a:cubicBezTo>
                  <a:lnTo>
                    <a:pt x="0" y="72985"/>
                  </a:lnTo>
                  <a:cubicBezTo>
                    <a:pt x="0" y="76902"/>
                    <a:pt x="3187" y="80089"/>
                    <a:pt x="7104" y="80089"/>
                  </a:cubicBezTo>
                  <a:lnTo>
                    <a:pt x="62695" y="80089"/>
                  </a:lnTo>
                  <a:cubicBezTo>
                    <a:pt x="66612" y="80089"/>
                    <a:pt x="69798" y="76902"/>
                    <a:pt x="69798" y="72985"/>
                  </a:cubicBezTo>
                  <a:lnTo>
                    <a:pt x="69798" y="7104"/>
                  </a:lnTo>
                  <a:cubicBezTo>
                    <a:pt x="69798"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4" name="フリーフォーム: 図形 66">
              <a:extLst>
                <a:ext uri="{FF2B5EF4-FFF2-40B4-BE49-F238E27FC236}">
                  <a16:creationId xmlns:a16="http://schemas.microsoft.com/office/drawing/2014/main" id="{09BB2FAD-374A-D9EA-BF6C-233C99A2C4E6}"/>
                </a:ext>
              </a:extLst>
            </p:cNvPr>
            <p:cNvSpPr/>
            <p:nvPr/>
          </p:nvSpPr>
          <p:spPr>
            <a:xfrm>
              <a:off x="8112546" y="679597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6"/>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5" name="フリーフォーム: 図形 67">
              <a:extLst>
                <a:ext uri="{FF2B5EF4-FFF2-40B4-BE49-F238E27FC236}">
                  <a16:creationId xmlns:a16="http://schemas.microsoft.com/office/drawing/2014/main" id="{55A20AF4-8266-C13B-3D18-5753D4FD4FBB}"/>
                </a:ext>
              </a:extLst>
            </p:cNvPr>
            <p:cNvSpPr/>
            <p:nvPr/>
          </p:nvSpPr>
          <p:spPr>
            <a:xfrm>
              <a:off x="8191113" y="679597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6"/>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6" name="フリーフォーム: 図形 68">
              <a:extLst>
                <a:ext uri="{FF2B5EF4-FFF2-40B4-BE49-F238E27FC236}">
                  <a16:creationId xmlns:a16="http://schemas.microsoft.com/office/drawing/2014/main" id="{1A6B03AF-B6CD-DDCE-7696-CB66E7D8C1B3}"/>
                </a:ext>
              </a:extLst>
            </p:cNvPr>
            <p:cNvSpPr/>
            <p:nvPr/>
          </p:nvSpPr>
          <p:spPr>
            <a:xfrm>
              <a:off x="8269679" y="6795978"/>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6"/>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6"/>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7" name="フリーフォーム: 図形 69">
              <a:extLst>
                <a:ext uri="{FF2B5EF4-FFF2-40B4-BE49-F238E27FC236}">
                  <a16:creationId xmlns:a16="http://schemas.microsoft.com/office/drawing/2014/main" id="{BA16D515-C72E-16B6-BEC1-63BF054C7FEA}"/>
                </a:ext>
              </a:extLst>
            </p:cNvPr>
            <p:cNvSpPr/>
            <p:nvPr/>
          </p:nvSpPr>
          <p:spPr>
            <a:xfrm>
              <a:off x="8112546" y="6892527"/>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7"/>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8" name="フリーフォーム: 図形 70">
              <a:extLst>
                <a:ext uri="{FF2B5EF4-FFF2-40B4-BE49-F238E27FC236}">
                  <a16:creationId xmlns:a16="http://schemas.microsoft.com/office/drawing/2014/main" id="{1BF16D8C-5A43-02BC-2085-877EE2233C15}"/>
                </a:ext>
              </a:extLst>
            </p:cNvPr>
            <p:cNvSpPr/>
            <p:nvPr/>
          </p:nvSpPr>
          <p:spPr>
            <a:xfrm>
              <a:off x="8191113" y="6892527"/>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7"/>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79" name="フリーフォーム: 図形 71">
              <a:extLst>
                <a:ext uri="{FF2B5EF4-FFF2-40B4-BE49-F238E27FC236}">
                  <a16:creationId xmlns:a16="http://schemas.microsoft.com/office/drawing/2014/main" id="{280256E8-7E1D-2473-4A39-5F1CDB22241F}"/>
                </a:ext>
              </a:extLst>
            </p:cNvPr>
            <p:cNvSpPr/>
            <p:nvPr/>
          </p:nvSpPr>
          <p:spPr>
            <a:xfrm>
              <a:off x="8269679" y="6892527"/>
              <a:ext cx="69798" cy="80088"/>
            </a:xfrm>
            <a:custGeom>
              <a:avLst/>
              <a:gdLst>
                <a:gd name="connsiteX0" fmla="*/ 62695 w 69798"/>
                <a:gd name="connsiteY0" fmla="*/ 0 h 80088"/>
                <a:gd name="connsiteX1" fmla="*/ 7104 w 69798"/>
                <a:gd name="connsiteY1" fmla="*/ 0 h 80088"/>
                <a:gd name="connsiteX2" fmla="*/ 0 w 69798"/>
                <a:gd name="connsiteY2" fmla="*/ 7104 h 80088"/>
                <a:gd name="connsiteX3" fmla="*/ 0 w 69798"/>
                <a:gd name="connsiteY3" fmla="*/ 72985 h 80088"/>
                <a:gd name="connsiteX4" fmla="*/ 7104 w 69798"/>
                <a:gd name="connsiteY4" fmla="*/ 80089 h 80088"/>
                <a:gd name="connsiteX5" fmla="*/ 62695 w 69798"/>
                <a:gd name="connsiteY5" fmla="*/ 80089 h 80088"/>
                <a:gd name="connsiteX6" fmla="*/ 69799 w 69798"/>
                <a:gd name="connsiteY6" fmla="*/ 72985 h 80088"/>
                <a:gd name="connsiteX7" fmla="*/ 69799 w 69798"/>
                <a:gd name="connsiteY7" fmla="*/ 7104 h 80088"/>
                <a:gd name="connsiteX8" fmla="*/ 62695 w 69798"/>
                <a:gd name="connsiteY8" fmla="*/ 0 h 80088"/>
                <a:gd name="connsiteX9" fmla="*/ 55591 w 69798"/>
                <a:gd name="connsiteY9" fmla="*/ 65881 h 80088"/>
                <a:gd name="connsiteX10" fmla="*/ 14207 w 69798"/>
                <a:gd name="connsiteY10" fmla="*/ 65881 h 80088"/>
                <a:gd name="connsiteX11" fmla="*/ 14207 w 69798"/>
                <a:gd name="connsiteY11" fmla="*/ 14207 h 80088"/>
                <a:gd name="connsiteX12" fmla="*/ 55591 w 69798"/>
                <a:gd name="connsiteY12" fmla="*/ 14207 h 80088"/>
                <a:gd name="connsiteX13" fmla="*/ 55591 w 69798"/>
                <a:gd name="connsiteY13" fmla="*/ 65881 h 8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9798" h="80088">
                  <a:moveTo>
                    <a:pt x="62695" y="0"/>
                  </a:moveTo>
                  <a:lnTo>
                    <a:pt x="7104" y="0"/>
                  </a:lnTo>
                  <a:cubicBezTo>
                    <a:pt x="3186" y="0"/>
                    <a:pt x="0" y="3187"/>
                    <a:pt x="0" y="7104"/>
                  </a:cubicBezTo>
                  <a:lnTo>
                    <a:pt x="0" y="72985"/>
                  </a:lnTo>
                  <a:cubicBezTo>
                    <a:pt x="0" y="76902"/>
                    <a:pt x="3186" y="80089"/>
                    <a:pt x="7104" y="80089"/>
                  </a:cubicBezTo>
                  <a:lnTo>
                    <a:pt x="62695" y="80089"/>
                  </a:lnTo>
                  <a:cubicBezTo>
                    <a:pt x="66612" y="80089"/>
                    <a:pt x="69799" y="76902"/>
                    <a:pt x="69799" y="72985"/>
                  </a:cubicBezTo>
                  <a:lnTo>
                    <a:pt x="69799" y="7104"/>
                  </a:lnTo>
                  <a:cubicBezTo>
                    <a:pt x="69799" y="3187"/>
                    <a:pt x="66612" y="0"/>
                    <a:pt x="62695" y="0"/>
                  </a:cubicBezTo>
                  <a:close/>
                  <a:moveTo>
                    <a:pt x="55591" y="65881"/>
                  </a:moveTo>
                  <a:lnTo>
                    <a:pt x="14207" y="65881"/>
                  </a:lnTo>
                  <a:lnTo>
                    <a:pt x="14207" y="14207"/>
                  </a:lnTo>
                  <a:lnTo>
                    <a:pt x="55591" y="14207"/>
                  </a:lnTo>
                  <a:lnTo>
                    <a:pt x="55591" y="65881"/>
                  </a:ln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0" name="フリーフォーム: 図形 72">
              <a:extLst>
                <a:ext uri="{FF2B5EF4-FFF2-40B4-BE49-F238E27FC236}">
                  <a16:creationId xmlns:a16="http://schemas.microsoft.com/office/drawing/2014/main" id="{4A845733-DC4A-E666-A775-F9A390879C70}"/>
                </a:ext>
              </a:extLst>
            </p:cNvPr>
            <p:cNvSpPr/>
            <p:nvPr/>
          </p:nvSpPr>
          <p:spPr>
            <a:xfrm>
              <a:off x="8037512" y="6393160"/>
              <a:ext cx="964169" cy="628024"/>
            </a:xfrm>
            <a:custGeom>
              <a:avLst/>
              <a:gdLst>
                <a:gd name="connsiteX0" fmla="*/ 957066 w 964169"/>
                <a:gd name="connsiteY0" fmla="*/ 613817 h 628024"/>
                <a:gd name="connsiteX1" fmla="*/ 933441 w 964169"/>
                <a:gd name="connsiteY1" fmla="*/ 613817 h 628024"/>
                <a:gd name="connsiteX2" fmla="*/ 933441 w 964169"/>
                <a:gd name="connsiteY2" fmla="*/ 384349 h 628024"/>
                <a:gd name="connsiteX3" fmla="*/ 963581 w 964169"/>
                <a:gd name="connsiteY3" fmla="*/ 384349 h 628024"/>
                <a:gd name="connsiteX4" fmla="*/ 963581 w 964169"/>
                <a:gd name="connsiteY4" fmla="*/ 337931 h 628024"/>
                <a:gd name="connsiteX5" fmla="*/ 933441 w 964169"/>
                <a:gd name="connsiteY5" fmla="*/ 337931 h 628024"/>
                <a:gd name="connsiteX6" fmla="*/ 933441 w 964169"/>
                <a:gd name="connsiteY6" fmla="*/ 179966 h 628024"/>
                <a:gd name="connsiteX7" fmla="*/ 963581 w 964169"/>
                <a:gd name="connsiteY7" fmla="*/ 179966 h 628024"/>
                <a:gd name="connsiteX8" fmla="*/ 963581 w 964169"/>
                <a:gd name="connsiteY8" fmla="*/ 133549 h 628024"/>
                <a:gd name="connsiteX9" fmla="*/ 927880 w 964169"/>
                <a:gd name="connsiteY9" fmla="*/ 133549 h 628024"/>
                <a:gd name="connsiteX10" fmla="*/ 927880 w 964169"/>
                <a:gd name="connsiteY10" fmla="*/ 87030 h 628024"/>
                <a:gd name="connsiteX11" fmla="*/ 920776 w 964169"/>
                <a:gd name="connsiteY11" fmla="*/ 79926 h 628024"/>
                <a:gd name="connsiteX12" fmla="*/ 638132 w 964169"/>
                <a:gd name="connsiteY12" fmla="*/ 79926 h 628024"/>
                <a:gd name="connsiteX13" fmla="*/ 638132 w 964169"/>
                <a:gd name="connsiteY13" fmla="*/ 7104 h 628024"/>
                <a:gd name="connsiteX14" fmla="*/ 631028 w 964169"/>
                <a:gd name="connsiteY14" fmla="*/ 0 h 628024"/>
                <a:gd name="connsiteX15" fmla="*/ 333141 w 964169"/>
                <a:gd name="connsiteY15" fmla="*/ 0 h 628024"/>
                <a:gd name="connsiteX16" fmla="*/ 326038 w 964169"/>
                <a:gd name="connsiteY16" fmla="*/ 7104 h 628024"/>
                <a:gd name="connsiteX17" fmla="*/ 326038 w 964169"/>
                <a:gd name="connsiteY17" fmla="*/ 79926 h 628024"/>
                <a:gd name="connsiteX18" fmla="*/ 43393 w 964169"/>
                <a:gd name="connsiteY18" fmla="*/ 79926 h 628024"/>
                <a:gd name="connsiteX19" fmla="*/ 36290 w 964169"/>
                <a:gd name="connsiteY19" fmla="*/ 87030 h 628024"/>
                <a:gd name="connsiteX20" fmla="*/ 36290 w 964169"/>
                <a:gd name="connsiteY20" fmla="*/ 133305 h 628024"/>
                <a:gd name="connsiteX21" fmla="*/ 36310 w 964169"/>
                <a:gd name="connsiteY21" fmla="*/ 133549 h 628024"/>
                <a:gd name="connsiteX22" fmla="*/ 589 w 964169"/>
                <a:gd name="connsiteY22" fmla="*/ 133549 h 628024"/>
                <a:gd name="connsiteX23" fmla="*/ 589 w 964169"/>
                <a:gd name="connsiteY23" fmla="*/ 179966 h 628024"/>
                <a:gd name="connsiteX24" fmla="*/ 30728 w 964169"/>
                <a:gd name="connsiteY24" fmla="*/ 179966 h 628024"/>
                <a:gd name="connsiteX25" fmla="*/ 30728 w 964169"/>
                <a:gd name="connsiteY25" fmla="*/ 337931 h 628024"/>
                <a:gd name="connsiteX26" fmla="*/ 589 w 964169"/>
                <a:gd name="connsiteY26" fmla="*/ 337931 h 628024"/>
                <a:gd name="connsiteX27" fmla="*/ 589 w 964169"/>
                <a:gd name="connsiteY27" fmla="*/ 384349 h 628024"/>
                <a:gd name="connsiteX28" fmla="*/ 30728 w 964169"/>
                <a:gd name="connsiteY28" fmla="*/ 384349 h 628024"/>
                <a:gd name="connsiteX29" fmla="*/ 30728 w 964169"/>
                <a:gd name="connsiteY29" fmla="*/ 613817 h 628024"/>
                <a:gd name="connsiteX30" fmla="*/ 7104 w 964169"/>
                <a:gd name="connsiteY30" fmla="*/ 613817 h 628024"/>
                <a:gd name="connsiteX31" fmla="*/ 0 w 964169"/>
                <a:gd name="connsiteY31" fmla="*/ 620921 h 628024"/>
                <a:gd name="connsiteX32" fmla="*/ 7104 w 964169"/>
                <a:gd name="connsiteY32" fmla="*/ 628025 h 628024"/>
                <a:gd name="connsiteX33" fmla="*/ 957066 w 964169"/>
                <a:gd name="connsiteY33" fmla="*/ 628025 h 628024"/>
                <a:gd name="connsiteX34" fmla="*/ 964169 w 964169"/>
                <a:gd name="connsiteY34" fmla="*/ 620921 h 628024"/>
                <a:gd name="connsiteX35" fmla="*/ 957066 w 964169"/>
                <a:gd name="connsiteY35" fmla="*/ 613817 h 628024"/>
                <a:gd name="connsiteX36" fmla="*/ 44936 w 964169"/>
                <a:gd name="connsiteY36" fmla="*/ 613817 h 628024"/>
                <a:gd name="connsiteX37" fmla="*/ 44936 w 964169"/>
                <a:gd name="connsiteY37" fmla="*/ 384349 h 628024"/>
                <a:gd name="connsiteX38" fmla="*/ 326017 w 964169"/>
                <a:gd name="connsiteY38" fmla="*/ 384349 h 628024"/>
                <a:gd name="connsiteX39" fmla="*/ 326017 w 964169"/>
                <a:gd name="connsiteY39" fmla="*/ 613817 h 628024"/>
                <a:gd name="connsiteX40" fmla="*/ 44936 w 964169"/>
                <a:gd name="connsiteY40" fmla="*/ 613817 h 628024"/>
                <a:gd name="connsiteX41" fmla="*/ 110492 w 964169"/>
                <a:gd name="connsiteY41" fmla="*/ 94134 h 628024"/>
                <a:gd name="connsiteX42" fmla="*/ 156869 w 964169"/>
                <a:gd name="connsiteY42" fmla="*/ 94134 h 628024"/>
                <a:gd name="connsiteX43" fmla="*/ 156869 w 964169"/>
                <a:gd name="connsiteY43" fmla="*/ 133305 h 628024"/>
                <a:gd name="connsiteX44" fmla="*/ 156889 w 964169"/>
                <a:gd name="connsiteY44" fmla="*/ 133549 h 628024"/>
                <a:gd name="connsiteX45" fmla="*/ 110452 w 964169"/>
                <a:gd name="connsiteY45" fmla="*/ 133549 h 628024"/>
                <a:gd name="connsiteX46" fmla="*/ 110472 w 964169"/>
                <a:gd name="connsiteY46" fmla="*/ 133305 h 628024"/>
                <a:gd name="connsiteX47" fmla="*/ 110472 w 964169"/>
                <a:gd name="connsiteY47" fmla="*/ 94134 h 628024"/>
                <a:gd name="connsiteX48" fmla="*/ 231660 w 964169"/>
                <a:gd name="connsiteY48" fmla="*/ 94134 h 628024"/>
                <a:gd name="connsiteX49" fmla="*/ 278037 w 964169"/>
                <a:gd name="connsiteY49" fmla="*/ 94134 h 628024"/>
                <a:gd name="connsiteX50" fmla="*/ 278037 w 964169"/>
                <a:gd name="connsiteY50" fmla="*/ 133305 h 628024"/>
                <a:gd name="connsiteX51" fmla="*/ 278058 w 964169"/>
                <a:gd name="connsiteY51" fmla="*/ 133549 h 628024"/>
                <a:gd name="connsiteX52" fmla="*/ 231620 w 964169"/>
                <a:gd name="connsiteY52" fmla="*/ 133549 h 628024"/>
                <a:gd name="connsiteX53" fmla="*/ 231640 w 964169"/>
                <a:gd name="connsiteY53" fmla="*/ 133305 h 628024"/>
                <a:gd name="connsiteX54" fmla="*/ 231640 w 964169"/>
                <a:gd name="connsiteY54" fmla="*/ 94134 h 628024"/>
                <a:gd name="connsiteX55" fmla="*/ 217473 w 964169"/>
                <a:gd name="connsiteY55" fmla="*/ 133549 h 628024"/>
                <a:gd name="connsiteX56" fmla="*/ 171036 w 964169"/>
                <a:gd name="connsiteY56" fmla="*/ 133549 h 628024"/>
                <a:gd name="connsiteX57" fmla="*/ 171056 w 964169"/>
                <a:gd name="connsiteY57" fmla="*/ 133305 h 628024"/>
                <a:gd name="connsiteX58" fmla="*/ 171056 w 964169"/>
                <a:gd name="connsiteY58" fmla="*/ 94134 h 628024"/>
                <a:gd name="connsiteX59" fmla="*/ 217433 w 964169"/>
                <a:gd name="connsiteY59" fmla="*/ 94134 h 628024"/>
                <a:gd name="connsiteX60" fmla="*/ 217433 w 964169"/>
                <a:gd name="connsiteY60" fmla="*/ 133305 h 628024"/>
                <a:gd name="connsiteX61" fmla="*/ 217453 w 964169"/>
                <a:gd name="connsiteY61" fmla="*/ 133549 h 628024"/>
                <a:gd name="connsiteX62" fmla="*/ 326017 w 964169"/>
                <a:gd name="connsiteY62" fmla="*/ 179966 h 628024"/>
                <a:gd name="connsiteX63" fmla="*/ 326017 w 964169"/>
                <a:gd name="connsiteY63" fmla="*/ 337931 h 628024"/>
                <a:gd name="connsiteX64" fmla="*/ 44936 w 964169"/>
                <a:gd name="connsiteY64" fmla="*/ 337931 h 628024"/>
                <a:gd name="connsiteX65" fmla="*/ 44936 w 964169"/>
                <a:gd name="connsiteY65" fmla="*/ 179966 h 628024"/>
                <a:gd name="connsiteX66" fmla="*/ 326017 w 964169"/>
                <a:gd name="connsiteY66" fmla="*/ 179966 h 628024"/>
                <a:gd name="connsiteX67" fmla="*/ 340225 w 964169"/>
                <a:gd name="connsiteY67" fmla="*/ 14207 h 628024"/>
                <a:gd name="connsiteX68" fmla="*/ 623904 w 964169"/>
                <a:gd name="connsiteY68" fmla="*/ 14207 h 628024"/>
                <a:gd name="connsiteX69" fmla="*/ 623904 w 964169"/>
                <a:gd name="connsiteY69" fmla="*/ 613817 h 628024"/>
                <a:gd name="connsiteX70" fmla="*/ 569815 w 964169"/>
                <a:gd name="connsiteY70" fmla="*/ 613817 h 628024"/>
                <a:gd name="connsiteX71" fmla="*/ 569815 w 964169"/>
                <a:gd name="connsiteY71" fmla="*/ 488631 h 628024"/>
                <a:gd name="connsiteX72" fmla="*/ 578603 w 964169"/>
                <a:gd name="connsiteY72" fmla="*/ 488631 h 628024"/>
                <a:gd name="connsiteX73" fmla="*/ 578603 w 964169"/>
                <a:gd name="connsiteY73" fmla="*/ 458592 h 628024"/>
                <a:gd name="connsiteX74" fmla="*/ 385526 w 964169"/>
                <a:gd name="connsiteY74" fmla="*/ 458592 h 628024"/>
                <a:gd name="connsiteX75" fmla="*/ 385526 w 964169"/>
                <a:gd name="connsiteY75" fmla="*/ 488631 h 628024"/>
                <a:gd name="connsiteX76" fmla="*/ 394314 w 964169"/>
                <a:gd name="connsiteY76" fmla="*/ 488631 h 628024"/>
                <a:gd name="connsiteX77" fmla="*/ 394314 w 964169"/>
                <a:gd name="connsiteY77" fmla="*/ 613817 h 628024"/>
                <a:gd name="connsiteX78" fmla="*/ 340225 w 964169"/>
                <a:gd name="connsiteY78" fmla="*/ 613817 h 628024"/>
                <a:gd name="connsiteX79" fmla="*/ 340225 w 964169"/>
                <a:gd name="connsiteY79" fmla="*/ 14207 h 628024"/>
                <a:gd name="connsiteX80" fmla="*/ 690922 w 964169"/>
                <a:gd name="connsiteY80" fmla="*/ 94134 h 628024"/>
                <a:gd name="connsiteX81" fmla="*/ 737299 w 964169"/>
                <a:gd name="connsiteY81" fmla="*/ 94134 h 628024"/>
                <a:gd name="connsiteX82" fmla="*/ 737299 w 964169"/>
                <a:gd name="connsiteY82" fmla="*/ 133305 h 628024"/>
                <a:gd name="connsiteX83" fmla="*/ 737319 w 964169"/>
                <a:gd name="connsiteY83" fmla="*/ 133549 h 628024"/>
                <a:gd name="connsiteX84" fmla="*/ 690882 w 964169"/>
                <a:gd name="connsiteY84" fmla="*/ 133549 h 628024"/>
                <a:gd name="connsiteX85" fmla="*/ 690902 w 964169"/>
                <a:gd name="connsiteY85" fmla="*/ 133305 h 628024"/>
                <a:gd name="connsiteX86" fmla="*/ 690902 w 964169"/>
                <a:gd name="connsiteY86" fmla="*/ 94134 h 628024"/>
                <a:gd name="connsiteX87" fmla="*/ 812090 w 964169"/>
                <a:gd name="connsiteY87" fmla="*/ 94134 h 628024"/>
                <a:gd name="connsiteX88" fmla="*/ 858467 w 964169"/>
                <a:gd name="connsiteY88" fmla="*/ 94134 h 628024"/>
                <a:gd name="connsiteX89" fmla="*/ 858467 w 964169"/>
                <a:gd name="connsiteY89" fmla="*/ 133305 h 628024"/>
                <a:gd name="connsiteX90" fmla="*/ 858487 w 964169"/>
                <a:gd name="connsiteY90" fmla="*/ 133549 h 628024"/>
                <a:gd name="connsiteX91" fmla="*/ 812050 w 964169"/>
                <a:gd name="connsiteY91" fmla="*/ 133549 h 628024"/>
                <a:gd name="connsiteX92" fmla="*/ 812070 w 964169"/>
                <a:gd name="connsiteY92" fmla="*/ 133305 h 628024"/>
                <a:gd name="connsiteX93" fmla="*/ 812070 w 964169"/>
                <a:gd name="connsiteY93" fmla="*/ 94134 h 628024"/>
                <a:gd name="connsiteX94" fmla="*/ 797903 w 964169"/>
                <a:gd name="connsiteY94" fmla="*/ 133549 h 628024"/>
                <a:gd name="connsiteX95" fmla="*/ 751466 w 964169"/>
                <a:gd name="connsiteY95" fmla="*/ 133549 h 628024"/>
                <a:gd name="connsiteX96" fmla="*/ 751486 w 964169"/>
                <a:gd name="connsiteY96" fmla="*/ 133305 h 628024"/>
                <a:gd name="connsiteX97" fmla="*/ 751486 w 964169"/>
                <a:gd name="connsiteY97" fmla="*/ 94134 h 628024"/>
                <a:gd name="connsiteX98" fmla="*/ 797863 w 964169"/>
                <a:gd name="connsiteY98" fmla="*/ 94134 h 628024"/>
                <a:gd name="connsiteX99" fmla="*/ 797863 w 964169"/>
                <a:gd name="connsiteY99" fmla="*/ 133305 h 628024"/>
                <a:gd name="connsiteX100" fmla="*/ 797883 w 964169"/>
                <a:gd name="connsiteY100" fmla="*/ 133549 h 628024"/>
                <a:gd name="connsiteX101" fmla="*/ 638091 w 964169"/>
                <a:gd name="connsiteY101" fmla="*/ 179966 h 628024"/>
                <a:gd name="connsiteX102" fmla="*/ 919193 w 964169"/>
                <a:gd name="connsiteY102" fmla="*/ 179966 h 628024"/>
                <a:gd name="connsiteX103" fmla="*/ 919193 w 964169"/>
                <a:gd name="connsiteY103" fmla="*/ 337931 h 628024"/>
                <a:gd name="connsiteX104" fmla="*/ 638091 w 964169"/>
                <a:gd name="connsiteY104" fmla="*/ 337931 h 628024"/>
                <a:gd name="connsiteX105" fmla="*/ 638091 w 964169"/>
                <a:gd name="connsiteY105" fmla="*/ 179966 h 628024"/>
                <a:gd name="connsiteX106" fmla="*/ 489158 w 964169"/>
                <a:gd name="connsiteY106" fmla="*/ 613817 h 628024"/>
                <a:gd name="connsiteX107" fmla="*/ 489158 w 964169"/>
                <a:gd name="connsiteY107" fmla="*/ 490234 h 628024"/>
                <a:gd name="connsiteX108" fmla="*/ 555608 w 964169"/>
                <a:gd name="connsiteY108" fmla="*/ 490234 h 628024"/>
                <a:gd name="connsiteX109" fmla="*/ 555608 w 964169"/>
                <a:gd name="connsiteY109" fmla="*/ 613817 h 628024"/>
                <a:gd name="connsiteX110" fmla="*/ 489158 w 964169"/>
                <a:gd name="connsiteY110" fmla="*/ 613817 h 628024"/>
                <a:gd name="connsiteX111" fmla="*/ 408501 w 964169"/>
                <a:gd name="connsiteY111" fmla="*/ 613817 h 628024"/>
                <a:gd name="connsiteX112" fmla="*/ 408501 w 964169"/>
                <a:gd name="connsiteY112" fmla="*/ 490234 h 628024"/>
                <a:gd name="connsiteX113" fmla="*/ 474951 w 964169"/>
                <a:gd name="connsiteY113" fmla="*/ 490234 h 628024"/>
                <a:gd name="connsiteX114" fmla="*/ 474951 w 964169"/>
                <a:gd name="connsiteY114" fmla="*/ 613817 h 628024"/>
                <a:gd name="connsiteX115" fmla="*/ 408501 w 964169"/>
                <a:gd name="connsiteY115" fmla="*/ 613817 h 628024"/>
                <a:gd name="connsiteX116" fmla="*/ 638091 w 964169"/>
                <a:gd name="connsiteY116" fmla="*/ 613817 h 628024"/>
                <a:gd name="connsiteX117" fmla="*/ 638091 w 964169"/>
                <a:gd name="connsiteY117" fmla="*/ 384349 h 628024"/>
                <a:gd name="connsiteX118" fmla="*/ 919193 w 964169"/>
                <a:gd name="connsiteY118" fmla="*/ 384349 h 628024"/>
                <a:gd name="connsiteX119" fmla="*/ 919193 w 964169"/>
                <a:gd name="connsiteY119" fmla="*/ 613817 h 628024"/>
                <a:gd name="connsiteX120" fmla="*/ 638091 w 964169"/>
                <a:gd name="connsiteY120" fmla="*/ 613817 h 628024"/>
                <a:gd name="connsiteX121" fmla="*/ 913632 w 964169"/>
                <a:gd name="connsiteY121" fmla="*/ 133549 h 628024"/>
                <a:gd name="connsiteX122" fmla="*/ 872654 w 964169"/>
                <a:gd name="connsiteY122" fmla="*/ 133549 h 628024"/>
                <a:gd name="connsiteX123" fmla="*/ 872674 w 964169"/>
                <a:gd name="connsiteY123" fmla="*/ 133305 h 628024"/>
                <a:gd name="connsiteX124" fmla="*/ 872674 w 964169"/>
                <a:gd name="connsiteY124" fmla="*/ 94134 h 628024"/>
                <a:gd name="connsiteX125" fmla="*/ 913632 w 964169"/>
                <a:gd name="connsiteY125" fmla="*/ 94134 h 628024"/>
                <a:gd name="connsiteX126" fmla="*/ 913632 w 964169"/>
                <a:gd name="connsiteY126" fmla="*/ 133549 h 628024"/>
                <a:gd name="connsiteX127" fmla="*/ 676715 w 964169"/>
                <a:gd name="connsiteY127" fmla="*/ 94134 h 628024"/>
                <a:gd name="connsiteX128" fmla="*/ 676715 w 964169"/>
                <a:gd name="connsiteY128" fmla="*/ 133305 h 628024"/>
                <a:gd name="connsiteX129" fmla="*/ 676735 w 964169"/>
                <a:gd name="connsiteY129" fmla="*/ 133549 h 628024"/>
                <a:gd name="connsiteX130" fmla="*/ 638091 w 964169"/>
                <a:gd name="connsiteY130" fmla="*/ 133549 h 628024"/>
                <a:gd name="connsiteX131" fmla="*/ 638091 w 964169"/>
                <a:gd name="connsiteY131" fmla="*/ 94134 h 628024"/>
                <a:gd name="connsiteX132" fmla="*/ 676695 w 964169"/>
                <a:gd name="connsiteY132" fmla="*/ 94134 h 628024"/>
                <a:gd name="connsiteX133" fmla="*/ 326017 w 964169"/>
                <a:gd name="connsiteY133" fmla="*/ 133549 h 628024"/>
                <a:gd name="connsiteX134" fmla="*/ 292224 w 964169"/>
                <a:gd name="connsiteY134" fmla="*/ 133549 h 628024"/>
                <a:gd name="connsiteX135" fmla="*/ 292245 w 964169"/>
                <a:gd name="connsiteY135" fmla="*/ 133305 h 628024"/>
                <a:gd name="connsiteX136" fmla="*/ 292245 w 964169"/>
                <a:gd name="connsiteY136" fmla="*/ 94134 h 628024"/>
                <a:gd name="connsiteX137" fmla="*/ 326017 w 964169"/>
                <a:gd name="connsiteY137" fmla="*/ 94134 h 628024"/>
                <a:gd name="connsiteX138" fmla="*/ 326017 w 964169"/>
                <a:gd name="connsiteY138" fmla="*/ 133549 h 628024"/>
                <a:gd name="connsiteX139" fmla="*/ 50497 w 964169"/>
                <a:gd name="connsiteY139" fmla="*/ 133305 h 628024"/>
                <a:gd name="connsiteX140" fmla="*/ 50497 w 964169"/>
                <a:gd name="connsiteY140" fmla="*/ 94134 h 628024"/>
                <a:gd name="connsiteX141" fmla="*/ 96285 w 964169"/>
                <a:gd name="connsiteY141" fmla="*/ 94134 h 628024"/>
                <a:gd name="connsiteX142" fmla="*/ 96285 w 964169"/>
                <a:gd name="connsiteY142" fmla="*/ 133305 h 628024"/>
                <a:gd name="connsiteX143" fmla="*/ 96305 w 964169"/>
                <a:gd name="connsiteY143" fmla="*/ 133549 h 628024"/>
                <a:gd name="connsiteX144" fmla="*/ 50477 w 964169"/>
                <a:gd name="connsiteY144" fmla="*/ 133549 h 628024"/>
                <a:gd name="connsiteX145" fmla="*/ 50497 w 964169"/>
                <a:gd name="connsiteY145" fmla="*/ 133305 h 628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964169" h="628024">
                  <a:moveTo>
                    <a:pt x="957066" y="613817"/>
                  </a:moveTo>
                  <a:lnTo>
                    <a:pt x="933441" y="613817"/>
                  </a:lnTo>
                  <a:lnTo>
                    <a:pt x="933441" y="384349"/>
                  </a:lnTo>
                  <a:lnTo>
                    <a:pt x="963581" y="384349"/>
                  </a:lnTo>
                  <a:lnTo>
                    <a:pt x="963581" y="337931"/>
                  </a:lnTo>
                  <a:lnTo>
                    <a:pt x="933441" y="337931"/>
                  </a:lnTo>
                  <a:lnTo>
                    <a:pt x="933441" y="179966"/>
                  </a:lnTo>
                  <a:lnTo>
                    <a:pt x="963581" y="179966"/>
                  </a:lnTo>
                  <a:lnTo>
                    <a:pt x="963581" y="133549"/>
                  </a:lnTo>
                  <a:lnTo>
                    <a:pt x="927880" y="133549"/>
                  </a:lnTo>
                  <a:lnTo>
                    <a:pt x="927880" y="87030"/>
                  </a:lnTo>
                  <a:cubicBezTo>
                    <a:pt x="927880" y="83113"/>
                    <a:pt x="924693" y="79926"/>
                    <a:pt x="920776" y="79926"/>
                  </a:cubicBezTo>
                  <a:lnTo>
                    <a:pt x="638132" y="79926"/>
                  </a:lnTo>
                  <a:lnTo>
                    <a:pt x="638132" y="7104"/>
                  </a:lnTo>
                  <a:cubicBezTo>
                    <a:pt x="638132" y="3187"/>
                    <a:pt x="634945" y="0"/>
                    <a:pt x="631028" y="0"/>
                  </a:cubicBezTo>
                  <a:lnTo>
                    <a:pt x="333141" y="0"/>
                  </a:lnTo>
                  <a:cubicBezTo>
                    <a:pt x="329224" y="0"/>
                    <a:pt x="326038" y="3187"/>
                    <a:pt x="326038" y="7104"/>
                  </a:cubicBezTo>
                  <a:lnTo>
                    <a:pt x="326038" y="79926"/>
                  </a:lnTo>
                  <a:lnTo>
                    <a:pt x="43393" y="79926"/>
                  </a:lnTo>
                  <a:cubicBezTo>
                    <a:pt x="39476" y="79926"/>
                    <a:pt x="36290" y="83113"/>
                    <a:pt x="36290" y="87030"/>
                  </a:cubicBezTo>
                  <a:lnTo>
                    <a:pt x="36290" y="133305"/>
                  </a:lnTo>
                  <a:cubicBezTo>
                    <a:pt x="36290" y="133305"/>
                    <a:pt x="36290" y="133468"/>
                    <a:pt x="36310" y="133549"/>
                  </a:cubicBezTo>
                  <a:lnTo>
                    <a:pt x="589" y="133549"/>
                  </a:lnTo>
                  <a:lnTo>
                    <a:pt x="589" y="179966"/>
                  </a:lnTo>
                  <a:lnTo>
                    <a:pt x="30728" y="179966"/>
                  </a:lnTo>
                  <a:lnTo>
                    <a:pt x="30728" y="337931"/>
                  </a:lnTo>
                  <a:lnTo>
                    <a:pt x="589" y="337931"/>
                  </a:lnTo>
                  <a:lnTo>
                    <a:pt x="589" y="384349"/>
                  </a:lnTo>
                  <a:lnTo>
                    <a:pt x="30728" y="384349"/>
                  </a:lnTo>
                  <a:lnTo>
                    <a:pt x="30728" y="613817"/>
                  </a:lnTo>
                  <a:lnTo>
                    <a:pt x="7104" y="613817"/>
                  </a:lnTo>
                  <a:cubicBezTo>
                    <a:pt x="3186" y="613817"/>
                    <a:pt x="0" y="617004"/>
                    <a:pt x="0" y="620921"/>
                  </a:cubicBezTo>
                  <a:cubicBezTo>
                    <a:pt x="0" y="624838"/>
                    <a:pt x="3186" y="628025"/>
                    <a:pt x="7104" y="628025"/>
                  </a:cubicBezTo>
                  <a:lnTo>
                    <a:pt x="957066" y="628025"/>
                  </a:lnTo>
                  <a:cubicBezTo>
                    <a:pt x="960983" y="628025"/>
                    <a:pt x="964169" y="624838"/>
                    <a:pt x="964169" y="620921"/>
                  </a:cubicBezTo>
                  <a:cubicBezTo>
                    <a:pt x="964169" y="617004"/>
                    <a:pt x="960983" y="613817"/>
                    <a:pt x="957066" y="613817"/>
                  </a:cubicBezTo>
                  <a:close/>
                  <a:moveTo>
                    <a:pt x="44936" y="613817"/>
                  </a:moveTo>
                  <a:lnTo>
                    <a:pt x="44936" y="384349"/>
                  </a:lnTo>
                  <a:lnTo>
                    <a:pt x="326017" y="384349"/>
                  </a:lnTo>
                  <a:lnTo>
                    <a:pt x="326017" y="613817"/>
                  </a:lnTo>
                  <a:lnTo>
                    <a:pt x="44936" y="613817"/>
                  </a:lnTo>
                  <a:close/>
                  <a:moveTo>
                    <a:pt x="110492" y="94134"/>
                  </a:moveTo>
                  <a:lnTo>
                    <a:pt x="156869" y="94134"/>
                  </a:lnTo>
                  <a:lnTo>
                    <a:pt x="156869" y="133305"/>
                  </a:lnTo>
                  <a:cubicBezTo>
                    <a:pt x="156869" y="133305"/>
                    <a:pt x="156869" y="133468"/>
                    <a:pt x="156889" y="133549"/>
                  </a:cubicBezTo>
                  <a:lnTo>
                    <a:pt x="110452" y="133549"/>
                  </a:lnTo>
                  <a:cubicBezTo>
                    <a:pt x="110452" y="133549"/>
                    <a:pt x="110472" y="133387"/>
                    <a:pt x="110472" y="133305"/>
                  </a:cubicBezTo>
                  <a:lnTo>
                    <a:pt x="110472" y="94134"/>
                  </a:lnTo>
                  <a:close/>
                  <a:moveTo>
                    <a:pt x="231660" y="94134"/>
                  </a:moveTo>
                  <a:lnTo>
                    <a:pt x="278037" y="94134"/>
                  </a:lnTo>
                  <a:lnTo>
                    <a:pt x="278037" y="133305"/>
                  </a:lnTo>
                  <a:cubicBezTo>
                    <a:pt x="278037" y="133305"/>
                    <a:pt x="278037" y="133468"/>
                    <a:pt x="278058" y="133549"/>
                  </a:cubicBezTo>
                  <a:lnTo>
                    <a:pt x="231620" y="133549"/>
                  </a:lnTo>
                  <a:cubicBezTo>
                    <a:pt x="231620" y="133549"/>
                    <a:pt x="231640" y="133387"/>
                    <a:pt x="231640" y="133305"/>
                  </a:cubicBezTo>
                  <a:lnTo>
                    <a:pt x="231640" y="94134"/>
                  </a:lnTo>
                  <a:close/>
                  <a:moveTo>
                    <a:pt x="217473" y="133549"/>
                  </a:moveTo>
                  <a:lnTo>
                    <a:pt x="171036" y="133549"/>
                  </a:lnTo>
                  <a:cubicBezTo>
                    <a:pt x="171036" y="133549"/>
                    <a:pt x="171056" y="133387"/>
                    <a:pt x="171056" y="133305"/>
                  </a:cubicBezTo>
                  <a:lnTo>
                    <a:pt x="171056" y="94134"/>
                  </a:lnTo>
                  <a:lnTo>
                    <a:pt x="217433" y="94134"/>
                  </a:lnTo>
                  <a:lnTo>
                    <a:pt x="217433" y="133305"/>
                  </a:lnTo>
                  <a:cubicBezTo>
                    <a:pt x="217433" y="133305"/>
                    <a:pt x="217433" y="133468"/>
                    <a:pt x="217453" y="133549"/>
                  </a:cubicBezTo>
                  <a:close/>
                  <a:moveTo>
                    <a:pt x="326017" y="179966"/>
                  </a:moveTo>
                  <a:lnTo>
                    <a:pt x="326017" y="337931"/>
                  </a:lnTo>
                  <a:lnTo>
                    <a:pt x="44936" y="337931"/>
                  </a:lnTo>
                  <a:lnTo>
                    <a:pt x="44936" y="179966"/>
                  </a:lnTo>
                  <a:lnTo>
                    <a:pt x="326017" y="179966"/>
                  </a:lnTo>
                  <a:close/>
                  <a:moveTo>
                    <a:pt x="340225" y="14207"/>
                  </a:moveTo>
                  <a:lnTo>
                    <a:pt x="623904" y="14207"/>
                  </a:lnTo>
                  <a:lnTo>
                    <a:pt x="623904" y="613817"/>
                  </a:lnTo>
                  <a:lnTo>
                    <a:pt x="569815" y="613817"/>
                  </a:lnTo>
                  <a:lnTo>
                    <a:pt x="569815" y="488631"/>
                  </a:lnTo>
                  <a:lnTo>
                    <a:pt x="578603" y="488631"/>
                  </a:lnTo>
                  <a:lnTo>
                    <a:pt x="578603" y="458592"/>
                  </a:lnTo>
                  <a:lnTo>
                    <a:pt x="385526" y="458592"/>
                  </a:lnTo>
                  <a:lnTo>
                    <a:pt x="385526" y="488631"/>
                  </a:lnTo>
                  <a:lnTo>
                    <a:pt x="394314" y="488631"/>
                  </a:lnTo>
                  <a:lnTo>
                    <a:pt x="394314" y="613817"/>
                  </a:lnTo>
                  <a:lnTo>
                    <a:pt x="340225" y="613817"/>
                  </a:lnTo>
                  <a:lnTo>
                    <a:pt x="340225" y="14207"/>
                  </a:lnTo>
                  <a:close/>
                  <a:moveTo>
                    <a:pt x="690922" y="94134"/>
                  </a:moveTo>
                  <a:lnTo>
                    <a:pt x="737299" y="94134"/>
                  </a:lnTo>
                  <a:lnTo>
                    <a:pt x="737299" y="133305"/>
                  </a:lnTo>
                  <a:cubicBezTo>
                    <a:pt x="737299" y="133305"/>
                    <a:pt x="737299" y="133468"/>
                    <a:pt x="737319" y="133549"/>
                  </a:cubicBezTo>
                  <a:lnTo>
                    <a:pt x="690882" y="133549"/>
                  </a:lnTo>
                  <a:cubicBezTo>
                    <a:pt x="690882" y="133549"/>
                    <a:pt x="690902" y="133387"/>
                    <a:pt x="690902" y="133305"/>
                  </a:cubicBezTo>
                  <a:lnTo>
                    <a:pt x="690902" y="94134"/>
                  </a:lnTo>
                  <a:close/>
                  <a:moveTo>
                    <a:pt x="812090" y="94134"/>
                  </a:moveTo>
                  <a:lnTo>
                    <a:pt x="858467" y="94134"/>
                  </a:lnTo>
                  <a:lnTo>
                    <a:pt x="858467" y="133305"/>
                  </a:lnTo>
                  <a:cubicBezTo>
                    <a:pt x="858467" y="133305"/>
                    <a:pt x="858467" y="133468"/>
                    <a:pt x="858487" y="133549"/>
                  </a:cubicBezTo>
                  <a:lnTo>
                    <a:pt x="812050" y="133549"/>
                  </a:lnTo>
                  <a:cubicBezTo>
                    <a:pt x="812050" y="133549"/>
                    <a:pt x="812070" y="133387"/>
                    <a:pt x="812070" y="133305"/>
                  </a:cubicBezTo>
                  <a:lnTo>
                    <a:pt x="812070" y="94134"/>
                  </a:lnTo>
                  <a:close/>
                  <a:moveTo>
                    <a:pt x="797903" y="133549"/>
                  </a:moveTo>
                  <a:lnTo>
                    <a:pt x="751466" y="133549"/>
                  </a:lnTo>
                  <a:cubicBezTo>
                    <a:pt x="751466" y="133549"/>
                    <a:pt x="751486" y="133387"/>
                    <a:pt x="751486" y="133305"/>
                  </a:cubicBezTo>
                  <a:lnTo>
                    <a:pt x="751486" y="94134"/>
                  </a:lnTo>
                  <a:lnTo>
                    <a:pt x="797863" y="94134"/>
                  </a:lnTo>
                  <a:lnTo>
                    <a:pt x="797863" y="133305"/>
                  </a:lnTo>
                  <a:cubicBezTo>
                    <a:pt x="797863" y="133305"/>
                    <a:pt x="797863" y="133468"/>
                    <a:pt x="797883" y="133549"/>
                  </a:cubicBezTo>
                  <a:close/>
                  <a:moveTo>
                    <a:pt x="638091" y="179966"/>
                  </a:moveTo>
                  <a:lnTo>
                    <a:pt x="919193" y="179966"/>
                  </a:lnTo>
                  <a:lnTo>
                    <a:pt x="919193" y="337931"/>
                  </a:lnTo>
                  <a:lnTo>
                    <a:pt x="638091" y="337931"/>
                  </a:lnTo>
                  <a:lnTo>
                    <a:pt x="638091" y="179966"/>
                  </a:lnTo>
                  <a:close/>
                  <a:moveTo>
                    <a:pt x="489158" y="613817"/>
                  </a:moveTo>
                  <a:lnTo>
                    <a:pt x="489158" y="490234"/>
                  </a:lnTo>
                  <a:lnTo>
                    <a:pt x="555608" y="490234"/>
                  </a:lnTo>
                  <a:lnTo>
                    <a:pt x="555608" y="613817"/>
                  </a:lnTo>
                  <a:lnTo>
                    <a:pt x="489158" y="613817"/>
                  </a:lnTo>
                  <a:close/>
                  <a:moveTo>
                    <a:pt x="408501" y="613817"/>
                  </a:moveTo>
                  <a:lnTo>
                    <a:pt x="408501" y="490234"/>
                  </a:lnTo>
                  <a:lnTo>
                    <a:pt x="474951" y="490234"/>
                  </a:lnTo>
                  <a:lnTo>
                    <a:pt x="474951" y="613817"/>
                  </a:lnTo>
                  <a:lnTo>
                    <a:pt x="408501" y="613817"/>
                  </a:lnTo>
                  <a:close/>
                  <a:moveTo>
                    <a:pt x="638091" y="613817"/>
                  </a:moveTo>
                  <a:lnTo>
                    <a:pt x="638091" y="384349"/>
                  </a:lnTo>
                  <a:lnTo>
                    <a:pt x="919193" y="384349"/>
                  </a:lnTo>
                  <a:lnTo>
                    <a:pt x="919193" y="613817"/>
                  </a:lnTo>
                  <a:lnTo>
                    <a:pt x="638091" y="613817"/>
                  </a:lnTo>
                  <a:close/>
                  <a:moveTo>
                    <a:pt x="913632" y="133549"/>
                  </a:moveTo>
                  <a:lnTo>
                    <a:pt x="872654" y="133549"/>
                  </a:lnTo>
                  <a:cubicBezTo>
                    <a:pt x="872654" y="133549"/>
                    <a:pt x="872674" y="133387"/>
                    <a:pt x="872674" y="133305"/>
                  </a:cubicBezTo>
                  <a:lnTo>
                    <a:pt x="872674" y="94134"/>
                  </a:lnTo>
                  <a:lnTo>
                    <a:pt x="913632" y="94134"/>
                  </a:lnTo>
                  <a:lnTo>
                    <a:pt x="913632" y="133549"/>
                  </a:lnTo>
                  <a:close/>
                  <a:moveTo>
                    <a:pt x="676715" y="94134"/>
                  </a:moveTo>
                  <a:lnTo>
                    <a:pt x="676715" y="133305"/>
                  </a:lnTo>
                  <a:cubicBezTo>
                    <a:pt x="676715" y="133305"/>
                    <a:pt x="676715" y="133468"/>
                    <a:pt x="676735" y="133549"/>
                  </a:cubicBezTo>
                  <a:lnTo>
                    <a:pt x="638091" y="133549"/>
                  </a:lnTo>
                  <a:lnTo>
                    <a:pt x="638091" y="94134"/>
                  </a:lnTo>
                  <a:lnTo>
                    <a:pt x="676695" y="94134"/>
                  </a:lnTo>
                  <a:close/>
                  <a:moveTo>
                    <a:pt x="326017" y="133549"/>
                  </a:moveTo>
                  <a:lnTo>
                    <a:pt x="292224" y="133549"/>
                  </a:lnTo>
                  <a:cubicBezTo>
                    <a:pt x="292224" y="133549"/>
                    <a:pt x="292245" y="133387"/>
                    <a:pt x="292245" y="133305"/>
                  </a:cubicBezTo>
                  <a:lnTo>
                    <a:pt x="292245" y="94134"/>
                  </a:lnTo>
                  <a:lnTo>
                    <a:pt x="326017" y="94134"/>
                  </a:lnTo>
                  <a:lnTo>
                    <a:pt x="326017" y="133549"/>
                  </a:lnTo>
                  <a:close/>
                  <a:moveTo>
                    <a:pt x="50497" y="133305"/>
                  </a:moveTo>
                  <a:lnTo>
                    <a:pt x="50497" y="94134"/>
                  </a:lnTo>
                  <a:lnTo>
                    <a:pt x="96285" y="94134"/>
                  </a:lnTo>
                  <a:lnTo>
                    <a:pt x="96285" y="133305"/>
                  </a:lnTo>
                  <a:cubicBezTo>
                    <a:pt x="96285" y="133305"/>
                    <a:pt x="96285" y="133468"/>
                    <a:pt x="96305" y="133549"/>
                  </a:cubicBezTo>
                  <a:lnTo>
                    <a:pt x="50477" y="133549"/>
                  </a:lnTo>
                  <a:cubicBezTo>
                    <a:pt x="50477" y="133549"/>
                    <a:pt x="50497" y="133387"/>
                    <a:pt x="50497" y="133305"/>
                  </a:cubicBezTo>
                  <a:close/>
                </a:path>
              </a:pathLst>
            </a:custGeom>
            <a:solidFill>
              <a:srgbClr val="1C547B"/>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1" name="フリーフォーム: 図形 73">
              <a:extLst>
                <a:ext uri="{FF2B5EF4-FFF2-40B4-BE49-F238E27FC236}">
                  <a16:creationId xmlns:a16="http://schemas.microsoft.com/office/drawing/2014/main" id="{4CDFF0AE-B285-BA50-5AED-26C07654A477}"/>
                </a:ext>
              </a:extLst>
            </p:cNvPr>
            <p:cNvSpPr/>
            <p:nvPr/>
          </p:nvSpPr>
          <p:spPr>
            <a:xfrm>
              <a:off x="8124034" y="6627256"/>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2" name="フリーフォーム: 図形 74">
              <a:extLst>
                <a:ext uri="{FF2B5EF4-FFF2-40B4-BE49-F238E27FC236}">
                  <a16:creationId xmlns:a16="http://schemas.microsoft.com/office/drawing/2014/main" id="{B77F117B-DE88-F274-F881-CC8B700FC8DE}"/>
                </a:ext>
              </a:extLst>
            </p:cNvPr>
            <p:cNvSpPr/>
            <p:nvPr/>
          </p:nvSpPr>
          <p:spPr>
            <a:xfrm>
              <a:off x="8202601" y="6627256"/>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3" name="フリーフォーム: 図形 75">
              <a:extLst>
                <a:ext uri="{FF2B5EF4-FFF2-40B4-BE49-F238E27FC236}">
                  <a16:creationId xmlns:a16="http://schemas.microsoft.com/office/drawing/2014/main" id="{D418DD1B-CE61-BB24-6283-D68E69D04B2E}"/>
                </a:ext>
              </a:extLst>
            </p:cNvPr>
            <p:cNvSpPr/>
            <p:nvPr/>
          </p:nvSpPr>
          <p:spPr>
            <a:xfrm>
              <a:off x="8281167" y="6627256"/>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4" name="フリーフォーム: 図形 76">
              <a:extLst>
                <a:ext uri="{FF2B5EF4-FFF2-40B4-BE49-F238E27FC236}">
                  <a16:creationId xmlns:a16="http://schemas.microsoft.com/office/drawing/2014/main" id="{46B20282-3AD7-04C3-7F62-2930AE92A8B8}"/>
                </a:ext>
              </a:extLst>
            </p:cNvPr>
            <p:cNvSpPr/>
            <p:nvPr/>
          </p:nvSpPr>
          <p:spPr>
            <a:xfrm>
              <a:off x="8460565" y="6614388"/>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5" name="フリーフォーム: 図形 77">
              <a:extLst>
                <a:ext uri="{FF2B5EF4-FFF2-40B4-BE49-F238E27FC236}">
                  <a16:creationId xmlns:a16="http://schemas.microsoft.com/office/drawing/2014/main" id="{8E8D6FDC-5CA0-91A1-CDEF-4DD5EFC7517E}"/>
                </a:ext>
              </a:extLst>
            </p:cNvPr>
            <p:cNvSpPr/>
            <p:nvPr/>
          </p:nvSpPr>
          <p:spPr>
            <a:xfrm>
              <a:off x="8539131" y="6614388"/>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6" name="フリーフォーム: 図形 78">
              <a:extLst>
                <a:ext uri="{FF2B5EF4-FFF2-40B4-BE49-F238E27FC236}">
                  <a16:creationId xmlns:a16="http://schemas.microsoft.com/office/drawing/2014/main" id="{80938288-BD39-1A55-461C-60E028A25DBC}"/>
                </a:ext>
              </a:extLst>
            </p:cNvPr>
            <p:cNvSpPr/>
            <p:nvPr/>
          </p:nvSpPr>
          <p:spPr>
            <a:xfrm>
              <a:off x="8460565" y="6707223"/>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7" name="フリーフォーム: 図形 79">
              <a:extLst>
                <a:ext uri="{FF2B5EF4-FFF2-40B4-BE49-F238E27FC236}">
                  <a16:creationId xmlns:a16="http://schemas.microsoft.com/office/drawing/2014/main" id="{B8394977-B386-066B-299C-1CD38ED8A8DD}"/>
                </a:ext>
              </a:extLst>
            </p:cNvPr>
            <p:cNvSpPr/>
            <p:nvPr/>
          </p:nvSpPr>
          <p:spPr>
            <a:xfrm>
              <a:off x="8539131" y="6707223"/>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8" name="フリーフォーム: 図形 80">
              <a:extLst>
                <a:ext uri="{FF2B5EF4-FFF2-40B4-BE49-F238E27FC236}">
                  <a16:creationId xmlns:a16="http://schemas.microsoft.com/office/drawing/2014/main" id="{E1784FDA-0C25-CE70-3581-B3F015A7C9FF}"/>
                </a:ext>
              </a:extLst>
            </p:cNvPr>
            <p:cNvSpPr/>
            <p:nvPr/>
          </p:nvSpPr>
          <p:spPr>
            <a:xfrm>
              <a:off x="8713455" y="6627256"/>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89" name="フリーフォーム: 図形 81">
              <a:extLst>
                <a:ext uri="{FF2B5EF4-FFF2-40B4-BE49-F238E27FC236}">
                  <a16:creationId xmlns:a16="http://schemas.microsoft.com/office/drawing/2014/main" id="{C0251983-E20E-F08C-B021-3C6777EDC0C5}"/>
                </a:ext>
              </a:extLst>
            </p:cNvPr>
            <p:cNvSpPr/>
            <p:nvPr/>
          </p:nvSpPr>
          <p:spPr>
            <a:xfrm>
              <a:off x="8792042" y="6627256"/>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0" name="フリーフォーム: 図形 82">
              <a:extLst>
                <a:ext uri="{FF2B5EF4-FFF2-40B4-BE49-F238E27FC236}">
                  <a16:creationId xmlns:a16="http://schemas.microsoft.com/office/drawing/2014/main" id="{DAE13795-D25F-F610-CA46-7B11897A9F34}"/>
                </a:ext>
              </a:extLst>
            </p:cNvPr>
            <p:cNvSpPr/>
            <p:nvPr/>
          </p:nvSpPr>
          <p:spPr>
            <a:xfrm>
              <a:off x="8870588" y="6627256"/>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1" name="フリーフォーム: 図形 83">
              <a:extLst>
                <a:ext uri="{FF2B5EF4-FFF2-40B4-BE49-F238E27FC236}">
                  <a16:creationId xmlns:a16="http://schemas.microsoft.com/office/drawing/2014/main" id="{B64F4540-6B74-0260-6CB8-EC94F4666B64}"/>
                </a:ext>
              </a:extLst>
            </p:cNvPr>
            <p:cNvSpPr/>
            <p:nvPr/>
          </p:nvSpPr>
          <p:spPr>
            <a:xfrm>
              <a:off x="8713455" y="6810185"/>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2" name="フリーフォーム: 図形 84">
              <a:extLst>
                <a:ext uri="{FF2B5EF4-FFF2-40B4-BE49-F238E27FC236}">
                  <a16:creationId xmlns:a16="http://schemas.microsoft.com/office/drawing/2014/main" id="{500E2086-1871-3457-98FA-E4E76D8B3E90}"/>
                </a:ext>
              </a:extLst>
            </p:cNvPr>
            <p:cNvSpPr/>
            <p:nvPr/>
          </p:nvSpPr>
          <p:spPr>
            <a:xfrm>
              <a:off x="8792042" y="6810185"/>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3" name="フリーフォーム: 図形 85">
              <a:extLst>
                <a:ext uri="{FF2B5EF4-FFF2-40B4-BE49-F238E27FC236}">
                  <a16:creationId xmlns:a16="http://schemas.microsoft.com/office/drawing/2014/main" id="{68665179-FBEE-2F2D-E795-EEE7691819AC}"/>
                </a:ext>
              </a:extLst>
            </p:cNvPr>
            <p:cNvSpPr/>
            <p:nvPr/>
          </p:nvSpPr>
          <p:spPr>
            <a:xfrm>
              <a:off x="8870588" y="6810185"/>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4" name="フリーフォーム: 図形 86">
              <a:extLst>
                <a:ext uri="{FF2B5EF4-FFF2-40B4-BE49-F238E27FC236}">
                  <a16:creationId xmlns:a16="http://schemas.microsoft.com/office/drawing/2014/main" id="{5321C124-5E2F-3AEC-9498-73B3468BE837}"/>
                </a:ext>
              </a:extLst>
            </p:cNvPr>
            <p:cNvSpPr/>
            <p:nvPr/>
          </p:nvSpPr>
          <p:spPr>
            <a:xfrm>
              <a:off x="8713455" y="6906734"/>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5" name="フリーフォーム: 図形 87">
              <a:extLst>
                <a:ext uri="{FF2B5EF4-FFF2-40B4-BE49-F238E27FC236}">
                  <a16:creationId xmlns:a16="http://schemas.microsoft.com/office/drawing/2014/main" id="{F2071B79-4AFD-92AB-5506-AAEC649169C5}"/>
                </a:ext>
              </a:extLst>
            </p:cNvPr>
            <p:cNvSpPr/>
            <p:nvPr/>
          </p:nvSpPr>
          <p:spPr>
            <a:xfrm>
              <a:off x="8792042" y="6906734"/>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6" name="フリーフォーム: 図形 88">
              <a:extLst>
                <a:ext uri="{FF2B5EF4-FFF2-40B4-BE49-F238E27FC236}">
                  <a16:creationId xmlns:a16="http://schemas.microsoft.com/office/drawing/2014/main" id="{83BCFB22-9602-EB57-9793-887B1F2A9725}"/>
                </a:ext>
              </a:extLst>
            </p:cNvPr>
            <p:cNvSpPr/>
            <p:nvPr/>
          </p:nvSpPr>
          <p:spPr>
            <a:xfrm>
              <a:off x="8870588" y="6906734"/>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7" name="フリーフォーム: 図形 89">
              <a:extLst>
                <a:ext uri="{FF2B5EF4-FFF2-40B4-BE49-F238E27FC236}">
                  <a16:creationId xmlns:a16="http://schemas.microsoft.com/office/drawing/2014/main" id="{5572A62C-17DD-B03F-76DD-33E81D980B7D}"/>
                </a:ext>
              </a:extLst>
            </p:cNvPr>
            <p:cNvSpPr/>
            <p:nvPr/>
          </p:nvSpPr>
          <p:spPr>
            <a:xfrm>
              <a:off x="8126754" y="6810185"/>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8" name="フリーフォーム: 図形 90">
              <a:extLst>
                <a:ext uri="{FF2B5EF4-FFF2-40B4-BE49-F238E27FC236}">
                  <a16:creationId xmlns:a16="http://schemas.microsoft.com/office/drawing/2014/main" id="{D72A10E7-9E55-3757-698E-DCB14C1A54B6}"/>
                </a:ext>
              </a:extLst>
            </p:cNvPr>
            <p:cNvSpPr/>
            <p:nvPr/>
          </p:nvSpPr>
          <p:spPr>
            <a:xfrm>
              <a:off x="8205320" y="6810185"/>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99" name="フリーフォーム: 図形 91">
              <a:extLst>
                <a:ext uri="{FF2B5EF4-FFF2-40B4-BE49-F238E27FC236}">
                  <a16:creationId xmlns:a16="http://schemas.microsoft.com/office/drawing/2014/main" id="{62EDD83C-C3AB-844E-1627-EA337C6C4509}"/>
                </a:ext>
              </a:extLst>
            </p:cNvPr>
            <p:cNvSpPr/>
            <p:nvPr/>
          </p:nvSpPr>
          <p:spPr>
            <a:xfrm>
              <a:off x="8283887" y="6810185"/>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100" name="フリーフォーム: 図形 92">
              <a:extLst>
                <a:ext uri="{FF2B5EF4-FFF2-40B4-BE49-F238E27FC236}">
                  <a16:creationId xmlns:a16="http://schemas.microsoft.com/office/drawing/2014/main" id="{0A8B62B5-1D73-6222-B078-30149032E188}"/>
                </a:ext>
              </a:extLst>
            </p:cNvPr>
            <p:cNvSpPr/>
            <p:nvPr/>
          </p:nvSpPr>
          <p:spPr>
            <a:xfrm>
              <a:off x="8126754" y="6906734"/>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101" name="フリーフォーム: 図形 93">
              <a:extLst>
                <a:ext uri="{FF2B5EF4-FFF2-40B4-BE49-F238E27FC236}">
                  <a16:creationId xmlns:a16="http://schemas.microsoft.com/office/drawing/2014/main" id="{98DBCB7D-495E-AC13-88B1-02D67CD6049C}"/>
                </a:ext>
              </a:extLst>
            </p:cNvPr>
            <p:cNvSpPr/>
            <p:nvPr/>
          </p:nvSpPr>
          <p:spPr>
            <a:xfrm>
              <a:off x="8205320" y="6906734"/>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102" name="フリーフォーム: 図形 94">
              <a:extLst>
                <a:ext uri="{FF2B5EF4-FFF2-40B4-BE49-F238E27FC236}">
                  <a16:creationId xmlns:a16="http://schemas.microsoft.com/office/drawing/2014/main" id="{372309BE-8867-9F7F-E8AD-D80F468AA24F}"/>
                </a:ext>
              </a:extLst>
            </p:cNvPr>
            <p:cNvSpPr/>
            <p:nvPr/>
          </p:nvSpPr>
          <p:spPr>
            <a:xfrm>
              <a:off x="8283887" y="6906734"/>
              <a:ext cx="41383" cy="51674"/>
            </a:xfrm>
            <a:custGeom>
              <a:avLst/>
              <a:gdLst>
                <a:gd name="connsiteX0" fmla="*/ 0 w 41383"/>
                <a:gd name="connsiteY0" fmla="*/ 0 h 51674"/>
                <a:gd name="connsiteX1" fmla="*/ 41384 w 41383"/>
                <a:gd name="connsiteY1" fmla="*/ 0 h 51674"/>
                <a:gd name="connsiteX2" fmla="*/ 41384 w 41383"/>
                <a:gd name="connsiteY2" fmla="*/ 51674 h 51674"/>
                <a:gd name="connsiteX3" fmla="*/ 0 w 41383"/>
                <a:gd name="connsiteY3" fmla="*/ 51674 h 51674"/>
              </a:gdLst>
              <a:ahLst/>
              <a:cxnLst>
                <a:cxn ang="0">
                  <a:pos x="connsiteX0" y="connsiteY0"/>
                </a:cxn>
                <a:cxn ang="0">
                  <a:pos x="connsiteX1" y="connsiteY1"/>
                </a:cxn>
                <a:cxn ang="0">
                  <a:pos x="connsiteX2" y="connsiteY2"/>
                </a:cxn>
                <a:cxn ang="0">
                  <a:pos x="connsiteX3" y="connsiteY3"/>
                </a:cxn>
              </a:cxnLst>
              <a:rect l="l" t="t" r="r" b="b"/>
              <a:pathLst>
                <a:path w="41383" h="51674">
                  <a:moveTo>
                    <a:pt x="0" y="0"/>
                  </a:moveTo>
                  <a:lnTo>
                    <a:pt x="41384" y="0"/>
                  </a:lnTo>
                  <a:lnTo>
                    <a:pt x="41384" y="51674"/>
                  </a:lnTo>
                  <a:lnTo>
                    <a:pt x="0" y="51674"/>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103" name="フリーフォーム: 図形 95">
              <a:extLst>
                <a:ext uri="{FF2B5EF4-FFF2-40B4-BE49-F238E27FC236}">
                  <a16:creationId xmlns:a16="http://schemas.microsoft.com/office/drawing/2014/main" id="{525707D7-10F7-8612-77E8-85C2E49E6BF3}"/>
                </a:ext>
              </a:extLst>
            </p:cNvPr>
            <p:cNvSpPr/>
            <p:nvPr/>
          </p:nvSpPr>
          <p:spPr>
            <a:xfrm>
              <a:off x="8526710" y="6883393"/>
              <a:ext cx="66449" cy="123583"/>
            </a:xfrm>
            <a:custGeom>
              <a:avLst/>
              <a:gdLst>
                <a:gd name="connsiteX0" fmla="*/ 0 w 66449"/>
                <a:gd name="connsiteY0" fmla="*/ 0 h 123583"/>
                <a:gd name="connsiteX1" fmla="*/ 66450 w 66449"/>
                <a:gd name="connsiteY1" fmla="*/ 0 h 123583"/>
                <a:gd name="connsiteX2" fmla="*/ 66450 w 66449"/>
                <a:gd name="connsiteY2" fmla="*/ 123583 h 123583"/>
                <a:gd name="connsiteX3" fmla="*/ 0 w 66449"/>
                <a:gd name="connsiteY3" fmla="*/ 123583 h 123583"/>
              </a:gdLst>
              <a:ahLst/>
              <a:cxnLst>
                <a:cxn ang="0">
                  <a:pos x="connsiteX0" y="connsiteY0"/>
                </a:cxn>
                <a:cxn ang="0">
                  <a:pos x="connsiteX1" y="connsiteY1"/>
                </a:cxn>
                <a:cxn ang="0">
                  <a:pos x="connsiteX2" y="connsiteY2"/>
                </a:cxn>
                <a:cxn ang="0">
                  <a:pos x="connsiteX3" y="connsiteY3"/>
                </a:cxn>
              </a:cxnLst>
              <a:rect l="l" t="t" r="r" b="b"/>
              <a:pathLst>
                <a:path w="66449" h="123583">
                  <a:moveTo>
                    <a:pt x="0" y="0"/>
                  </a:moveTo>
                  <a:lnTo>
                    <a:pt x="66450" y="0"/>
                  </a:lnTo>
                  <a:lnTo>
                    <a:pt x="66450" y="123583"/>
                  </a:lnTo>
                  <a:lnTo>
                    <a:pt x="0" y="123583"/>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sp>
          <p:nvSpPr>
            <p:cNvPr id="104" name="フリーフォーム: 図形 96">
              <a:extLst>
                <a:ext uri="{FF2B5EF4-FFF2-40B4-BE49-F238E27FC236}">
                  <a16:creationId xmlns:a16="http://schemas.microsoft.com/office/drawing/2014/main" id="{EBE4EB8B-FB5C-7F7E-D03D-6F2827A8302F}"/>
                </a:ext>
              </a:extLst>
            </p:cNvPr>
            <p:cNvSpPr/>
            <p:nvPr/>
          </p:nvSpPr>
          <p:spPr>
            <a:xfrm>
              <a:off x="8446053" y="6883393"/>
              <a:ext cx="66449" cy="123583"/>
            </a:xfrm>
            <a:custGeom>
              <a:avLst/>
              <a:gdLst>
                <a:gd name="connsiteX0" fmla="*/ 0 w 66449"/>
                <a:gd name="connsiteY0" fmla="*/ 0 h 123583"/>
                <a:gd name="connsiteX1" fmla="*/ 66450 w 66449"/>
                <a:gd name="connsiteY1" fmla="*/ 0 h 123583"/>
                <a:gd name="connsiteX2" fmla="*/ 66450 w 66449"/>
                <a:gd name="connsiteY2" fmla="*/ 123583 h 123583"/>
                <a:gd name="connsiteX3" fmla="*/ 0 w 66449"/>
                <a:gd name="connsiteY3" fmla="*/ 123583 h 123583"/>
              </a:gdLst>
              <a:ahLst/>
              <a:cxnLst>
                <a:cxn ang="0">
                  <a:pos x="connsiteX0" y="connsiteY0"/>
                </a:cxn>
                <a:cxn ang="0">
                  <a:pos x="connsiteX1" y="connsiteY1"/>
                </a:cxn>
                <a:cxn ang="0">
                  <a:pos x="connsiteX2" y="connsiteY2"/>
                </a:cxn>
                <a:cxn ang="0">
                  <a:pos x="connsiteX3" y="connsiteY3"/>
                </a:cxn>
              </a:cxnLst>
              <a:rect l="l" t="t" r="r" b="b"/>
              <a:pathLst>
                <a:path w="66449" h="123583">
                  <a:moveTo>
                    <a:pt x="0" y="0"/>
                  </a:moveTo>
                  <a:lnTo>
                    <a:pt x="66450" y="0"/>
                  </a:lnTo>
                  <a:lnTo>
                    <a:pt x="66450" y="123583"/>
                  </a:lnTo>
                  <a:lnTo>
                    <a:pt x="0" y="123583"/>
                  </a:lnTo>
                  <a:close/>
                </a:path>
              </a:pathLst>
            </a:custGeom>
            <a:solidFill>
              <a:srgbClr val="FFFFFF"/>
            </a:solidFill>
            <a:ln w="2025"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ja-JP" altLang="en-US">
                <a:latin typeface="+mn-ea"/>
              </a:endParaRPr>
            </a:p>
          </p:txBody>
        </p:sp>
      </p:grpSp>
    </p:spTree>
    <p:extLst>
      <p:ext uri="{BB962C8B-B14F-4D97-AF65-F5344CB8AC3E}">
        <p14:creationId xmlns:p14="http://schemas.microsoft.com/office/powerpoint/2010/main" val="3428315959"/>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11AEDC9698A6F4BBCAA72F19C44D56D" ma:contentTypeVersion="16" ma:contentTypeDescription="新しいドキュメントを作成します。" ma:contentTypeScope="" ma:versionID="0829ab1c06279322a30410dfd0dce417">
  <xsd:schema xmlns:xsd="http://www.w3.org/2001/XMLSchema" xmlns:xs="http://www.w3.org/2001/XMLSchema" xmlns:p="http://schemas.microsoft.com/office/2006/metadata/properties" xmlns:ns2="f599258b-993d-4577-b4a7-d423e0eea40b" xmlns:ns3="419c36ae-beda-4205-a255-cc1471085146" targetNamespace="http://schemas.microsoft.com/office/2006/metadata/properties" ma:root="true" ma:fieldsID="3abc68fe2cd1eaf11d3826c2fff86220" ns2:_="" ns3:_="">
    <xsd:import namespace="f599258b-993d-4577-b4a7-d423e0eea40b"/>
    <xsd:import namespace="419c36ae-beda-4205-a255-cc1471085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99258b-993d-4577-b4a7-d423e0eea40b"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69916f2e-1ac3-466e-8514-bab12d9bb06d}" ma:internalName="TaxCatchAll" ma:showField="CatchAllData" ma:web="f599258b-993d-4577-b4a7-d423e0eea40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19c36ae-beda-4205-a255-cc1471085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d6a3b4cf-afe1-4e0a-89f4-490ce89a1ce4"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CA6AE91-BEBD-45A2-B764-D7F989AF29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99258b-993d-4577-b4a7-d423e0eea40b"/>
    <ds:schemaRef ds:uri="419c36ae-beda-4205-a255-cc14710851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BAF248D-7E0E-411C-9115-2E8428AACD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3318</TotalTime>
  <Words>138</Words>
  <Application>Microsoft Office PowerPoint</Application>
  <PresentationFormat>A4 210 x 297 mm</PresentationFormat>
  <Paragraphs>21</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Meiryo UI</vt:lpstr>
      <vt:lpstr>ＭＳ 明朝</vt:lpstr>
      <vt:lpstr>メイリオ</vt:lpstr>
      <vt:lpstr>游ゴシック</vt:lpstr>
      <vt:lpstr>Arial</vt:lpstr>
      <vt:lpstr>Century</vt:lpstr>
      <vt:lpstr>Times New Roman</vt:lpstr>
      <vt:lpstr>デザインの設定</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木下陽子</dc:creator>
  <cp:lastModifiedBy>0430524</cp:lastModifiedBy>
  <cp:revision>188</cp:revision>
  <cp:lastPrinted>2025-05-15T04:21:21Z</cp:lastPrinted>
  <dcterms:created xsi:type="dcterms:W3CDTF">2022-06-23T02:54:28Z</dcterms:created>
  <dcterms:modified xsi:type="dcterms:W3CDTF">2025-05-15T04:21:33Z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2022-06-23T02:54:28Z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42ba4583-c8ba-4b5d-adbe-97ea24ddfc33</vt:lpwstr>
  </property>
  <property fmtid="{D5CDD505-2E9C-101B-9397-08002B2CF9AE}" pid="8" name="MSIP_Label_d899a617-f30e-4fb8-b81c-fb6d0b94ac5b_ContentBits">
    <vt:lpwstr>0</vt:lpwstr>
  </property>
</Properties>
</file>