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948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008990-09FB-412E-A1FC-88C71AF3F7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6B553C3-6F95-464F-AE6E-84A1F6E0C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87E7E9-06AC-43F6-962B-C0BD116E4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72EB4-6EA0-4616-B52D-04774508CA2E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919F826-E8A5-4606-AEB4-56B050EB1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CC8FEE-A570-426F-8EF3-EACE5EB4F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1FB-7376-48E5-8AD4-E8E7CD9C2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9343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697EFE-C129-4870-B530-90A551DA9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1FEA69B-56EF-48EE-8F5A-483B401AA8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CEFD6E-EAB7-4C04-8C3E-09055DF48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72EB4-6EA0-4616-B52D-04774508CA2E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4EFCB3-4B32-4EF0-8128-B54A54975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0DDC68-5A0E-41CD-BB91-37941AFF9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1FB-7376-48E5-8AD4-E8E7CD9C2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5641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C867F25-1262-42D8-8A17-D1DB9502C0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05C0CE6-D8B2-4C2C-A890-20E888D126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B1649F-DC56-4321-AEA4-A47E5885B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72EB4-6EA0-4616-B52D-04774508CA2E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EEC7FA-F35C-427C-9BE4-E00358AA1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7DB475-0102-458B-932E-DF5195443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1FB-7376-48E5-8AD4-E8E7CD9C2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31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2689F6-36E7-4459-9200-4CE1696FD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C7F774-5150-45D9-9B88-C92BB0298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A90B0BC-7467-44E1-B1C3-CE3733789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72EB4-6EA0-4616-B52D-04774508CA2E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3AE7A7-A11F-4BBA-BD6C-0D68F7ED3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995B78-FEA8-4319-9B85-A7A731AE5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1FB-7376-48E5-8AD4-E8E7CD9C2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4964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D5B796-0EC9-4739-94B0-282EFE281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A8B3DDD-A403-4897-A31D-5CFA14B6AA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6891A5-4506-465C-88FF-0E116AAC0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72EB4-6EA0-4616-B52D-04774508CA2E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785B98-81F1-44D2-9F1A-76570C7CE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A9BE45-D22D-48C2-9803-5FC704272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1FB-7376-48E5-8AD4-E8E7CD9C2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7349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B6534A-DCDE-4924-8DBD-394AB237D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5426C19-7D3E-4518-9036-E544D043BB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B50FB58-D6AA-476A-879A-A82244B6DB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97DE8C3-1657-4912-A69D-93D35B3A5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72EB4-6EA0-4616-B52D-04774508CA2E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411A465-A8E9-45D5-9845-1E798E133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909143-C890-4602-903E-677AB7171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1FB-7376-48E5-8AD4-E8E7CD9C2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9988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7A34A5-0E50-4443-A6BC-1BD7338B8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EB1903-D428-45F6-8516-DFA1F09694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5F681BA-E305-432D-93DA-4D0FA4B10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E743EEE-96A9-4B8E-BBC7-1E276626D0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80CEAEE-3FDD-4B5F-A863-45566F9155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E667608-6212-40E5-81FC-D22063D76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72EB4-6EA0-4616-B52D-04774508CA2E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AD6ABE3-EE83-43CE-9A04-612BDCDFD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0BBEE3A-8E52-41A9-AEB7-B0C443608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1FB-7376-48E5-8AD4-E8E7CD9C2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645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196DB6-00DE-4A4E-B8C1-91F368081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A54B401-95D4-42C3-BDC9-3ADF850DC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72EB4-6EA0-4616-B52D-04774508CA2E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0E88565-B0AF-4CEC-8747-839CA5B4E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C3F5E7D-4648-4936-BCED-4F784BB49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1FB-7376-48E5-8AD4-E8E7CD9C2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207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8567B88-7CB6-4C68-9C1D-8F230B555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72EB4-6EA0-4616-B52D-04774508CA2E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D9A8C64-9B6F-4D55-A0F8-C37EA58CD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FD3905C-EE7F-421C-B22B-AD4ED9EAF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1FB-7376-48E5-8AD4-E8E7CD9C2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1096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256CBF-2F35-41EA-B0FD-4243D5D62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E2DD99-E9D7-4D0D-9B4B-7F6203226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143E62B-46FE-4B81-890B-A834F88359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1DE8740-FE65-41E6-A536-4562AEB80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72EB4-6EA0-4616-B52D-04774508CA2E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0D7876-B225-4446-9474-7EDEFF130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7CF0488-E86F-4CB6-B38B-2685BCA46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1FB-7376-48E5-8AD4-E8E7CD9C2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4009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A211FC-BC15-4600-8F45-5098E9C5D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C8DBA93-FA2C-4578-91B2-CD4B94028C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63ED62B-6BD9-40A3-B3E5-3081D3F65E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8A6FC8E-8225-45D4-9104-A2DB22394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72EB4-6EA0-4616-B52D-04774508CA2E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CB0C7A9-B0DA-48F1-9208-0E3882ACB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3E75DDE-6B0E-4BA6-823C-42FF211B6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1FB-7376-48E5-8AD4-E8E7CD9C2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4428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9147730-7625-40EA-AFD1-39F483BA0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5C7CE52-356A-4F5E-A7F3-C839BD844C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2B1698-F3C1-43A5-A00C-53E9C0688F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72EB4-6EA0-4616-B52D-04774508CA2E}" type="datetimeFigureOut">
              <a:rPr kumimoji="1" lang="ja-JP" altLang="en-US" smtClean="0"/>
              <a:t>2023/7/31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A8AC80-9164-479C-9EAB-A4000CAAF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260794-3779-4A47-A166-11F3F44748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7C1FB-7376-48E5-8AD4-E8E7CD9C2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2568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64292DD-A0A5-4A77-ABB3-E907B3800845}"/>
              </a:ext>
            </a:extLst>
          </p:cNvPr>
          <p:cNvSpPr/>
          <p:nvPr/>
        </p:nvSpPr>
        <p:spPr>
          <a:xfrm>
            <a:off x="12558271" y="496004"/>
            <a:ext cx="1728000" cy="172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湯</a:t>
            </a:r>
            <a:endParaRPr kumimoji="1" lang="en-US" altLang="ja-JP" sz="9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366F3E0D-3296-492E-9F34-6A48F4BAB1E3}"/>
              </a:ext>
            </a:extLst>
          </p:cNvPr>
          <p:cNvSpPr/>
          <p:nvPr/>
        </p:nvSpPr>
        <p:spPr>
          <a:xfrm>
            <a:off x="12558271" y="2257258"/>
            <a:ext cx="1728000" cy="172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湯</a:t>
            </a:r>
            <a:endParaRPr kumimoji="1" lang="en-US" altLang="ja-JP" sz="9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3E8C6AD5-EF3F-4D89-9C7C-23C34B2A36D0}"/>
              </a:ext>
            </a:extLst>
          </p:cNvPr>
          <p:cNvSpPr/>
          <p:nvPr/>
        </p:nvSpPr>
        <p:spPr>
          <a:xfrm>
            <a:off x="12558271" y="3999462"/>
            <a:ext cx="1728000" cy="172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湯</a:t>
            </a:r>
            <a:endParaRPr kumimoji="1" lang="en-US" altLang="ja-JP" sz="9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09227A8B-FB93-4628-B96D-B6A5FB71E9B5}"/>
              </a:ext>
            </a:extLst>
          </p:cNvPr>
          <p:cNvSpPr txBox="1"/>
          <p:nvPr/>
        </p:nvSpPr>
        <p:spPr>
          <a:xfrm>
            <a:off x="266700" y="6000750"/>
            <a:ext cx="3775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流れる漢字当てクイズ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C95A47D-3F14-4186-BE82-51573A27933B}"/>
              </a:ext>
            </a:extLst>
          </p:cNvPr>
          <p:cNvSpPr txBox="1"/>
          <p:nvPr/>
        </p:nvSpPr>
        <p:spPr>
          <a:xfrm>
            <a:off x="4972050" y="6031527"/>
            <a:ext cx="1107996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はやい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E323C273-E232-4707-BF1C-44BBF884CDE4}"/>
              </a:ext>
            </a:extLst>
          </p:cNvPr>
          <p:cNvSpPr txBox="1"/>
          <p:nvPr/>
        </p:nvSpPr>
        <p:spPr>
          <a:xfrm>
            <a:off x="6326864" y="6043255"/>
            <a:ext cx="1107996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ふつう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42A0B88-0C0A-462A-B7A7-C5A3A0715830}"/>
              </a:ext>
            </a:extLst>
          </p:cNvPr>
          <p:cNvSpPr txBox="1"/>
          <p:nvPr/>
        </p:nvSpPr>
        <p:spPr>
          <a:xfrm>
            <a:off x="7681678" y="6043255"/>
            <a:ext cx="1107996" cy="461665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おそい</a:t>
            </a:r>
          </a:p>
        </p:txBody>
      </p:sp>
      <p:sp>
        <p:nvSpPr>
          <p:cNvPr id="26" name="矢印: 下 2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7D25A6E-6951-4423-9D18-BF8528EDFF28}"/>
              </a:ext>
            </a:extLst>
          </p:cNvPr>
          <p:cNvSpPr/>
          <p:nvPr/>
        </p:nvSpPr>
        <p:spPr>
          <a:xfrm>
            <a:off x="10722054" y="6035306"/>
            <a:ext cx="1314450" cy="68934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次へ</a:t>
            </a:r>
          </a:p>
        </p:txBody>
      </p:sp>
      <p:sp>
        <p:nvSpPr>
          <p:cNvPr id="27" name="楕円 26">
            <a:extLst>
              <a:ext uri="{FF2B5EF4-FFF2-40B4-BE49-F238E27FC236}">
                <a16:creationId xmlns:a16="http://schemas.microsoft.com/office/drawing/2014/main" id="{FDF60DE4-D47E-44F4-BD60-C748FD1E0E02}"/>
              </a:ext>
            </a:extLst>
          </p:cNvPr>
          <p:cNvSpPr/>
          <p:nvPr/>
        </p:nvSpPr>
        <p:spPr>
          <a:xfrm>
            <a:off x="9271990" y="6043255"/>
            <a:ext cx="1314450" cy="523221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答え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F467ACAD-C545-4B26-9011-0FCFFF16D336}"/>
              </a:ext>
            </a:extLst>
          </p:cNvPr>
          <p:cNvSpPr/>
          <p:nvPr/>
        </p:nvSpPr>
        <p:spPr>
          <a:xfrm>
            <a:off x="5462864" y="2033504"/>
            <a:ext cx="1728000" cy="172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湯</a:t>
            </a:r>
            <a:endParaRPr kumimoji="1" lang="en-US" altLang="ja-JP" sz="9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78B9825B-FF2F-4A13-B2A0-151A7636ECD0}"/>
              </a:ext>
            </a:extLst>
          </p:cNvPr>
          <p:cNvSpPr txBox="1"/>
          <p:nvPr/>
        </p:nvSpPr>
        <p:spPr>
          <a:xfrm>
            <a:off x="0" y="72420"/>
            <a:ext cx="126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第一問</a:t>
            </a:r>
          </a:p>
        </p:txBody>
      </p:sp>
    </p:spTree>
    <p:extLst>
      <p:ext uri="{BB962C8B-B14F-4D97-AF65-F5344CB8AC3E}">
        <p14:creationId xmlns:p14="http://schemas.microsoft.com/office/powerpoint/2010/main" val="1356376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1.85185E-6 L -1.17904 -0.00093 " pathEditMode="relative" rAng="0" ptsTypes="AA">
                                      <p:cBhvr>
                                        <p:cTn id="6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958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2.59259E-6 L -1.17904 -0.00092 " pathEditMode="relative" rAng="0" ptsTypes="AA">
                                      <p:cBhvr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958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2.22222E-6 L -1.17904 -0.00093 " pathEditMode="relative" rAng="0" ptsTypes="AA">
                                      <p:cBhvr>
                                        <p:cTn id="16" dur="28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958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14" grpId="0" animBg="1"/>
      <p:bldP spid="19" grpId="0" animBg="1"/>
      <p:bldP spid="20" grpId="0" animBg="1"/>
      <p:bldP spid="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64292DD-A0A5-4A77-ABB3-E907B3800845}"/>
              </a:ext>
            </a:extLst>
          </p:cNvPr>
          <p:cNvSpPr/>
          <p:nvPr/>
        </p:nvSpPr>
        <p:spPr>
          <a:xfrm>
            <a:off x="12558271" y="496004"/>
            <a:ext cx="1728000" cy="172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猫</a:t>
            </a:r>
            <a:endParaRPr kumimoji="1" lang="en-US" altLang="ja-JP" sz="9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366F3E0D-3296-492E-9F34-6A48F4BAB1E3}"/>
              </a:ext>
            </a:extLst>
          </p:cNvPr>
          <p:cNvSpPr/>
          <p:nvPr/>
        </p:nvSpPr>
        <p:spPr>
          <a:xfrm>
            <a:off x="12558271" y="2257258"/>
            <a:ext cx="1728000" cy="172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猫</a:t>
            </a:r>
            <a:endParaRPr kumimoji="1" lang="en-US" altLang="ja-JP" sz="9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3E8C6AD5-EF3F-4D89-9C7C-23C34B2A36D0}"/>
              </a:ext>
            </a:extLst>
          </p:cNvPr>
          <p:cNvSpPr/>
          <p:nvPr/>
        </p:nvSpPr>
        <p:spPr>
          <a:xfrm>
            <a:off x="12558271" y="3999462"/>
            <a:ext cx="1728000" cy="172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猫</a:t>
            </a:r>
            <a:endParaRPr kumimoji="1" lang="en-US" altLang="ja-JP" sz="9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C95A47D-3F14-4186-BE82-51573A27933B}"/>
              </a:ext>
            </a:extLst>
          </p:cNvPr>
          <p:cNvSpPr txBox="1"/>
          <p:nvPr/>
        </p:nvSpPr>
        <p:spPr>
          <a:xfrm>
            <a:off x="4972050" y="6031527"/>
            <a:ext cx="1107996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はやい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E323C273-E232-4707-BF1C-44BBF884CDE4}"/>
              </a:ext>
            </a:extLst>
          </p:cNvPr>
          <p:cNvSpPr txBox="1"/>
          <p:nvPr/>
        </p:nvSpPr>
        <p:spPr>
          <a:xfrm>
            <a:off x="6326864" y="6043255"/>
            <a:ext cx="1107996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ふつう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42A0B88-0C0A-462A-B7A7-C5A3A0715830}"/>
              </a:ext>
            </a:extLst>
          </p:cNvPr>
          <p:cNvSpPr txBox="1"/>
          <p:nvPr/>
        </p:nvSpPr>
        <p:spPr>
          <a:xfrm>
            <a:off x="7681678" y="6043255"/>
            <a:ext cx="1107996" cy="461665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おそい</a:t>
            </a:r>
          </a:p>
        </p:txBody>
      </p:sp>
      <p:sp>
        <p:nvSpPr>
          <p:cNvPr id="26" name="矢印: 下 2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7D25A6E-6951-4423-9D18-BF8528EDFF28}"/>
              </a:ext>
            </a:extLst>
          </p:cNvPr>
          <p:cNvSpPr/>
          <p:nvPr/>
        </p:nvSpPr>
        <p:spPr>
          <a:xfrm>
            <a:off x="10722054" y="6035306"/>
            <a:ext cx="1314450" cy="68934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次へ</a:t>
            </a:r>
          </a:p>
        </p:txBody>
      </p:sp>
      <p:sp>
        <p:nvSpPr>
          <p:cNvPr id="27" name="楕円 26">
            <a:extLst>
              <a:ext uri="{FF2B5EF4-FFF2-40B4-BE49-F238E27FC236}">
                <a16:creationId xmlns:a16="http://schemas.microsoft.com/office/drawing/2014/main" id="{FDF60DE4-D47E-44F4-BD60-C748FD1E0E02}"/>
              </a:ext>
            </a:extLst>
          </p:cNvPr>
          <p:cNvSpPr/>
          <p:nvPr/>
        </p:nvSpPr>
        <p:spPr>
          <a:xfrm>
            <a:off x="9271990" y="6043255"/>
            <a:ext cx="1314450" cy="523221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答え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F467ACAD-C545-4B26-9011-0FCFFF16D336}"/>
              </a:ext>
            </a:extLst>
          </p:cNvPr>
          <p:cNvSpPr/>
          <p:nvPr/>
        </p:nvSpPr>
        <p:spPr>
          <a:xfrm>
            <a:off x="5462864" y="2033504"/>
            <a:ext cx="1728000" cy="172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猫</a:t>
            </a:r>
            <a:endParaRPr kumimoji="1" lang="en-US" altLang="ja-JP" sz="9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D6445AC-4F25-4676-9EFD-6015AEFACE80}"/>
              </a:ext>
            </a:extLst>
          </p:cNvPr>
          <p:cNvSpPr txBox="1"/>
          <p:nvPr/>
        </p:nvSpPr>
        <p:spPr>
          <a:xfrm>
            <a:off x="0" y="72420"/>
            <a:ext cx="126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第二問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1C7CE6A-F9FF-4156-8556-267C0727338E}"/>
              </a:ext>
            </a:extLst>
          </p:cNvPr>
          <p:cNvSpPr txBox="1"/>
          <p:nvPr/>
        </p:nvSpPr>
        <p:spPr>
          <a:xfrm>
            <a:off x="266700" y="6000750"/>
            <a:ext cx="3775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流れる漢字当てクイズ</a:t>
            </a:r>
          </a:p>
        </p:txBody>
      </p:sp>
    </p:spTree>
    <p:extLst>
      <p:ext uri="{BB962C8B-B14F-4D97-AF65-F5344CB8AC3E}">
        <p14:creationId xmlns:p14="http://schemas.microsoft.com/office/powerpoint/2010/main" val="2696019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1.85185E-6 L -1.17904 -0.00093 " pathEditMode="relative" rAng="0" ptsTypes="AA">
                                      <p:cBhvr>
                                        <p:cTn id="6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958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2.59259E-6 L -1.17904 -0.00092 " pathEditMode="relative" rAng="0" ptsTypes="AA">
                                      <p:cBhvr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958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2.22222E-6 L -1.17904 -0.00093 " pathEditMode="relative" rAng="0" ptsTypes="AA">
                                      <p:cBhvr>
                                        <p:cTn id="16" dur="28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958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14" grpId="0" animBg="1"/>
      <p:bldP spid="19" grpId="0" animBg="1"/>
      <p:bldP spid="20" grpId="0" animBg="1"/>
      <p:bldP spid="28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32</Words>
  <Application>Microsoft Office PowerPoint</Application>
  <PresentationFormat>ワイド画面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白井　悠暉</dc:creator>
  <cp:lastModifiedBy>白井　悠暉</cp:lastModifiedBy>
  <cp:revision>5</cp:revision>
  <dcterms:created xsi:type="dcterms:W3CDTF">2023-07-31T04:26:04Z</dcterms:created>
  <dcterms:modified xsi:type="dcterms:W3CDTF">2023-07-31T04:57:28Z</dcterms:modified>
</cp:coreProperties>
</file>