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EA0AD1-F793-44C9-9738-5BFE28EE51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675190B-2783-41C6-9A27-78D6A0C617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C94A3EA-BF1D-409A-9925-5A5174E36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C34C-102D-465C-BEB0-30C61658B63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BF281C-ACC7-46E2-BCB0-AE7459805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823DDE-2FE5-47FB-8EE0-F725A2D42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6194-5123-44EA-9648-5C238BF05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803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B37ABF-83B5-4057-AB77-AB86176EF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F334EC6-0E90-444F-889E-B78B999B8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5CB448-27CD-4F2F-A8E7-9B9490036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C34C-102D-465C-BEB0-30C61658B63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C64275-87DC-417D-BAD1-CB6DB6F28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B4965E-2A5F-45EE-96E2-388FD3A2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6194-5123-44EA-9648-5C238BF05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9521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602E3AE-CCF1-496A-9D85-0277146CE4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6853A0D-7C6C-4459-8D73-3C8F872F3F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127863-7082-46DB-B615-02EAB73E0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C34C-102D-465C-BEB0-30C61658B63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6D7A21-94EE-4BA0-A385-395994D5B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B27A2E-755E-4352-A0C9-C171EE591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6194-5123-44EA-9648-5C238BF05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82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01CA37-BFA7-4DDF-B6A0-5780C96EB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7FBECCD-B62D-46CE-881E-760FC3596B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EC43FD-22B0-49A7-AB19-E2A080446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C34C-102D-465C-BEB0-30C61658B63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733A09B-D0E5-4403-818A-123F56BB5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C0E541F-5D0F-4164-A4AC-44544C84D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6194-5123-44EA-9648-5C238BF05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463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288F55-E86A-420D-A3BC-CCE361C5E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25541AA-F3A6-4BC0-8C1A-6012F0CA1F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409157-EA88-472D-8B27-F749FC86F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C34C-102D-465C-BEB0-30C61658B63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C122E7-B598-4D5D-9DFF-19FBE97D8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E9135D-3F2D-48C2-AF75-2582EFD1E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6194-5123-44EA-9648-5C238BF05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3666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2E0F2B-45D4-49ED-99F3-421745B85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9A43B3-517A-4A53-840C-8EB6132BA1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DB600FC-46BF-4F68-B10E-05F71A45C1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9DC1971-F655-4DCE-86BC-1DE6A8FE0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C34C-102D-465C-BEB0-30C61658B63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73ED699-7B11-4D36-A3D2-CC9B48C52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51437F5-350D-4439-ADCD-2D5BEE081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6194-5123-44EA-9648-5C238BF05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800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4DFF4F-3A8A-4E30-8C35-2228AD2D4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DBFABC6-171F-4795-A9CF-DAB519D185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84D122-C2DA-454B-8A11-535F8286B4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A408B10-E2E7-4E5A-99DB-F4596B0234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D64DF46-4243-42B9-831B-63FB297FFD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6A28BD2-B2A2-401A-B6B4-010C16C41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C34C-102D-465C-BEB0-30C61658B63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2012FFB-C894-4B5E-9C67-C54D69FE5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560B866-95D8-435E-AB21-236CD9A18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6194-5123-44EA-9648-5C238BF05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3473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68D5C1-2B14-4AB6-9587-D5A71D093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2E7AACE-BD66-4000-A205-C32AAD772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C34C-102D-465C-BEB0-30C61658B63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DBAB4CA-D39E-4CC0-BA9B-EF8F36A76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C9C2010-E978-42A1-918B-0BF5B368A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6194-5123-44EA-9648-5C238BF05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892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8E8A735-A93D-4F11-A0DC-7C7AAC009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C34C-102D-465C-BEB0-30C61658B63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1EA3683-B756-415E-AAC1-C43E10E8F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938288D-835C-4D81-BD3E-D208B9DBA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6194-5123-44EA-9648-5C238BF05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5986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ED883F-E13B-4C96-B19E-8D571628D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CA8395-4F97-44DB-89A1-72F5A5CD7A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BD24BF9-9790-4DB9-BFD4-07C169503C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5F54474-657D-4C54-AEB4-D702AF451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C34C-102D-465C-BEB0-30C61658B63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E840803-6420-468B-AE02-D4D568265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0DD9B05-6812-44F4-AE1C-74C84B290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6194-5123-44EA-9648-5C238BF05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8014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BF64A6-1E41-4669-80A8-9B7CF99EF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E453A9-4A82-4FA3-A878-C3429A91D9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F0E54EF-BB37-4D7E-BC7C-7FAE7CB15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0D282E5-5681-4E1F-A192-6B6467C46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C34C-102D-465C-BEB0-30C61658B63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C39AA2A-E3B7-46A6-9A19-B7E5EE2EE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1CEFCAF-C36B-4DB1-91B6-15119FC3F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6194-5123-44EA-9648-5C238BF05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8933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DDBB769-B695-4926-A32E-64C86C2E0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9492044-E31A-417E-BA5D-B7296C4226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508005-6D0B-46FE-8ACA-02177DF0BA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8C34C-102D-465C-BEB0-30C61658B636}" type="datetimeFigureOut">
              <a:rPr kumimoji="1" lang="ja-JP" altLang="en-US" smtClean="0"/>
              <a:t>2023/7/26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2D38EC-CFC1-40B3-860A-B03D8945D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168B8C-58DB-4E98-8507-6996756B6B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16194-5123-44EA-9648-5C238BF05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6145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0BAF244-6181-43F2-A23B-4134B57FEF64}"/>
              </a:ext>
            </a:extLst>
          </p:cNvPr>
          <p:cNvSpPr/>
          <p:nvPr/>
        </p:nvSpPr>
        <p:spPr>
          <a:xfrm>
            <a:off x="4490662" y="2365591"/>
            <a:ext cx="2880000" cy="288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99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鬼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76BDB837-F64D-4EAA-9AC5-8CB18F0D29FD}"/>
              </a:ext>
            </a:extLst>
          </p:cNvPr>
          <p:cNvGrpSpPr/>
          <p:nvPr/>
        </p:nvGrpSpPr>
        <p:grpSpPr>
          <a:xfrm>
            <a:off x="4490662" y="2365591"/>
            <a:ext cx="2880000" cy="2880000"/>
            <a:chOff x="4651513" y="281922"/>
            <a:chExt cx="3240000" cy="3240000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F8DA2EDB-C020-4931-8A5C-98BCF49FFEF1}"/>
                </a:ext>
              </a:extLst>
            </p:cNvPr>
            <p:cNvSpPr/>
            <p:nvPr/>
          </p:nvSpPr>
          <p:spPr>
            <a:xfrm>
              <a:off x="4651513" y="281922"/>
              <a:ext cx="1620000" cy="32400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/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314FE866-C520-4FE8-B81F-191ED205F7C9}"/>
                </a:ext>
              </a:extLst>
            </p:cNvPr>
            <p:cNvSpPr/>
            <p:nvPr/>
          </p:nvSpPr>
          <p:spPr>
            <a:xfrm rot="5400000">
              <a:off x="5461513" y="1091922"/>
              <a:ext cx="1620000" cy="32400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/>
            </a:p>
          </p:txBody>
        </p:sp>
      </p:grp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B1BE7A4D-11E5-4AA3-8CE2-221340AA4547}"/>
              </a:ext>
            </a:extLst>
          </p:cNvPr>
          <p:cNvSpPr txBox="1"/>
          <p:nvPr/>
        </p:nvSpPr>
        <p:spPr>
          <a:xfrm>
            <a:off x="3438862" y="602506"/>
            <a:ext cx="53142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この漢字は</a:t>
            </a:r>
            <a:r>
              <a:rPr kumimoji="1" lang="ja-JP" altLang="en-US" sz="4000" dirty="0" err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な</a:t>
            </a: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ー</a:t>
            </a:r>
            <a:r>
              <a:rPr kumimoji="1" lang="ja-JP" altLang="en-US" sz="4000" dirty="0" err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んだ</a:t>
            </a: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？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3" name="矢印: 環状 22">
            <a:extLst>
              <a:ext uri="{FF2B5EF4-FFF2-40B4-BE49-F238E27FC236}">
                <a16:creationId xmlns:a16="http://schemas.microsoft.com/office/drawing/2014/main" id="{0A698614-1907-4F59-BF66-01C5C54A0C44}"/>
              </a:ext>
            </a:extLst>
          </p:cNvPr>
          <p:cNvSpPr/>
          <p:nvPr/>
        </p:nvSpPr>
        <p:spPr>
          <a:xfrm>
            <a:off x="8525611" y="2972853"/>
            <a:ext cx="2520000" cy="2520000"/>
          </a:xfrm>
          <a:prstGeom prst="circularArrow">
            <a:avLst>
              <a:gd name="adj1" fmla="val 12500"/>
              <a:gd name="adj2" fmla="val 1142317"/>
              <a:gd name="adj3" fmla="val 20457681"/>
              <a:gd name="adj4" fmla="val 10800000"/>
              <a:gd name="adj5" fmla="val 125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4" name="矢印: 環状 23">
            <a:extLst>
              <a:ext uri="{FF2B5EF4-FFF2-40B4-BE49-F238E27FC236}">
                <a16:creationId xmlns:a16="http://schemas.microsoft.com/office/drawing/2014/main" id="{C3C328F8-3BF2-408A-BEA2-3C4355E84ACD}"/>
              </a:ext>
            </a:extLst>
          </p:cNvPr>
          <p:cNvSpPr/>
          <p:nvPr/>
        </p:nvSpPr>
        <p:spPr>
          <a:xfrm flipH="1">
            <a:off x="799951" y="2961818"/>
            <a:ext cx="2520000" cy="2520000"/>
          </a:xfrm>
          <a:prstGeom prst="circularArrow">
            <a:avLst>
              <a:gd name="adj1" fmla="val 12500"/>
              <a:gd name="adj2" fmla="val 1142317"/>
              <a:gd name="adj3" fmla="val 20457681"/>
              <a:gd name="adj4" fmla="val 10800000"/>
              <a:gd name="adj5" fmla="val 1250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CD83F4E-8463-4F55-A1AF-133D2036B324}"/>
              </a:ext>
            </a:extLst>
          </p:cNvPr>
          <p:cNvSpPr txBox="1"/>
          <p:nvPr/>
        </p:nvSpPr>
        <p:spPr>
          <a:xfrm>
            <a:off x="1292011" y="2533512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左に回転</a:t>
            </a:r>
            <a:endParaRPr kumimoji="1" lang="en-US" altLang="ja-JP" sz="28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A0586D6-216D-4F51-83F7-F33FEF53E97D}"/>
              </a:ext>
            </a:extLst>
          </p:cNvPr>
          <p:cNvSpPr txBox="1"/>
          <p:nvPr/>
        </p:nvSpPr>
        <p:spPr>
          <a:xfrm>
            <a:off x="8975132" y="2533512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右に回転</a:t>
            </a:r>
            <a:endParaRPr kumimoji="1" lang="en-US" altLang="ja-JP" sz="28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9" name="テキスト ボックス 2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4377A1-7CFE-43C2-86B1-930A5EBC193F}"/>
              </a:ext>
            </a:extLst>
          </p:cNvPr>
          <p:cNvSpPr txBox="1"/>
          <p:nvPr/>
        </p:nvSpPr>
        <p:spPr>
          <a:xfrm>
            <a:off x="4299446" y="5737941"/>
            <a:ext cx="3262432" cy="70788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答えを見る！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9015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B1BE7A4D-11E5-4AA3-8CE2-221340AA4547}"/>
              </a:ext>
            </a:extLst>
          </p:cNvPr>
          <p:cNvSpPr txBox="1"/>
          <p:nvPr/>
        </p:nvSpPr>
        <p:spPr>
          <a:xfrm>
            <a:off x="4464783" y="589254"/>
            <a:ext cx="32624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答えは・・・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B52D467E-44D7-4E69-A84B-DAAF6FDAC1B1}"/>
              </a:ext>
            </a:extLst>
          </p:cNvPr>
          <p:cNvSpPr/>
          <p:nvPr/>
        </p:nvSpPr>
        <p:spPr>
          <a:xfrm>
            <a:off x="4490662" y="2365591"/>
            <a:ext cx="2880000" cy="288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99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鬼</a:t>
            </a:r>
          </a:p>
        </p:txBody>
      </p:sp>
    </p:spTree>
    <p:extLst>
      <p:ext uri="{BB962C8B-B14F-4D97-AF65-F5344CB8AC3E}">
        <p14:creationId xmlns:p14="http://schemas.microsoft.com/office/powerpoint/2010/main" val="722798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0BAF244-6181-43F2-A23B-4134B57FEF64}"/>
              </a:ext>
            </a:extLst>
          </p:cNvPr>
          <p:cNvSpPr/>
          <p:nvPr/>
        </p:nvSpPr>
        <p:spPr>
          <a:xfrm>
            <a:off x="4490662" y="2365591"/>
            <a:ext cx="2880000" cy="288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99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猿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76BDB837-F64D-4EAA-9AC5-8CB18F0D29FD}"/>
              </a:ext>
            </a:extLst>
          </p:cNvPr>
          <p:cNvGrpSpPr/>
          <p:nvPr/>
        </p:nvGrpSpPr>
        <p:grpSpPr>
          <a:xfrm>
            <a:off x="4490662" y="2365591"/>
            <a:ext cx="2880000" cy="2880000"/>
            <a:chOff x="4651513" y="281922"/>
            <a:chExt cx="3240000" cy="3240000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F8DA2EDB-C020-4931-8A5C-98BCF49FFEF1}"/>
                </a:ext>
              </a:extLst>
            </p:cNvPr>
            <p:cNvSpPr/>
            <p:nvPr/>
          </p:nvSpPr>
          <p:spPr>
            <a:xfrm>
              <a:off x="4651513" y="281922"/>
              <a:ext cx="1620000" cy="32400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/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314FE866-C520-4FE8-B81F-191ED205F7C9}"/>
                </a:ext>
              </a:extLst>
            </p:cNvPr>
            <p:cNvSpPr/>
            <p:nvPr/>
          </p:nvSpPr>
          <p:spPr>
            <a:xfrm rot="5400000">
              <a:off x="5461513" y="1091922"/>
              <a:ext cx="1620000" cy="32400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/>
            </a:p>
          </p:txBody>
        </p:sp>
      </p:grp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B1BE7A4D-11E5-4AA3-8CE2-221340AA4547}"/>
              </a:ext>
            </a:extLst>
          </p:cNvPr>
          <p:cNvSpPr txBox="1"/>
          <p:nvPr/>
        </p:nvSpPr>
        <p:spPr>
          <a:xfrm>
            <a:off x="3438862" y="602506"/>
            <a:ext cx="53142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この漢字は</a:t>
            </a:r>
            <a:r>
              <a:rPr kumimoji="1" lang="ja-JP" altLang="en-US" sz="4000" dirty="0" err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な</a:t>
            </a: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ー</a:t>
            </a:r>
            <a:r>
              <a:rPr kumimoji="1" lang="ja-JP" altLang="en-US" sz="4000" dirty="0" err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んだ</a:t>
            </a: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？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3" name="矢印: 環状 22">
            <a:extLst>
              <a:ext uri="{FF2B5EF4-FFF2-40B4-BE49-F238E27FC236}">
                <a16:creationId xmlns:a16="http://schemas.microsoft.com/office/drawing/2014/main" id="{0A698614-1907-4F59-BF66-01C5C54A0C44}"/>
              </a:ext>
            </a:extLst>
          </p:cNvPr>
          <p:cNvSpPr/>
          <p:nvPr/>
        </p:nvSpPr>
        <p:spPr>
          <a:xfrm>
            <a:off x="8525611" y="2972853"/>
            <a:ext cx="2520000" cy="2520000"/>
          </a:xfrm>
          <a:prstGeom prst="circularArrow">
            <a:avLst>
              <a:gd name="adj1" fmla="val 12500"/>
              <a:gd name="adj2" fmla="val 1142317"/>
              <a:gd name="adj3" fmla="val 20457681"/>
              <a:gd name="adj4" fmla="val 10800000"/>
              <a:gd name="adj5" fmla="val 125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4" name="矢印: 環状 23">
            <a:extLst>
              <a:ext uri="{FF2B5EF4-FFF2-40B4-BE49-F238E27FC236}">
                <a16:creationId xmlns:a16="http://schemas.microsoft.com/office/drawing/2014/main" id="{C3C328F8-3BF2-408A-BEA2-3C4355E84ACD}"/>
              </a:ext>
            </a:extLst>
          </p:cNvPr>
          <p:cNvSpPr/>
          <p:nvPr/>
        </p:nvSpPr>
        <p:spPr>
          <a:xfrm flipH="1">
            <a:off x="799951" y="2961818"/>
            <a:ext cx="2520000" cy="2520000"/>
          </a:xfrm>
          <a:prstGeom prst="circularArrow">
            <a:avLst>
              <a:gd name="adj1" fmla="val 12500"/>
              <a:gd name="adj2" fmla="val 1142317"/>
              <a:gd name="adj3" fmla="val 20457681"/>
              <a:gd name="adj4" fmla="val 10800000"/>
              <a:gd name="adj5" fmla="val 1250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CD83F4E-8463-4F55-A1AF-133D2036B324}"/>
              </a:ext>
            </a:extLst>
          </p:cNvPr>
          <p:cNvSpPr txBox="1"/>
          <p:nvPr/>
        </p:nvSpPr>
        <p:spPr>
          <a:xfrm>
            <a:off x="1292011" y="2533512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左に回転</a:t>
            </a:r>
            <a:endParaRPr kumimoji="1" lang="en-US" altLang="ja-JP" sz="28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A0586D6-216D-4F51-83F7-F33FEF53E97D}"/>
              </a:ext>
            </a:extLst>
          </p:cNvPr>
          <p:cNvSpPr txBox="1"/>
          <p:nvPr/>
        </p:nvSpPr>
        <p:spPr>
          <a:xfrm>
            <a:off x="8975132" y="2533512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右に回転</a:t>
            </a:r>
            <a:endParaRPr kumimoji="1" lang="en-US" altLang="ja-JP" sz="28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9" name="テキスト ボックス 2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4377A1-7CFE-43C2-86B1-930A5EBC193F}"/>
              </a:ext>
            </a:extLst>
          </p:cNvPr>
          <p:cNvSpPr txBox="1"/>
          <p:nvPr/>
        </p:nvSpPr>
        <p:spPr>
          <a:xfrm>
            <a:off x="4299446" y="5737941"/>
            <a:ext cx="3262432" cy="70788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答えを見る！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4224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B1BE7A4D-11E5-4AA3-8CE2-221340AA4547}"/>
              </a:ext>
            </a:extLst>
          </p:cNvPr>
          <p:cNvSpPr txBox="1"/>
          <p:nvPr/>
        </p:nvSpPr>
        <p:spPr>
          <a:xfrm>
            <a:off x="4464783" y="589254"/>
            <a:ext cx="32624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答えは・・・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B52D467E-44D7-4E69-A84B-DAAF6FDAC1B1}"/>
              </a:ext>
            </a:extLst>
          </p:cNvPr>
          <p:cNvSpPr/>
          <p:nvPr/>
        </p:nvSpPr>
        <p:spPr>
          <a:xfrm>
            <a:off x="4490662" y="2365591"/>
            <a:ext cx="2880000" cy="288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99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猿</a:t>
            </a:r>
          </a:p>
        </p:txBody>
      </p:sp>
    </p:spTree>
    <p:extLst>
      <p:ext uri="{BB962C8B-B14F-4D97-AF65-F5344CB8AC3E}">
        <p14:creationId xmlns:p14="http://schemas.microsoft.com/office/powerpoint/2010/main" val="4179324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48</Words>
  <Application>Microsoft Office PowerPoint</Application>
  <PresentationFormat>ワイド画面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UD デジタル 教科書体 N-R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白井　悠暉</dc:creator>
  <cp:lastModifiedBy>白井　悠暉</cp:lastModifiedBy>
  <cp:revision>4</cp:revision>
  <dcterms:created xsi:type="dcterms:W3CDTF">2023-07-26T06:37:28Z</dcterms:created>
  <dcterms:modified xsi:type="dcterms:W3CDTF">2023-07-26T07:20:50Z</dcterms:modified>
</cp:coreProperties>
</file>