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C04EDC-C08D-402C-9660-9DC18580B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3C5472-3AC9-4C84-BE34-C9688F7F8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06142C-6B4C-4B1C-98F8-2711691E3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94A503-F744-4F9E-947E-C261300D3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787D32-4893-4009-9CF9-989EC4D6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634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021D4A-87BA-42B0-BA86-3A52CD3E2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37864E7-ACCF-4B04-963F-3A886D272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FF2E13-ED30-48C4-BF68-FA229CB35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BAEF5C7-B27C-4B14-8B89-6D9870BA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D39F48-636B-4640-A51A-A13AAC39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160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8262A03-8908-4A5C-8094-8365432678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E40B79-4EEF-469F-AC8B-571A1749A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902739-80FE-4DF0-B656-08C7F8603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257770-39BB-4157-AE02-7525BEBD8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94087B-B5AB-462F-A34D-B4E3727D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35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75CD85-8772-455E-85FE-4D2596D92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CB31123-15EA-4F59-B168-0B901C456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EC3B51-5E28-49D3-89A0-FC348E930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3D5BA3-93DC-46E4-80CA-A61640A9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A9950A-96AF-4A2F-B13D-C2C8E60C0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86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74FF97-608F-412D-B981-A77E35ADE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9271C9-24F1-4DAC-9099-6E3109E0D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B7DB88-2376-41D7-A258-8B8398449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B6B914-946A-4E14-833D-5340EB4C7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F330A8-2035-489C-9F4E-04BA55B6C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60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978D92-A40A-448A-9324-F8761A7BE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7B6FBE-3088-4938-AEF4-3DE0C4B57B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5538D52-F877-4DA6-99AA-747AB60549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7C014B-3102-4028-9421-349801F22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0757579-62D5-479D-8D9B-B70302A21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D0753D-1541-4FD7-B77E-3D0328D31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9010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B2BAAE-E039-48BF-AB9C-D86F938FC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E8190A-7837-42C3-B1B4-233C71295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89F095-633F-4350-973F-A45D6109CC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8AC00B2-074E-4625-86F0-048C59BDA0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0C6AAAC-E154-4C11-82F0-983AFB3FE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B7DE80-6D1A-438C-B851-B6593CF89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4D1348B-7D4B-4B8F-B928-39FD5C445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33F5B7C-438C-434B-BF14-9D7A02BFB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83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ECA701-03AC-4DAD-B842-33CEB1633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857A1DF-3D6B-486F-A3CA-CB8913A1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61CFC4E-2AFE-4BF4-98B9-1A318CDE5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0FAEE5-DB9E-47BB-829B-02ADC2C87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69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D6082C8-374C-49F4-A232-9D380FB81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0698554-A3D2-49B8-8CE7-EB93EDFD5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7EF0E4C-1EC2-4A68-9C12-476E6244B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541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226D24-E5DB-4169-B2CE-9CBB34E34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8CCE47-6D25-4907-B5A7-EA19CC7D61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D9AACC4-40BB-4229-9A03-8B814D852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22A654-2A17-4877-9FB3-FC6694E3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754058-1BBB-4DC5-A5FE-6C1798C39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8A47FB-611E-42F1-A661-25A42D789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89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9671E-C7B6-432D-BC54-0135031C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A9528BE-0167-4223-B852-79BB7C702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A1567B-339E-4CB8-96F2-993B19B8A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24D55F-4154-48B2-AE19-880C4D2D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5358E8-BD65-4837-A5B0-D0F588CE0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AD7C4ED-3537-4014-8CDA-B036EC37A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53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7C63FA8-A016-41D5-86EB-186983A46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30FE76E-7DFB-4DB0-BDF2-1B64AD6F1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4799F12-B049-41D1-B400-24256F31AE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0E438-F8D5-458D-97D5-EDE176DCA598}" type="datetimeFigureOut">
              <a:rPr kumimoji="1" lang="ja-JP" altLang="en-US" smtClean="0"/>
              <a:t>2023/7/25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14A00E-0CB5-486F-9915-F5E2C17E7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094C88-E5BC-4584-A569-6929F4BCDE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CEAFD-1481-434D-9B02-A88AF655C1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26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941A4B45-3FCE-4941-9D53-F3E397D4BAF2}"/>
              </a:ext>
            </a:extLst>
          </p:cNvPr>
          <p:cNvCxnSpPr>
            <a:cxnSpLocks/>
          </p:cNvCxnSpPr>
          <p:nvPr/>
        </p:nvCxnSpPr>
        <p:spPr>
          <a:xfrm>
            <a:off x="0" y="484136"/>
            <a:ext cx="1276083" cy="0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5493572F-D07A-4A23-966C-2200379DDEAB}"/>
              </a:ext>
            </a:extLst>
          </p:cNvPr>
          <p:cNvCxnSpPr/>
          <p:nvPr/>
        </p:nvCxnSpPr>
        <p:spPr>
          <a:xfrm>
            <a:off x="0" y="3545647"/>
            <a:ext cx="12192000" cy="0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EEEF3A7-053E-4587-B8B2-8B390AD4ECC3}"/>
              </a:ext>
            </a:extLst>
          </p:cNvPr>
          <p:cNvCxnSpPr/>
          <p:nvPr/>
        </p:nvCxnSpPr>
        <p:spPr>
          <a:xfrm>
            <a:off x="-2347" y="4963552"/>
            <a:ext cx="12192000" cy="0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0309867-8BD9-4D95-BA8B-D050FEBC7C0E}"/>
              </a:ext>
            </a:extLst>
          </p:cNvPr>
          <p:cNvCxnSpPr/>
          <p:nvPr/>
        </p:nvCxnSpPr>
        <p:spPr>
          <a:xfrm>
            <a:off x="0" y="6119448"/>
            <a:ext cx="12192000" cy="0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六角形 1">
            <a:extLst>
              <a:ext uri="{FF2B5EF4-FFF2-40B4-BE49-F238E27FC236}">
                <a16:creationId xmlns:a16="http://schemas.microsoft.com/office/drawing/2014/main" id="{0F59F8FF-A2E3-4622-BDEB-34DFA138CED9}"/>
              </a:ext>
            </a:extLst>
          </p:cNvPr>
          <p:cNvSpPr/>
          <p:nvPr/>
        </p:nvSpPr>
        <p:spPr>
          <a:xfrm>
            <a:off x="1223891" y="4564965"/>
            <a:ext cx="4642339" cy="829993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：ジョン・アダムス</a:t>
            </a:r>
          </a:p>
        </p:txBody>
      </p:sp>
      <p:sp>
        <p:nvSpPr>
          <p:cNvPr id="4" name="六角形 3">
            <a:extLst>
              <a:ext uri="{FF2B5EF4-FFF2-40B4-BE49-F238E27FC236}">
                <a16:creationId xmlns:a16="http://schemas.microsoft.com/office/drawing/2014/main" id="{65069AAA-8AD6-4CB7-8444-CA75164BE6D9}"/>
              </a:ext>
            </a:extLst>
          </p:cNvPr>
          <p:cNvSpPr/>
          <p:nvPr/>
        </p:nvSpPr>
        <p:spPr>
          <a:xfrm>
            <a:off x="6384390" y="4564965"/>
            <a:ext cx="4642339" cy="829993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：トーマス・ジェファーソン</a:t>
            </a:r>
          </a:p>
        </p:txBody>
      </p:sp>
      <p:sp>
        <p:nvSpPr>
          <p:cNvPr id="5" name="六角形 4">
            <a:extLst>
              <a:ext uri="{FF2B5EF4-FFF2-40B4-BE49-F238E27FC236}">
                <a16:creationId xmlns:a16="http://schemas.microsoft.com/office/drawing/2014/main" id="{D65A5A5C-8A8E-4E8A-912A-DE2E17EA3044}"/>
              </a:ext>
            </a:extLst>
          </p:cNvPr>
          <p:cNvSpPr/>
          <p:nvPr/>
        </p:nvSpPr>
        <p:spPr>
          <a:xfrm>
            <a:off x="1223891" y="5709138"/>
            <a:ext cx="4642339" cy="829993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：ジョージ・ワシントン</a:t>
            </a:r>
          </a:p>
        </p:txBody>
      </p:sp>
      <p:sp>
        <p:nvSpPr>
          <p:cNvPr id="6" name="六角形 5">
            <a:extLst>
              <a:ext uri="{FF2B5EF4-FFF2-40B4-BE49-F238E27FC236}">
                <a16:creationId xmlns:a16="http://schemas.microsoft.com/office/drawing/2014/main" id="{E63D9FAC-85B5-43C5-8583-27FABAE4F837}"/>
              </a:ext>
            </a:extLst>
          </p:cNvPr>
          <p:cNvSpPr/>
          <p:nvPr/>
        </p:nvSpPr>
        <p:spPr>
          <a:xfrm>
            <a:off x="6384389" y="5709138"/>
            <a:ext cx="4642339" cy="829993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：ハリーポッター</a:t>
            </a:r>
          </a:p>
        </p:txBody>
      </p:sp>
      <p:sp>
        <p:nvSpPr>
          <p:cNvPr id="10" name="六角形 9">
            <a:extLst>
              <a:ext uri="{FF2B5EF4-FFF2-40B4-BE49-F238E27FC236}">
                <a16:creationId xmlns:a16="http://schemas.microsoft.com/office/drawing/2014/main" id="{9F7B653D-5AB3-4946-8B00-2C9CBBFBAC69}"/>
              </a:ext>
            </a:extLst>
          </p:cNvPr>
          <p:cNvSpPr/>
          <p:nvPr/>
        </p:nvSpPr>
        <p:spPr>
          <a:xfrm>
            <a:off x="1887412" y="2840509"/>
            <a:ext cx="8412482" cy="1410276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次のうち、アメリカの初代大統領は誰？</a:t>
            </a:r>
          </a:p>
        </p:txBody>
      </p:sp>
      <p:pic>
        <p:nvPicPr>
          <p:cNvPr id="1026" name="Picture 2" descr="Quiz $ Millionaire | Who Wants To Be A Millionaire Wiki | Fandom">
            <a:extLst>
              <a:ext uri="{FF2B5EF4-FFF2-40B4-BE49-F238E27FC236}">
                <a16:creationId xmlns:a16="http://schemas.microsoft.com/office/drawing/2014/main" id="{F5579D00-76A1-45FA-9662-683FB1419E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709" t="8721" r="18665" b="10935"/>
          <a:stretch/>
        </p:blipFill>
        <p:spPr bwMode="auto">
          <a:xfrm>
            <a:off x="4781688" y="138318"/>
            <a:ext cx="2623930" cy="256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楕円 7">
            <a:extLst>
              <a:ext uri="{FF2B5EF4-FFF2-40B4-BE49-F238E27FC236}">
                <a16:creationId xmlns:a16="http://schemas.microsoft.com/office/drawing/2014/main" id="{41CFAEFA-3B97-4D61-9AE1-FA5E09AFE33A}"/>
              </a:ext>
            </a:extLst>
          </p:cNvPr>
          <p:cNvSpPr/>
          <p:nvPr/>
        </p:nvSpPr>
        <p:spPr>
          <a:xfrm>
            <a:off x="7352610" y="195212"/>
            <a:ext cx="1379346" cy="543339"/>
          </a:xfrm>
          <a:prstGeom prst="ellipse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/>
              <a:t>50:50</a:t>
            </a:r>
            <a:endParaRPr kumimoji="1" lang="ja-JP" altLang="en-US" sz="2400" dirty="0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683975C0-DCD2-48A0-9159-5D4BF7C8B533}"/>
              </a:ext>
            </a:extLst>
          </p:cNvPr>
          <p:cNvSpPr/>
          <p:nvPr/>
        </p:nvSpPr>
        <p:spPr>
          <a:xfrm>
            <a:off x="9002504" y="195211"/>
            <a:ext cx="1379346" cy="543339"/>
          </a:xfrm>
          <a:prstGeom prst="ellipse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☎</a:t>
            </a:r>
            <a:endParaRPr kumimoji="1" lang="en-US" altLang="ja-JP" sz="2800" dirty="0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170C5667-4909-4951-B352-BC6551FAEBE4}"/>
              </a:ext>
            </a:extLst>
          </p:cNvPr>
          <p:cNvGrpSpPr/>
          <p:nvPr/>
        </p:nvGrpSpPr>
        <p:grpSpPr>
          <a:xfrm>
            <a:off x="10652398" y="195210"/>
            <a:ext cx="1379346" cy="543339"/>
            <a:chOff x="10705406" y="195210"/>
            <a:chExt cx="1379346" cy="543339"/>
          </a:xfrm>
        </p:grpSpPr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B5E2882D-8DCB-48A0-AD0E-30BED179BE66}"/>
                </a:ext>
              </a:extLst>
            </p:cNvPr>
            <p:cNvSpPr/>
            <p:nvPr/>
          </p:nvSpPr>
          <p:spPr>
            <a:xfrm>
              <a:off x="10705406" y="195210"/>
              <a:ext cx="1379346" cy="543339"/>
            </a:xfrm>
            <a:prstGeom prst="ellipse">
              <a:avLst/>
            </a:prstGeom>
            <a:solidFill>
              <a:srgbClr val="660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グラフィックス 12" descr="男性の集団">
              <a:extLst>
                <a:ext uri="{FF2B5EF4-FFF2-40B4-BE49-F238E27FC236}">
                  <a16:creationId xmlns:a16="http://schemas.microsoft.com/office/drawing/2014/main" id="{53B1AA04-5405-46EA-8AEA-4581EBF70F0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159750" y="256227"/>
              <a:ext cx="498288" cy="455818"/>
            </a:xfrm>
            <a:prstGeom prst="rect">
              <a:avLst/>
            </a:prstGeom>
          </p:spPr>
        </p:pic>
      </p:grpSp>
      <p:sp>
        <p:nvSpPr>
          <p:cNvPr id="19" name="六角形 18">
            <a:extLst>
              <a:ext uri="{FF2B5EF4-FFF2-40B4-BE49-F238E27FC236}">
                <a16:creationId xmlns:a16="http://schemas.microsoft.com/office/drawing/2014/main" id="{5CF90666-CEF7-481D-89A4-4E6CBC5AE395}"/>
              </a:ext>
            </a:extLst>
          </p:cNvPr>
          <p:cNvSpPr/>
          <p:nvPr/>
        </p:nvSpPr>
        <p:spPr>
          <a:xfrm>
            <a:off x="573670" y="242975"/>
            <a:ext cx="1300442" cy="482322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第１問</a:t>
            </a:r>
          </a:p>
        </p:txBody>
      </p:sp>
      <p:sp>
        <p:nvSpPr>
          <p:cNvPr id="18" name="乗算記号 17">
            <a:extLst>
              <a:ext uri="{FF2B5EF4-FFF2-40B4-BE49-F238E27FC236}">
                <a16:creationId xmlns:a16="http://schemas.microsoft.com/office/drawing/2014/main" id="{C3F35154-D4A2-4DB0-8A60-34BB0B6F0D81}"/>
              </a:ext>
            </a:extLst>
          </p:cNvPr>
          <p:cNvSpPr/>
          <p:nvPr/>
        </p:nvSpPr>
        <p:spPr>
          <a:xfrm>
            <a:off x="7220648" y="26936"/>
            <a:ext cx="1643270" cy="914400"/>
          </a:xfrm>
          <a:prstGeom prst="mathMultiply">
            <a:avLst>
              <a:gd name="adj1" fmla="val 1482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乗算記号 22">
            <a:extLst>
              <a:ext uri="{FF2B5EF4-FFF2-40B4-BE49-F238E27FC236}">
                <a16:creationId xmlns:a16="http://schemas.microsoft.com/office/drawing/2014/main" id="{C7150569-BEEE-441B-8F6D-F1FCF6B516B5}"/>
              </a:ext>
            </a:extLst>
          </p:cNvPr>
          <p:cNvSpPr/>
          <p:nvPr/>
        </p:nvSpPr>
        <p:spPr>
          <a:xfrm>
            <a:off x="8850761" y="23364"/>
            <a:ext cx="1643270" cy="914400"/>
          </a:xfrm>
          <a:prstGeom prst="mathMultiply">
            <a:avLst>
              <a:gd name="adj1" fmla="val 1482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乗算記号 23">
            <a:extLst>
              <a:ext uri="{FF2B5EF4-FFF2-40B4-BE49-F238E27FC236}">
                <a16:creationId xmlns:a16="http://schemas.microsoft.com/office/drawing/2014/main" id="{0534F0A5-1698-40F4-A8AE-3D7DF4D6EC85}"/>
              </a:ext>
            </a:extLst>
          </p:cNvPr>
          <p:cNvSpPr/>
          <p:nvPr/>
        </p:nvSpPr>
        <p:spPr>
          <a:xfrm>
            <a:off x="10546383" y="33044"/>
            <a:ext cx="1643270" cy="914400"/>
          </a:xfrm>
          <a:prstGeom prst="mathMultiply">
            <a:avLst>
              <a:gd name="adj1" fmla="val 1482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03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5" grpId="1"/>
      <p:bldP spid="6" grpId="0" animBg="1"/>
      <p:bldP spid="18" grpId="0" animBg="1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941A4B45-3FCE-4941-9D53-F3E397D4BAF2}"/>
              </a:ext>
            </a:extLst>
          </p:cNvPr>
          <p:cNvCxnSpPr>
            <a:cxnSpLocks/>
          </p:cNvCxnSpPr>
          <p:nvPr/>
        </p:nvCxnSpPr>
        <p:spPr>
          <a:xfrm>
            <a:off x="0" y="484136"/>
            <a:ext cx="1276083" cy="0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5493572F-D07A-4A23-966C-2200379DDEAB}"/>
              </a:ext>
            </a:extLst>
          </p:cNvPr>
          <p:cNvCxnSpPr/>
          <p:nvPr/>
        </p:nvCxnSpPr>
        <p:spPr>
          <a:xfrm>
            <a:off x="0" y="3545647"/>
            <a:ext cx="12192000" cy="0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EEEF3A7-053E-4587-B8B2-8B390AD4ECC3}"/>
              </a:ext>
            </a:extLst>
          </p:cNvPr>
          <p:cNvCxnSpPr/>
          <p:nvPr/>
        </p:nvCxnSpPr>
        <p:spPr>
          <a:xfrm>
            <a:off x="-2347" y="4963552"/>
            <a:ext cx="12192000" cy="0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0309867-8BD9-4D95-BA8B-D050FEBC7C0E}"/>
              </a:ext>
            </a:extLst>
          </p:cNvPr>
          <p:cNvCxnSpPr/>
          <p:nvPr/>
        </p:nvCxnSpPr>
        <p:spPr>
          <a:xfrm>
            <a:off x="0" y="6119448"/>
            <a:ext cx="12192000" cy="0"/>
          </a:xfrm>
          <a:prstGeom prst="line">
            <a:avLst/>
          </a:prstGeom>
          <a:ln w="762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六角形 1">
            <a:extLst>
              <a:ext uri="{FF2B5EF4-FFF2-40B4-BE49-F238E27FC236}">
                <a16:creationId xmlns:a16="http://schemas.microsoft.com/office/drawing/2014/main" id="{0F59F8FF-A2E3-4622-BDEB-34DFA138CED9}"/>
              </a:ext>
            </a:extLst>
          </p:cNvPr>
          <p:cNvSpPr/>
          <p:nvPr/>
        </p:nvSpPr>
        <p:spPr>
          <a:xfrm>
            <a:off x="1223891" y="5701347"/>
            <a:ext cx="4642339" cy="829993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：黒田　清隆</a:t>
            </a:r>
          </a:p>
        </p:txBody>
      </p:sp>
      <p:sp>
        <p:nvSpPr>
          <p:cNvPr id="4" name="六角形 3">
            <a:extLst>
              <a:ext uri="{FF2B5EF4-FFF2-40B4-BE49-F238E27FC236}">
                <a16:creationId xmlns:a16="http://schemas.microsoft.com/office/drawing/2014/main" id="{65069AAA-8AD6-4CB7-8444-CA75164BE6D9}"/>
              </a:ext>
            </a:extLst>
          </p:cNvPr>
          <p:cNvSpPr/>
          <p:nvPr/>
        </p:nvSpPr>
        <p:spPr>
          <a:xfrm>
            <a:off x="6384390" y="4548636"/>
            <a:ext cx="4642339" cy="829993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：野口　英世</a:t>
            </a:r>
          </a:p>
        </p:txBody>
      </p:sp>
      <p:sp>
        <p:nvSpPr>
          <p:cNvPr id="5" name="六角形 4">
            <a:extLst>
              <a:ext uri="{FF2B5EF4-FFF2-40B4-BE49-F238E27FC236}">
                <a16:creationId xmlns:a16="http://schemas.microsoft.com/office/drawing/2014/main" id="{D65A5A5C-8A8E-4E8A-912A-DE2E17EA3044}"/>
              </a:ext>
            </a:extLst>
          </p:cNvPr>
          <p:cNvSpPr/>
          <p:nvPr/>
        </p:nvSpPr>
        <p:spPr>
          <a:xfrm>
            <a:off x="1223890" y="4540601"/>
            <a:ext cx="4642339" cy="829993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A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：佐藤　栄作</a:t>
            </a:r>
          </a:p>
        </p:txBody>
      </p:sp>
      <p:sp>
        <p:nvSpPr>
          <p:cNvPr id="6" name="六角形 5">
            <a:extLst>
              <a:ext uri="{FF2B5EF4-FFF2-40B4-BE49-F238E27FC236}">
                <a16:creationId xmlns:a16="http://schemas.microsoft.com/office/drawing/2014/main" id="{E63D9FAC-85B5-43C5-8583-27FABAE4F837}"/>
              </a:ext>
            </a:extLst>
          </p:cNvPr>
          <p:cNvSpPr/>
          <p:nvPr/>
        </p:nvSpPr>
        <p:spPr>
          <a:xfrm>
            <a:off x="6384389" y="5709138"/>
            <a:ext cx="4642339" cy="829993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：増田　順一</a:t>
            </a:r>
          </a:p>
        </p:txBody>
      </p:sp>
      <p:sp>
        <p:nvSpPr>
          <p:cNvPr id="10" name="六角形 9">
            <a:extLst>
              <a:ext uri="{FF2B5EF4-FFF2-40B4-BE49-F238E27FC236}">
                <a16:creationId xmlns:a16="http://schemas.microsoft.com/office/drawing/2014/main" id="{9F7B653D-5AB3-4946-8B00-2C9CBBFBAC69}"/>
              </a:ext>
            </a:extLst>
          </p:cNvPr>
          <p:cNvSpPr/>
          <p:nvPr/>
        </p:nvSpPr>
        <p:spPr>
          <a:xfrm>
            <a:off x="1887412" y="2840509"/>
            <a:ext cx="8412482" cy="1410276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次のうち、ノーベル平和賞の</a:t>
            </a:r>
            <a:endParaRPr kumimoji="1" lang="en-US" altLang="ja-JP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日本人受賞者は誰</a:t>
            </a:r>
          </a:p>
        </p:txBody>
      </p:sp>
      <p:pic>
        <p:nvPicPr>
          <p:cNvPr id="1026" name="Picture 2" descr="Quiz $ Millionaire | Who Wants To Be A Millionaire Wiki | Fandom">
            <a:extLst>
              <a:ext uri="{FF2B5EF4-FFF2-40B4-BE49-F238E27FC236}">
                <a16:creationId xmlns:a16="http://schemas.microsoft.com/office/drawing/2014/main" id="{F5579D00-76A1-45FA-9662-683FB1419E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709" t="8721" r="18665" b="10935"/>
          <a:stretch/>
        </p:blipFill>
        <p:spPr bwMode="auto">
          <a:xfrm>
            <a:off x="4781688" y="138318"/>
            <a:ext cx="2623930" cy="256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楕円 7">
            <a:extLst>
              <a:ext uri="{FF2B5EF4-FFF2-40B4-BE49-F238E27FC236}">
                <a16:creationId xmlns:a16="http://schemas.microsoft.com/office/drawing/2014/main" id="{41CFAEFA-3B97-4D61-9AE1-FA5E09AFE33A}"/>
              </a:ext>
            </a:extLst>
          </p:cNvPr>
          <p:cNvSpPr/>
          <p:nvPr/>
        </p:nvSpPr>
        <p:spPr>
          <a:xfrm>
            <a:off x="7352610" y="195212"/>
            <a:ext cx="1379346" cy="543339"/>
          </a:xfrm>
          <a:prstGeom prst="ellipse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/>
              <a:t>50:50</a:t>
            </a:r>
            <a:endParaRPr kumimoji="1" lang="ja-JP" altLang="en-US" sz="2400" dirty="0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683975C0-DCD2-48A0-9159-5D4BF7C8B533}"/>
              </a:ext>
            </a:extLst>
          </p:cNvPr>
          <p:cNvSpPr/>
          <p:nvPr/>
        </p:nvSpPr>
        <p:spPr>
          <a:xfrm>
            <a:off x="9002504" y="195211"/>
            <a:ext cx="1379346" cy="543339"/>
          </a:xfrm>
          <a:prstGeom prst="ellipse">
            <a:avLst/>
          </a:prstGeom>
          <a:solidFill>
            <a:srgbClr val="66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☎</a:t>
            </a:r>
            <a:endParaRPr kumimoji="1" lang="en-US" altLang="ja-JP" sz="2800" dirty="0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170C5667-4909-4951-B352-BC6551FAEBE4}"/>
              </a:ext>
            </a:extLst>
          </p:cNvPr>
          <p:cNvGrpSpPr/>
          <p:nvPr/>
        </p:nvGrpSpPr>
        <p:grpSpPr>
          <a:xfrm>
            <a:off x="10652398" y="195210"/>
            <a:ext cx="1379346" cy="543339"/>
            <a:chOff x="10705406" y="195210"/>
            <a:chExt cx="1379346" cy="543339"/>
          </a:xfrm>
        </p:grpSpPr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B5E2882D-8DCB-48A0-AD0E-30BED179BE66}"/>
                </a:ext>
              </a:extLst>
            </p:cNvPr>
            <p:cNvSpPr/>
            <p:nvPr/>
          </p:nvSpPr>
          <p:spPr>
            <a:xfrm>
              <a:off x="10705406" y="195210"/>
              <a:ext cx="1379346" cy="543339"/>
            </a:xfrm>
            <a:prstGeom prst="ellipse">
              <a:avLst/>
            </a:prstGeom>
            <a:solidFill>
              <a:srgbClr val="6600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13" name="グラフィックス 12" descr="男性の集団">
              <a:extLst>
                <a:ext uri="{FF2B5EF4-FFF2-40B4-BE49-F238E27FC236}">
                  <a16:creationId xmlns:a16="http://schemas.microsoft.com/office/drawing/2014/main" id="{53B1AA04-5405-46EA-8AEA-4581EBF70F0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159750" y="256227"/>
              <a:ext cx="498288" cy="455818"/>
            </a:xfrm>
            <a:prstGeom prst="rect">
              <a:avLst/>
            </a:prstGeom>
          </p:spPr>
        </p:pic>
      </p:grpSp>
      <p:sp>
        <p:nvSpPr>
          <p:cNvPr id="19" name="六角形 18">
            <a:extLst>
              <a:ext uri="{FF2B5EF4-FFF2-40B4-BE49-F238E27FC236}">
                <a16:creationId xmlns:a16="http://schemas.microsoft.com/office/drawing/2014/main" id="{5CF90666-CEF7-481D-89A4-4E6CBC5AE395}"/>
              </a:ext>
            </a:extLst>
          </p:cNvPr>
          <p:cNvSpPr/>
          <p:nvPr/>
        </p:nvSpPr>
        <p:spPr>
          <a:xfrm>
            <a:off x="573670" y="242975"/>
            <a:ext cx="1300442" cy="482322"/>
          </a:xfrm>
          <a:prstGeom prst="hexagon">
            <a:avLst/>
          </a:prstGeom>
          <a:solidFill>
            <a:srgbClr val="66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第２問</a:t>
            </a:r>
          </a:p>
        </p:txBody>
      </p:sp>
      <p:sp>
        <p:nvSpPr>
          <p:cNvPr id="18" name="乗算記号 17">
            <a:extLst>
              <a:ext uri="{FF2B5EF4-FFF2-40B4-BE49-F238E27FC236}">
                <a16:creationId xmlns:a16="http://schemas.microsoft.com/office/drawing/2014/main" id="{C3F35154-D4A2-4DB0-8A60-34BB0B6F0D81}"/>
              </a:ext>
            </a:extLst>
          </p:cNvPr>
          <p:cNvSpPr/>
          <p:nvPr/>
        </p:nvSpPr>
        <p:spPr>
          <a:xfrm>
            <a:off x="7220648" y="26936"/>
            <a:ext cx="1643270" cy="914400"/>
          </a:xfrm>
          <a:prstGeom prst="mathMultiply">
            <a:avLst>
              <a:gd name="adj1" fmla="val 1482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乗算記号 22">
            <a:extLst>
              <a:ext uri="{FF2B5EF4-FFF2-40B4-BE49-F238E27FC236}">
                <a16:creationId xmlns:a16="http://schemas.microsoft.com/office/drawing/2014/main" id="{C7150569-BEEE-441B-8F6D-F1FCF6B516B5}"/>
              </a:ext>
            </a:extLst>
          </p:cNvPr>
          <p:cNvSpPr/>
          <p:nvPr/>
        </p:nvSpPr>
        <p:spPr>
          <a:xfrm>
            <a:off x="8850761" y="23364"/>
            <a:ext cx="1643270" cy="914400"/>
          </a:xfrm>
          <a:prstGeom prst="mathMultiply">
            <a:avLst>
              <a:gd name="adj1" fmla="val 1482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乗算記号 23">
            <a:extLst>
              <a:ext uri="{FF2B5EF4-FFF2-40B4-BE49-F238E27FC236}">
                <a16:creationId xmlns:a16="http://schemas.microsoft.com/office/drawing/2014/main" id="{0534F0A5-1698-40F4-A8AE-3D7DF4D6EC85}"/>
              </a:ext>
            </a:extLst>
          </p:cNvPr>
          <p:cNvSpPr/>
          <p:nvPr/>
        </p:nvSpPr>
        <p:spPr>
          <a:xfrm>
            <a:off x="10546383" y="33044"/>
            <a:ext cx="1643270" cy="914400"/>
          </a:xfrm>
          <a:prstGeom prst="mathMultiply">
            <a:avLst>
              <a:gd name="adj1" fmla="val 1482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905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/>
      <p:bldP spid="6" grpId="0" animBg="1"/>
      <p:bldP spid="18" grpId="0" animBg="1"/>
      <p:bldP spid="23" grpId="0" animBg="1"/>
      <p:bldP spid="24" grpId="0" animBg="1"/>
    </p:bldLst>
  </p:timing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C5E9977-BBF4-41C3-9DAE-F11D32CA5B11}" vid="{65EA5859-DB03-4C6E-B12C-996F27E94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105</TotalTime>
  <Words>69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プレゼンテーション1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9</cp:revision>
  <dcterms:created xsi:type="dcterms:W3CDTF">2023-07-25T04:18:09Z</dcterms:created>
  <dcterms:modified xsi:type="dcterms:W3CDTF">2023-07-25T06:03:44Z</dcterms:modified>
</cp:coreProperties>
</file>