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66" d="100"/>
          <a:sy n="66" d="100"/>
        </p:scale>
        <p:origin x="-5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F46D8-B12B-4F13-B710-3C1C1C198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E8F7FC-E40A-42B0-82D3-1AC595D18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26A77B-ADCF-482D-9D1A-47A86D03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07E490-63FD-4900-955D-91B1DA164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87A202-9319-4DF8-82F5-0990A71B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06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0E3622-1B1B-46C4-B8CF-DE75E2C3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0E06DB-F14D-4016-A9DD-20CF96E55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CB9CB5-869A-4137-876B-50504059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ADBBFA-EF57-4C10-B32F-50F8A1049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D8633-4D6B-4323-8CF9-B07C9C25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98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EAAE20E-6AD7-4049-962A-61669B531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0051D3-C84A-4251-B2CB-48B2DF2F9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718FE8-277A-40BE-BDAE-B0E2A9F4B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7F17C5-ADEC-433A-B046-F5E47D15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4884B-67AA-4FBA-9629-B259D33F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66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CB4A0E-8355-4656-9D3F-5B0FEE199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5B2DFB-B70C-4BBB-BB6D-BC1E08E72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D889AF-EEC1-4C88-9E7E-974F413D0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38C33B-DE56-452D-BC1E-66E7C2F2E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0F89EF-A9AF-48BB-BB01-2AFE3C91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38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F07D13-8EAA-4FFC-8C11-B08045002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DE957A-CEF8-45DD-A95C-8ED36B788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30C7FA-F3DE-4625-801B-D0269B65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FB2080-BB84-4064-98C7-0CF67C71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E1F74C-E212-4298-99D8-B1F50C7B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42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31CD2B-5511-4D92-96EB-A344CA3B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B4BADB-A11B-441F-BE0E-88EE9A57D3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E7998C-F6D4-4B69-ABA8-19FFDA7F9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BB7894-0478-466C-BD8E-0B54D633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2BDFAC-8E15-4CBA-863F-E95DC451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91AE08-A74F-4240-9058-FD1EF776B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3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DB284-635C-47AA-B429-61620E015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5DC9E1-EB3D-4017-A8E4-B889E0D1E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924C1C-8448-4699-AE3A-22218C1D9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10776A-EA94-4728-9407-0799AEC48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481554F-6683-491C-8090-9D1E98DE3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029D3CA-B49D-48AF-8FBF-1BFD7E5D3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E16ED10-9B0D-40DA-A321-390643798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C759BB9-9FFA-4008-ABE3-3D28BE97F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4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695EA7-D631-41AC-9541-EA3B0B21A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5ACEA4-5B42-4EE5-8722-528C9A52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7C983A-7546-4EFD-A214-5B517ACC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D851166-2008-4946-A40C-63F7456A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07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586CD5-5BCD-4FC1-B2E5-FA0DB53B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EC76E5-1E92-4075-9F78-628E31B2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3BF04F-05FD-4F1F-B1CF-22C15D16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26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1F6BDF-EB22-424A-95AE-34856CEF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67E82A-46B1-4393-8493-3345FF36B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79F840-F9B8-492F-AFF6-58CDF3025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39C608-96DF-49FD-8A42-6645AA15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F12913-70DE-4ADA-8A0E-BFB2B6A7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034F9E-F874-4E76-93DB-1B3FE3FC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43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978AB-697C-4CD8-BF02-7CA23E265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B14B60-B879-4BA6-9FA1-9801B615A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09F78B-B6AD-40B7-83DE-72BAD3BE9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FED4EC-04C4-48E4-91C3-1E7FFACA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8238B6-CB61-4FEA-ABAE-5B25C18A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565709-B8D9-468F-A962-A26F74E48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11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E28F67-6805-428A-899F-8DEE0E3CE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6A51B3-C7BA-49B6-91AF-73C7500AE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10F0B8-E6EF-4202-8541-B787913464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37163-40B7-4245-A866-D56AF5026047}" type="datetimeFigureOut">
              <a:rPr kumimoji="1" lang="ja-JP" altLang="en-US" smtClean="0"/>
              <a:t>2023/6/27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9920DE-7A18-4078-AF03-A84C90658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D648A0-E4E7-435F-99A9-D4818DA5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33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ソース画像を表示">
            <a:extLst>
              <a:ext uri="{FF2B5EF4-FFF2-40B4-BE49-F238E27FC236}">
                <a16:creationId xmlns:a16="http://schemas.microsoft.com/office/drawing/2014/main" id="{F45284B9-478A-4507-B27A-38516F992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36" y="17735"/>
            <a:ext cx="11085005" cy="6767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40EFA0-B2EB-44E8-A5AB-694589C52E2C}"/>
              </a:ext>
            </a:extLst>
          </p:cNvPr>
          <p:cNvSpPr/>
          <p:nvPr/>
        </p:nvSpPr>
        <p:spPr>
          <a:xfrm>
            <a:off x="1476664" y="677471"/>
            <a:ext cx="1835111" cy="11127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B7928A-55D1-4C36-A0F8-0759A385341F}"/>
              </a:ext>
            </a:extLst>
          </p:cNvPr>
          <p:cNvSpPr txBox="1"/>
          <p:nvPr/>
        </p:nvSpPr>
        <p:spPr>
          <a:xfrm>
            <a:off x="1984202" y="805452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9B1958-30F8-4CC5-837D-90F24B9C419D}"/>
              </a:ext>
            </a:extLst>
          </p:cNvPr>
          <p:cNvSpPr/>
          <p:nvPr/>
        </p:nvSpPr>
        <p:spPr>
          <a:xfrm>
            <a:off x="3291840" y="680430"/>
            <a:ext cx="1815176" cy="10972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0F64FFC-6B02-4C4A-BA95-84E7DAAD676C}"/>
              </a:ext>
            </a:extLst>
          </p:cNvPr>
          <p:cNvSpPr txBox="1"/>
          <p:nvPr/>
        </p:nvSpPr>
        <p:spPr>
          <a:xfrm>
            <a:off x="3799378" y="812606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71552D-D7AA-4E46-BF81-17D3EEFEE987}"/>
              </a:ext>
            </a:extLst>
          </p:cNvPr>
          <p:cNvSpPr/>
          <p:nvPr/>
        </p:nvSpPr>
        <p:spPr>
          <a:xfrm>
            <a:off x="5107016" y="679909"/>
            <a:ext cx="1815176" cy="10990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5749F21-52EB-4942-897E-8C362C82DEBD}"/>
              </a:ext>
            </a:extLst>
          </p:cNvPr>
          <p:cNvSpPr txBox="1"/>
          <p:nvPr/>
        </p:nvSpPr>
        <p:spPr>
          <a:xfrm>
            <a:off x="5614554" y="800817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C41DF35-181D-4821-8627-50CCA46F1E97}"/>
              </a:ext>
            </a:extLst>
          </p:cNvPr>
          <p:cNvSpPr/>
          <p:nvPr/>
        </p:nvSpPr>
        <p:spPr>
          <a:xfrm>
            <a:off x="6922192" y="677622"/>
            <a:ext cx="1815176" cy="11016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CD8A3FC-43B4-40B9-9DF6-298D4F08E248}"/>
              </a:ext>
            </a:extLst>
          </p:cNvPr>
          <p:cNvSpPr txBox="1"/>
          <p:nvPr/>
        </p:nvSpPr>
        <p:spPr>
          <a:xfrm>
            <a:off x="7429730" y="789931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9D083A0-FD5C-4F73-B74E-948C411D13D6}"/>
              </a:ext>
            </a:extLst>
          </p:cNvPr>
          <p:cNvSpPr/>
          <p:nvPr/>
        </p:nvSpPr>
        <p:spPr>
          <a:xfrm>
            <a:off x="8737368" y="677471"/>
            <a:ext cx="1815176" cy="11981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55D884F-0F93-4F49-8D3E-6FFFCBEFA2BA}"/>
              </a:ext>
            </a:extLst>
          </p:cNvPr>
          <p:cNvSpPr txBox="1"/>
          <p:nvPr/>
        </p:nvSpPr>
        <p:spPr>
          <a:xfrm>
            <a:off x="9244906" y="812606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2D0A1E5-04A2-47B4-AB28-9726F1F5F6BB}"/>
              </a:ext>
            </a:extLst>
          </p:cNvPr>
          <p:cNvSpPr/>
          <p:nvPr/>
        </p:nvSpPr>
        <p:spPr>
          <a:xfrm>
            <a:off x="1476664" y="1779257"/>
            <a:ext cx="1815176" cy="1105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40E8CC-8770-44BA-8090-BFC277D06D2A}"/>
              </a:ext>
            </a:extLst>
          </p:cNvPr>
          <p:cNvSpPr txBox="1"/>
          <p:nvPr/>
        </p:nvSpPr>
        <p:spPr>
          <a:xfrm>
            <a:off x="1984202" y="1903759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6A5BDCF-6D53-40A0-9159-68E88AAC86EE}"/>
              </a:ext>
            </a:extLst>
          </p:cNvPr>
          <p:cNvSpPr/>
          <p:nvPr/>
        </p:nvSpPr>
        <p:spPr>
          <a:xfrm>
            <a:off x="3291840" y="1779496"/>
            <a:ext cx="1815176" cy="11008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15A9AF5-C49E-4C17-B3C9-449C61B16532}"/>
              </a:ext>
            </a:extLst>
          </p:cNvPr>
          <p:cNvSpPr txBox="1"/>
          <p:nvPr/>
        </p:nvSpPr>
        <p:spPr>
          <a:xfrm>
            <a:off x="3799378" y="1910913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3D92884-2E0E-4169-9995-A10464349074}"/>
              </a:ext>
            </a:extLst>
          </p:cNvPr>
          <p:cNvSpPr/>
          <p:nvPr/>
        </p:nvSpPr>
        <p:spPr>
          <a:xfrm>
            <a:off x="5107016" y="1775778"/>
            <a:ext cx="1815176" cy="10954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A8D49C-79D5-4CDE-ABE2-6328ACC4803C}"/>
              </a:ext>
            </a:extLst>
          </p:cNvPr>
          <p:cNvSpPr txBox="1"/>
          <p:nvPr/>
        </p:nvSpPr>
        <p:spPr>
          <a:xfrm>
            <a:off x="5614554" y="1899124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6FCF7D5-B183-40E0-9C9D-5A4852FF4B80}"/>
              </a:ext>
            </a:extLst>
          </p:cNvPr>
          <p:cNvSpPr/>
          <p:nvPr/>
        </p:nvSpPr>
        <p:spPr>
          <a:xfrm>
            <a:off x="6922192" y="1775182"/>
            <a:ext cx="1815176" cy="11095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E72448-6618-42CE-88D0-A1D50213C94F}"/>
              </a:ext>
            </a:extLst>
          </p:cNvPr>
          <p:cNvSpPr txBox="1"/>
          <p:nvPr/>
        </p:nvSpPr>
        <p:spPr>
          <a:xfrm>
            <a:off x="7429730" y="1888238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794BC9B-F4ED-42C0-971D-11EAB13E74F5}"/>
              </a:ext>
            </a:extLst>
          </p:cNvPr>
          <p:cNvSpPr/>
          <p:nvPr/>
        </p:nvSpPr>
        <p:spPr>
          <a:xfrm>
            <a:off x="8737368" y="1775778"/>
            <a:ext cx="1815176" cy="11016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9BFD3FB-48A9-45D3-9353-3C3474913CDD}"/>
              </a:ext>
            </a:extLst>
          </p:cNvPr>
          <p:cNvSpPr txBox="1"/>
          <p:nvPr/>
        </p:nvSpPr>
        <p:spPr>
          <a:xfrm>
            <a:off x="8894039" y="1897357"/>
            <a:ext cx="1470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１０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9645976-868A-4147-B75F-C098D150BCC7}"/>
              </a:ext>
            </a:extLst>
          </p:cNvPr>
          <p:cNvSpPr/>
          <p:nvPr/>
        </p:nvSpPr>
        <p:spPr>
          <a:xfrm>
            <a:off x="1476664" y="2879577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36BE22F-8C5A-431C-A104-EFD04C531F52}"/>
              </a:ext>
            </a:extLst>
          </p:cNvPr>
          <p:cNvSpPr txBox="1"/>
          <p:nvPr/>
        </p:nvSpPr>
        <p:spPr>
          <a:xfrm>
            <a:off x="1654001" y="2986717"/>
            <a:ext cx="1470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2C4539F-8299-4CD9-A4C8-84AD05071EAD}"/>
              </a:ext>
            </a:extLst>
          </p:cNvPr>
          <p:cNvSpPr/>
          <p:nvPr/>
        </p:nvSpPr>
        <p:spPr>
          <a:xfrm>
            <a:off x="3291840" y="2879056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7964B93-E326-46F0-BEDA-8B3B99529B09}"/>
              </a:ext>
            </a:extLst>
          </p:cNvPr>
          <p:cNvSpPr txBox="1"/>
          <p:nvPr/>
        </p:nvSpPr>
        <p:spPr>
          <a:xfrm>
            <a:off x="3461282" y="2993871"/>
            <a:ext cx="1475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１２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D13A05A-00BC-44DE-930A-5C9219989555}"/>
              </a:ext>
            </a:extLst>
          </p:cNvPr>
          <p:cNvSpPr/>
          <p:nvPr/>
        </p:nvSpPr>
        <p:spPr>
          <a:xfrm>
            <a:off x="5107016" y="2872749"/>
            <a:ext cx="1815176" cy="108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8A82FEE-4089-4BA9-83FA-7AD1AFED521A}"/>
              </a:ext>
            </a:extLst>
          </p:cNvPr>
          <p:cNvSpPr txBox="1"/>
          <p:nvPr/>
        </p:nvSpPr>
        <p:spPr>
          <a:xfrm>
            <a:off x="5274424" y="2982082"/>
            <a:ext cx="1470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１３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F4FD466-BD55-4A19-B6FD-EB20C33C1749}"/>
              </a:ext>
            </a:extLst>
          </p:cNvPr>
          <p:cNvSpPr/>
          <p:nvPr/>
        </p:nvSpPr>
        <p:spPr>
          <a:xfrm>
            <a:off x="6922192" y="2873489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30B3ADE-C3CB-4FF1-AC3B-B8AEA031AA9C}"/>
              </a:ext>
            </a:extLst>
          </p:cNvPr>
          <p:cNvSpPr txBox="1"/>
          <p:nvPr/>
        </p:nvSpPr>
        <p:spPr>
          <a:xfrm>
            <a:off x="7114685" y="2971196"/>
            <a:ext cx="1406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１４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42FC0142-318A-40E9-9120-C760F33A349C}"/>
              </a:ext>
            </a:extLst>
          </p:cNvPr>
          <p:cNvSpPr/>
          <p:nvPr/>
        </p:nvSpPr>
        <p:spPr>
          <a:xfrm>
            <a:off x="8737368" y="2877786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B7B3774-5FCD-4D52-B150-81E2C61A5256}"/>
              </a:ext>
            </a:extLst>
          </p:cNvPr>
          <p:cNvSpPr txBox="1"/>
          <p:nvPr/>
        </p:nvSpPr>
        <p:spPr>
          <a:xfrm>
            <a:off x="8914493" y="2993871"/>
            <a:ext cx="1405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１５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65FF51D-A657-4945-8402-9767EF6CE414}"/>
              </a:ext>
            </a:extLst>
          </p:cNvPr>
          <p:cNvSpPr/>
          <p:nvPr/>
        </p:nvSpPr>
        <p:spPr>
          <a:xfrm>
            <a:off x="1476664" y="3958656"/>
            <a:ext cx="1815176" cy="10818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FD1AEE9-411F-41AC-88C8-16DB0DAB6459}"/>
              </a:ext>
            </a:extLst>
          </p:cNvPr>
          <p:cNvSpPr txBox="1"/>
          <p:nvPr/>
        </p:nvSpPr>
        <p:spPr>
          <a:xfrm>
            <a:off x="1661474" y="4085024"/>
            <a:ext cx="1477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１６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0F37F17-2A67-4C07-A13A-8908330BFE99}"/>
              </a:ext>
            </a:extLst>
          </p:cNvPr>
          <p:cNvSpPr/>
          <p:nvPr/>
        </p:nvSpPr>
        <p:spPr>
          <a:xfrm>
            <a:off x="3291840" y="3960002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7DECDEE-745C-4EF8-BE07-4E143E2150C2}"/>
              </a:ext>
            </a:extLst>
          </p:cNvPr>
          <p:cNvSpPr txBox="1"/>
          <p:nvPr/>
        </p:nvSpPr>
        <p:spPr>
          <a:xfrm>
            <a:off x="3468966" y="4092178"/>
            <a:ext cx="146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１７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1FB8F48-63E0-4F42-9709-F4AE338A85E3}"/>
              </a:ext>
            </a:extLst>
          </p:cNvPr>
          <p:cNvSpPr/>
          <p:nvPr/>
        </p:nvSpPr>
        <p:spPr>
          <a:xfrm>
            <a:off x="5107016" y="3959482"/>
            <a:ext cx="1815176" cy="108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2130307-AED7-4156-BDE3-A4E0E96712F3}"/>
              </a:ext>
            </a:extLst>
          </p:cNvPr>
          <p:cNvSpPr txBox="1"/>
          <p:nvPr/>
        </p:nvSpPr>
        <p:spPr>
          <a:xfrm>
            <a:off x="5284142" y="4080389"/>
            <a:ext cx="1470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１８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32C97287-D4D5-4162-BF78-098D5DBE9253}"/>
              </a:ext>
            </a:extLst>
          </p:cNvPr>
          <p:cNvSpPr/>
          <p:nvPr/>
        </p:nvSpPr>
        <p:spPr>
          <a:xfrm>
            <a:off x="6922192" y="3955788"/>
            <a:ext cx="1815176" cy="10873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FA1C38C-BAA6-4A91-B054-1051B07CC48B}"/>
              </a:ext>
            </a:extLst>
          </p:cNvPr>
          <p:cNvSpPr txBox="1"/>
          <p:nvPr/>
        </p:nvSpPr>
        <p:spPr>
          <a:xfrm>
            <a:off x="7145421" y="4058617"/>
            <a:ext cx="1464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１９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032BEF4-76BB-41D7-87AC-5326C20EB99C}"/>
              </a:ext>
            </a:extLst>
          </p:cNvPr>
          <p:cNvSpPr/>
          <p:nvPr/>
        </p:nvSpPr>
        <p:spPr>
          <a:xfrm>
            <a:off x="8737368" y="3958185"/>
            <a:ext cx="1815176" cy="1079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C7FA19B-5792-4A2A-8CA0-B784591D61D6}"/>
              </a:ext>
            </a:extLst>
          </p:cNvPr>
          <p:cNvSpPr txBox="1"/>
          <p:nvPr/>
        </p:nvSpPr>
        <p:spPr>
          <a:xfrm>
            <a:off x="8937546" y="4092178"/>
            <a:ext cx="1435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２０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2606D7F-6930-414A-8FC5-02F9F1DA01D5}"/>
              </a:ext>
            </a:extLst>
          </p:cNvPr>
          <p:cNvSpPr/>
          <p:nvPr/>
        </p:nvSpPr>
        <p:spPr>
          <a:xfrm>
            <a:off x="1476664" y="5035772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F145171B-7C44-4089-A2E0-9609A672745D}"/>
              </a:ext>
            </a:extLst>
          </p:cNvPr>
          <p:cNvSpPr txBox="1"/>
          <p:nvPr/>
        </p:nvSpPr>
        <p:spPr>
          <a:xfrm>
            <a:off x="1676841" y="5160273"/>
            <a:ext cx="1404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２１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9676AED-52EC-4335-B0C0-6128167B5EE2}"/>
              </a:ext>
            </a:extLst>
          </p:cNvPr>
          <p:cNvSpPr/>
          <p:nvPr/>
        </p:nvSpPr>
        <p:spPr>
          <a:xfrm>
            <a:off x="3291840" y="5035251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230B3A66-5A53-4E73-92F8-A43CCA85E565}"/>
              </a:ext>
            </a:extLst>
          </p:cNvPr>
          <p:cNvSpPr txBox="1"/>
          <p:nvPr/>
        </p:nvSpPr>
        <p:spPr>
          <a:xfrm>
            <a:off x="3507385" y="5167427"/>
            <a:ext cx="1402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２２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A8EE25D-979A-41F9-A056-B3C3AA76BADD}"/>
              </a:ext>
            </a:extLst>
          </p:cNvPr>
          <p:cNvSpPr/>
          <p:nvPr/>
        </p:nvSpPr>
        <p:spPr>
          <a:xfrm>
            <a:off x="5107016" y="5037352"/>
            <a:ext cx="1815176" cy="10772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5D9FBAC-7B27-4AB7-ADED-9E101F1DA427}"/>
              </a:ext>
            </a:extLst>
          </p:cNvPr>
          <p:cNvSpPr txBox="1"/>
          <p:nvPr/>
        </p:nvSpPr>
        <p:spPr>
          <a:xfrm>
            <a:off x="5307193" y="5155638"/>
            <a:ext cx="1439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２３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73EC4BA6-A814-4FF0-8CEA-2D3A18F1AAF7}"/>
              </a:ext>
            </a:extLst>
          </p:cNvPr>
          <p:cNvSpPr/>
          <p:nvPr/>
        </p:nvSpPr>
        <p:spPr>
          <a:xfrm>
            <a:off x="6922192" y="5039541"/>
            <a:ext cx="1815176" cy="10734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3A2EB47-B79D-4F50-88CC-384DA9E4E896}"/>
              </a:ext>
            </a:extLst>
          </p:cNvPr>
          <p:cNvSpPr txBox="1"/>
          <p:nvPr/>
        </p:nvSpPr>
        <p:spPr>
          <a:xfrm>
            <a:off x="7168473" y="5133866"/>
            <a:ext cx="1464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２４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1D4ACD-D1C4-405D-B37F-06FFC877077A}"/>
              </a:ext>
            </a:extLst>
          </p:cNvPr>
          <p:cNvSpPr/>
          <p:nvPr/>
        </p:nvSpPr>
        <p:spPr>
          <a:xfrm>
            <a:off x="8737368" y="5040002"/>
            <a:ext cx="1815176" cy="10741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5ECD1DC-6540-46CE-9873-8A4AF348967A}"/>
              </a:ext>
            </a:extLst>
          </p:cNvPr>
          <p:cNvSpPr txBox="1"/>
          <p:nvPr/>
        </p:nvSpPr>
        <p:spPr>
          <a:xfrm>
            <a:off x="8960598" y="5167427"/>
            <a:ext cx="1412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２５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321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7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63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9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75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2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100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1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9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12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38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4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15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7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63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9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175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2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7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88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20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7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13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225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1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2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38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4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25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6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7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63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8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9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4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275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1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2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3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7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88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94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300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6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7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2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13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19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4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325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6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1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2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7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38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9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3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4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5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9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350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6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7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2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63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8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69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0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4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375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1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2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3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7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88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3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94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5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9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400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1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0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3" fill="hold">
                      <p:stCondLst>
                        <p:cond delay="0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6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7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2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413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4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8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19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4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425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6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1" dur="1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32" dur="1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3" dur="1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7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438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9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3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44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5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9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450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1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6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7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8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2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463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4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8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69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0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4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475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6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8" fill="hold">
                      <p:stCondLst>
                        <p:cond delay="0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1" dur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82" dur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3" dur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7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488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9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3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4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5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9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500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1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6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7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2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513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4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8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19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0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4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525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6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1" dur="1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32" dur="1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3" dur="1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7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538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9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indefinite"/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3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44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5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9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550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1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5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3" fill="hold">
                      <p:stCondLst>
                        <p:cond delay="0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6" dur="1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57" dur="1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8" dur="1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2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563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8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69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0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>
                      <p:stCondLst>
                        <p:cond delay="indefinite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4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575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1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2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3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4" fill="hold">
                      <p:stCondLst>
                        <p:cond delay="indefinite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7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588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9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3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94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5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fill="hold">
                      <p:stCondLst>
                        <p:cond delay="indefinite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9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600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1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6" dur="1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07" dur="1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8" dur="1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9" fill="hold">
                      <p:stCondLst>
                        <p:cond delay="indefinite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2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613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4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8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19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0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4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625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6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25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10</cp:revision>
  <dcterms:created xsi:type="dcterms:W3CDTF">2022-07-22T00:55:43Z</dcterms:created>
  <dcterms:modified xsi:type="dcterms:W3CDTF">2023-06-27T07:35:17Z</dcterms:modified>
</cp:coreProperties>
</file>