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948E14-09F3-47A8-B7A3-7896396DD672}" v="109" dt="2023-02-08T09:32:05.6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>
        <p:scale>
          <a:sx n="74" d="100"/>
          <a:sy n="74" d="100"/>
        </p:scale>
        <p:origin x="-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白井　悠暉" userId="c4c1b4b7-38ed-4a09-86b5-bf50465b3aa1" providerId="ADAL" clId="{7A948E14-09F3-47A8-B7A3-7896396DD672}"/>
    <pc:docChg chg="modSld">
      <pc:chgData name="白井　悠暉" userId="c4c1b4b7-38ed-4a09-86b5-bf50465b3aa1" providerId="ADAL" clId="{7A948E14-09F3-47A8-B7A3-7896396DD672}" dt="2023-02-08T09:32:20.179" v="586" actId="1076"/>
      <pc:docMkLst>
        <pc:docMk/>
      </pc:docMkLst>
      <pc:sldChg chg="addSp modSp mod modTransition modAnim">
        <pc:chgData name="白井　悠暉" userId="c4c1b4b7-38ed-4a09-86b5-bf50465b3aa1" providerId="ADAL" clId="{7A948E14-09F3-47A8-B7A3-7896396DD672}" dt="2023-02-08T09:32:20.179" v="586" actId="1076"/>
        <pc:sldMkLst>
          <pc:docMk/>
          <pc:sldMk cId="921715074" sldId="256"/>
        </pc:sldMkLst>
        <pc:spChg chg="add mod">
          <ac:chgData name="白井　悠暉" userId="c4c1b4b7-38ed-4a09-86b5-bf50465b3aa1" providerId="ADAL" clId="{7A948E14-09F3-47A8-B7A3-7896396DD672}" dt="2023-02-08T09:28:13.619" v="565" actId="1035"/>
          <ac:spMkLst>
            <pc:docMk/>
            <pc:sldMk cId="921715074" sldId="256"/>
            <ac:spMk id="2" creationId="{A11AB4F7-3F5F-81EB-21EB-E25BA6CD6ABD}"/>
          </ac:spMkLst>
        </pc:spChg>
        <pc:spChg chg="add mod">
          <ac:chgData name="白井　悠暉" userId="c4c1b4b7-38ed-4a09-86b5-bf50465b3aa1" providerId="ADAL" clId="{7A948E14-09F3-47A8-B7A3-7896396DD672}" dt="2023-02-08T09:28:13.619" v="565" actId="1035"/>
          <ac:spMkLst>
            <pc:docMk/>
            <pc:sldMk cId="921715074" sldId="256"/>
            <ac:spMk id="3" creationId="{4B3DE7DC-9087-8118-44A6-3D789120458A}"/>
          </ac:spMkLst>
        </pc:spChg>
        <pc:spChg chg="mod">
          <ac:chgData name="白井　悠暉" userId="c4c1b4b7-38ed-4a09-86b5-bf50465b3aa1" providerId="ADAL" clId="{7A948E14-09F3-47A8-B7A3-7896396DD672}" dt="2023-02-08T09:29:08.037" v="566" actId="1582"/>
          <ac:spMkLst>
            <pc:docMk/>
            <pc:sldMk cId="921715074" sldId="256"/>
            <ac:spMk id="4" creationId="{329B1DF7-5273-C1A9-6895-A143CE3F3B64}"/>
          </ac:spMkLst>
        </pc:spChg>
        <pc:spChg chg="mod">
          <ac:chgData name="白井　悠暉" userId="c4c1b4b7-38ed-4a09-86b5-bf50465b3aa1" providerId="ADAL" clId="{7A948E14-09F3-47A8-B7A3-7896396DD672}" dt="2023-02-08T09:29:08.037" v="566" actId="1582"/>
          <ac:spMkLst>
            <pc:docMk/>
            <pc:sldMk cId="921715074" sldId="256"/>
            <ac:spMk id="6" creationId="{693A36A2-AC05-33D5-FE06-6EDCF1D3546B}"/>
          </ac:spMkLst>
        </pc:spChg>
        <pc:spChg chg="mod">
          <ac:chgData name="白井　悠暉" userId="c4c1b4b7-38ed-4a09-86b5-bf50465b3aa1" providerId="ADAL" clId="{7A948E14-09F3-47A8-B7A3-7896396DD672}" dt="2023-02-08T09:29:08.037" v="566" actId="1582"/>
          <ac:spMkLst>
            <pc:docMk/>
            <pc:sldMk cId="921715074" sldId="256"/>
            <ac:spMk id="7" creationId="{B5BE0E99-BEE1-211B-8626-E6AF53A59A13}"/>
          </ac:spMkLst>
        </pc:spChg>
        <pc:spChg chg="mod">
          <ac:chgData name="白井　悠暉" userId="c4c1b4b7-38ed-4a09-86b5-bf50465b3aa1" providerId="ADAL" clId="{7A948E14-09F3-47A8-B7A3-7896396DD672}" dt="2023-02-08T09:29:08.037" v="566" actId="1582"/>
          <ac:spMkLst>
            <pc:docMk/>
            <pc:sldMk cId="921715074" sldId="256"/>
            <ac:spMk id="8" creationId="{92EB1551-1D04-0EBC-946A-0A123C078892}"/>
          </ac:spMkLst>
        </pc:spChg>
        <pc:spChg chg="mod">
          <ac:chgData name="白井　悠暉" userId="c4c1b4b7-38ed-4a09-86b5-bf50465b3aa1" providerId="ADAL" clId="{7A948E14-09F3-47A8-B7A3-7896396DD672}" dt="2023-02-08T09:29:08.037" v="566" actId="1582"/>
          <ac:spMkLst>
            <pc:docMk/>
            <pc:sldMk cId="921715074" sldId="256"/>
            <ac:spMk id="9" creationId="{94AAAA1E-C8B7-5979-D491-825D2B2090C0}"/>
          </ac:spMkLst>
        </pc:spChg>
        <pc:spChg chg="mod">
          <ac:chgData name="白井　悠暉" userId="c4c1b4b7-38ed-4a09-86b5-bf50465b3aa1" providerId="ADAL" clId="{7A948E14-09F3-47A8-B7A3-7896396DD672}" dt="2023-02-08T09:29:08.037" v="566" actId="1582"/>
          <ac:spMkLst>
            <pc:docMk/>
            <pc:sldMk cId="921715074" sldId="256"/>
            <ac:spMk id="10" creationId="{71B228A9-C1FB-25DD-8511-53A45D12D70A}"/>
          </ac:spMkLst>
        </pc:spChg>
        <pc:spChg chg="mod">
          <ac:chgData name="白井　悠暉" userId="c4c1b4b7-38ed-4a09-86b5-bf50465b3aa1" providerId="ADAL" clId="{7A948E14-09F3-47A8-B7A3-7896396DD672}" dt="2023-02-08T09:29:08.037" v="566" actId="1582"/>
          <ac:spMkLst>
            <pc:docMk/>
            <pc:sldMk cId="921715074" sldId="256"/>
            <ac:spMk id="11" creationId="{A7CE1A25-169E-D6D7-903C-C7A75456EFCE}"/>
          </ac:spMkLst>
        </pc:spChg>
        <pc:spChg chg="mod">
          <ac:chgData name="白井　悠暉" userId="c4c1b4b7-38ed-4a09-86b5-bf50465b3aa1" providerId="ADAL" clId="{7A948E14-09F3-47A8-B7A3-7896396DD672}" dt="2023-02-08T09:29:08.037" v="566" actId="1582"/>
          <ac:spMkLst>
            <pc:docMk/>
            <pc:sldMk cId="921715074" sldId="256"/>
            <ac:spMk id="12" creationId="{CF62D449-1028-0946-E301-703CF0108261}"/>
          </ac:spMkLst>
        </pc:spChg>
        <pc:spChg chg="mod">
          <ac:chgData name="白井　悠暉" userId="c4c1b4b7-38ed-4a09-86b5-bf50465b3aa1" providerId="ADAL" clId="{7A948E14-09F3-47A8-B7A3-7896396DD672}" dt="2023-02-08T09:29:08.037" v="566" actId="1582"/>
          <ac:spMkLst>
            <pc:docMk/>
            <pc:sldMk cId="921715074" sldId="256"/>
            <ac:spMk id="13" creationId="{53922355-8963-E769-C6DE-0DE036960F5B}"/>
          </ac:spMkLst>
        </pc:spChg>
        <pc:spChg chg="mod">
          <ac:chgData name="白井　悠暉" userId="c4c1b4b7-38ed-4a09-86b5-bf50465b3aa1" providerId="ADAL" clId="{7A948E14-09F3-47A8-B7A3-7896396DD672}" dt="2023-02-08T09:29:08.037" v="566" actId="1582"/>
          <ac:spMkLst>
            <pc:docMk/>
            <pc:sldMk cId="921715074" sldId="256"/>
            <ac:spMk id="14" creationId="{223C54FF-2050-773E-1770-68FB213DFBA2}"/>
          </ac:spMkLst>
        </pc:spChg>
        <pc:spChg chg="mod">
          <ac:chgData name="白井　悠暉" userId="c4c1b4b7-38ed-4a09-86b5-bf50465b3aa1" providerId="ADAL" clId="{7A948E14-09F3-47A8-B7A3-7896396DD672}" dt="2023-02-08T09:29:08.037" v="566" actId="1582"/>
          <ac:spMkLst>
            <pc:docMk/>
            <pc:sldMk cId="921715074" sldId="256"/>
            <ac:spMk id="15" creationId="{E16BEA99-532F-B42D-56C8-E0F060D50ECE}"/>
          </ac:spMkLst>
        </pc:spChg>
        <pc:spChg chg="mod">
          <ac:chgData name="白井　悠暉" userId="c4c1b4b7-38ed-4a09-86b5-bf50465b3aa1" providerId="ADAL" clId="{7A948E14-09F3-47A8-B7A3-7896396DD672}" dt="2023-02-08T09:29:08.037" v="566" actId="1582"/>
          <ac:spMkLst>
            <pc:docMk/>
            <pc:sldMk cId="921715074" sldId="256"/>
            <ac:spMk id="16" creationId="{A674AE25-7D59-3484-B6C4-72A04B587383}"/>
          </ac:spMkLst>
        </pc:spChg>
        <pc:spChg chg="mod">
          <ac:chgData name="白井　悠暉" userId="c4c1b4b7-38ed-4a09-86b5-bf50465b3aa1" providerId="ADAL" clId="{7A948E14-09F3-47A8-B7A3-7896396DD672}" dt="2023-02-08T09:29:08.037" v="566" actId="1582"/>
          <ac:spMkLst>
            <pc:docMk/>
            <pc:sldMk cId="921715074" sldId="256"/>
            <ac:spMk id="17" creationId="{63EF9690-C372-8300-CDC9-4CDA0E602622}"/>
          </ac:spMkLst>
        </pc:spChg>
        <pc:spChg chg="mod">
          <ac:chgData name="白井　悠暉" userId="c4c1b4b7-38ed-4a09-86b5-bf50465b3aa1" providerId="ADAL" clId="{7A948E14-09F3-47A8-B7A3-7896396DD672}" dt="2023-02-08T09:29:08.037" v="566" actId="1582"/>
          <ac:spMkLst>
            <pc:docMk/>
            <pc:sldMk cId="921715074" sldId="256"/>
            <ac:spMk id="18" creationId="{617B3386-602F-6214-57FA-81610D8D5E18}"/>
          </ac:spMkLst>
        </pc:spChg>
        <pc:spChg chg="mod">
          <ac:chgData name="白井　悠暉" userId="c4c1b4b7-38ed-4a09-86b5-bf50465b3aa1" providerId="ADAL" clId="{7A948E14-09F3-47A8-B7A3-7896396DD672}" dt="2023-02-08T09:29:08.037" v="566" actId="1582"/>
          <ac:spMkLst>
            <pc:docMk/>
            <pc:sldMk cId="921715074" sldId="256"/>
            <ac:spMk id="19" creationId="{C3FC57E9-AEC0-36DB-849B-9A8464A766A2}"/>
          </ac:spMkLst>
        </pc:spChg>
        <pc:spChg chg="mod">
          <ac:chgData name="白井　悠暉" userId="c4c1b4b7-38ed-4a09-86b5-bf50465b3aa1" providerId="ADAL" clId="{7A948E14-09F3-47A8-B7A3-7896396DD672}" dt="2023-02-08T09:29:08.037" v="566" actId="1582"/>
          <ac:spMkLst>
            <pc:docMk/>
            <pc:sldMk cId="921715074" sldId="256"/>
            <ac:spMk id="20" creationId="{B732B7AE-AF05-280D-C8AD-2020B50A3B5E}"/>
          </ac:spMkLst>
        </pc:spChg>
        <pc:spChg chg="add mod">
          <ac:chgData name="白井　悠暉" userId="c4c1b4b7-38ed-4a09-86b5-bf50465b3aa1" providerId="ADAL" clId="{7A948E14-09F3-47A8-B7A3-7896396DD672}" dt="2023-02-08T09:29:08.037" v="566" actId="1582"/>
          <ac:spMkLst>
            <pc:docMk/>
            <pc:sldMk cId="921715074" sldId="256"/>
            <ac:spMk id="36" creationId="{3410C984-9C5A-A859-F12A-0D1D92CD23B1}"/>
          </ac:spMkLst>
        </pc:spChg>
        <pc:spChg chg="add mod">
          <ac:chgData name="白井　悠暉" userId="c4c1b4b7-38ed-4a09-86b5-bf50465b3aa1" providerId="ADAL" clId="{7A948E14-09F3-47A8-B7A3-7896396DD672}" dt="2023-02-08T09:29:08.037" v="566" actId="1582"/>
          <ac:spMkLst>
            <pc:docMk/>
            <pc:sldMk cId="921715074" sldId="256"/>
            <ac:spMk id="37" creationId="{BC198E68-AA94-4071-1A48-7CC934FBAF5D}"/>
          </ac:spMkLst>
        </pc:spChg>
        <pc:spChg chg="add mod">
          <ac:chgData name="白井　悠暉" userId="c4c1b4b7-38ed-4a09-86b5-bf50465b3aa1" providerId="ADAL" clId="{7A948E14-09F3-47A8-B7A3-7896396DD672}" dt="2023-02-08T09:28:13.619" v="565" actId="1035"/>
          <ac:spMkLst>
            <pc:docMk/>
            <pc:sldMk cId="921715074" sldId="256"/>
            <ac:spMk id="38" creationId="{2CD486BA-1D80-EB70-0D2A-290D8113D5EA}"/>
          </ac:spMkLst>
        </pc:spChg>
        <pc:spChg chg="add mod">
          <ac:chgData name="白井　悠暉" userId="c4c1b4b7-38ed-4a09-86b5-bf50465b3aa1" providerId="ADAL" clId="{7A948E14-09F3-47A8-B7A3-7896396DD672}" dt="2023-02-08T09:28:13.619" v="565" actId="1035"/>
          <ac:spMkLst>
            <pc:docMk/>
            <pc:sldMk cId="921715074" sldId="256"/>
            <ac:spMk id="39" creationId="{25EE304B-AF39-D4F9-EAD8-D46579DCABDB}"/>
          </ac:spMkLst>
        </pc:spChg>
        <pc:spChg chg="add mod">
          <ac:chgData name="白井　悠暉" userId="c4c1b4b7-38ed-4a09-86b5-bf50465b3aa1" providerId="ADAL" clId="{7A948E14-09F3-47A8-B7A3-7896396DD672}" dt="2023-02-08T09:28:13.619" v="565" actId="1035"/>
          <ac:spMkLst>
            <pc:docMk/>
            <pc:sldMk cId="921715074" sldId="256"/>
            <ac:spMk id="40" creationId="{3BE31812-1E3F-B18A-1F4C-C795948CF0AE}"/>
          </ac:spMkLst>
        </pc:spChg>
        <pc:spChg chg="add mod">
          <ac:chgData name="白井　悠暉" userId="c4c1b4b7-38ed-4a09-86b5-bf50465b3aa1" providerId="ADAL" clId="{7A948E14-09F3-47A8-B7A3-7896396DD672}" dt="2023-02-08T09:28:13.619" v="565" actId="1035"/>
          <ac:spMkLst>
            <pc:docMk/>
            <pc:sldMk cId="921715074" sldId="256"/>
            <ac:spMk id="41" creationId="{2B7903DB-20B1-D9BF-B990-959793B6ACBD}"/>
          </ac:spMkLst>
        </pc:spChg>
        <pc:spChg chg="add mod">
          <ac:chgData name="白井　悠暉" userId="c4c1b4b7-38ed-4a09-86b5-bf50465b3aa1" providerId="ADAL" clId="{7A948E14-09F3-47A8-B7A3-7896396DD672}" dt="2023-02-08T09:28:13.619" v="565" actId="1035"/>
          <ac:spMkLst>
            <pc:docMk/>
            <pc:sldMk cId="921715074" sldId="256"/>
            <ac:spMk id="42" creationId="{4C1F7F5C-61CF-0917-31D3-51B77E6645D4}"/>
          </ac:spMkLst>
        </pc:spChg>
        <pc:spChg chg="add mod">
          <ac:chgData name="白井　悠暉" userId="c4c1b4b7-38ed-4a09-86b5-bf50465b3aa1" providerId="ADAL" clId="{7A948E14-09F3-47A8-B7A3-7896396DD672}" dt="2023-02-08T09:28:13.619" v="565" actId="1035"/>
          <ac:spMkLst>
            <pc:docMk/>
            <pc:sldMk cId="921715074" sldId="256"/>
            <ac:spMk id="43" creationId="{10CE6DDE-1364-4005-0B42-98832AEE1F13}"/>
          </ac:spMkLst>
        </pc:spChg>
        <pc:spChg chg="add mod">
          <ac:chgData name="白井　悠暉" userId="c4c1b4b7-38ed-4a09-86b5-bf50465b3aa1" providerId="ADAL" clId="{7A948E14-09F3-47A8-B7A3-7896396DD672}" dt="2023-02-08T09:28:13.619" v="565" actId="1035"/>
          <ac:spMkLst>
            <pc:docMk/>
            <pc:sldMk cId="921715074" sldId="256"/>
            <ac:spMk id="44" creationId="{DC0564B0-6DFD-854F-7C01-C94AA263313A}"/>
          </ac:spMkLst>
        </pc:spChg>
        <pc:spChg chg="add mod">
          <ac:chgData name="白井　悠暉" userId="c4c1b4b7-38ed-4a09-86b5-bf50465b3aa1" providerId="ADAL" clId="{7A948E14-09F3-47A8-B7A3-7896396DD672}" dt="2023-02-08T09:28:13.619" v="565" actId="1035"/>
          <ac:spMkLst>
            <pc:docMk/>
            <pc:sldMk cId="921715074" sldId="256"/>
            <ac:spMk id="45" creationId="{90129E82-6894-04B5-693E-90B195FBFB3E}"/>
          </ac:spMkLst>
        </pc:spChg>
        <pc:spChg chg="add mod">
          <ac:chgData name="白井　悠暉" userId="c4c1b4b7-38ed-4a09-86b5-bf50465b3aa1" providerId="ADAL" clId="{7A948E14-09F3-47A8-B7A3-7896396DD672}" dt="2023-02-08T09:28:13.619" v="565" actId="1035"/>
          <ac:spMkLst>
            <pc:docMk/>
            <pc:sldMk cId="921715074" sldId="256"/>
            <ac:spMk id="46" creationId="{5EB1BDA5-285E-C15D-2089-229B8AE901D4}"/>
          </ac:spMkLst>
        </pc:spChg>
        <pc:spChg chg="add mod">
          <ac:chgData name="白井　悠暉" userId="c4c1b4b7-38ed-4a09-86b5-bf50465b3aa1" providerId="ADAL" clId="{7A948E14-09F3-47A8-B7A3-7896396DD672}" dt="2023-02-08T09:28:13.619" v="565" actId="1035"/>
          <ac:spMkLst>
            <pc:docMk/>
            <pc:sldMk cId="921715074" sldId="256"/>
            <ac:spMk id="47" creationId="{F2FE51F9-FBF5-8111-3AB8-F4B78A2212CE}"/>
          </ac:spMkLst>
        </pc:spChg>
        <pc:spChg chg="add mod">
          <ac:chgData name="白井　悠暉" userId="c4c1b4b7-38ed-4a09-86b5-bf50465b3aa1" providerId="ADAL" clId="{7A948E14-09F3-47A8-B7A3-7896396DD672}" dt="2023-02-08T09:28:13.619" v="565" actId="1035"/>
          <ac:spMkLst>
            <pc:docMk/>
            <pc:sldMk cId="921715074" sldId="256"/>
            <ac:spMk id="48" creationId="{40400158-EEA5-4665-033E-74AD332C64E7}"/>
          </ac:spMkLst>
        </pc:spChg>
        <pc:spChg chg="add mod">
          <ac:chgData name="白井　悠暉" userId="c4c1b4b7-38ed-4a09-86b5-bf50465b3aa1" providerId="ADAL" clId="{7A948E14-09F3-47A8-B7A3-7896396DD672}" dt="2023-02-08T09:28:13.619" v="565" actId="1035"/>
          <ac:spMkLst>
            <pc:docMk/>
            <pc:sldMk cId="921715074" sldId="256"/>
            <ac:spMk id="49" creationId="{4BF04EBC-50C0-F4DD-B279-07BA2156583D}"/>
          </ac:spMkLst>
        </pc:spChg>
        <pc:spChg chg="add mod">
          <ac:chgData name="白井　悠暉" userId="c4c1b4b7-38ed-4a09-86b5-bf50465b3aa1" providerId="ADAL" clId="{7A948E14-09F3-47A8-B7A3-7896396DD672}" dt="2023-02-08T09:28:13.619" v="565" actId="1035"/>
          <ac:spMkLst>
            <pc:docMk/>
            <pc:sldMk cId="921715074" sldId="256"/>
            <ac:spMk id="50" creationId="{6108F88B-7D34-BA67-BDF7-3249330F87CA}"/>
          </ac:spMkLst>
        </pc:spChg>
        <pc:spChg chg="add mod">
          <ac:chgData name="白井　悠暉" userId="c4c1b4b7-38ed-4a09-86b5-bf50465b3aa1" providerId="ADAL" clId="{7A948E14-09F3-47A8-B7A3-7896396DD672}" dt="2023-02-08T09:28:13.619" v="565" actId="1035"/>
          <ac:spMkLst>
            <pc:docMk/>
            <pc:sldMk cId="921715074" sldId="256"/>
            <ac:spMk id="51" creationId="{DB464BFC-03FA-4390-48CF-78D5B6C22DFB}"/>
          </ac:spMkLst>
        </pc:spChg>
        <pc:spChg chg="add mod">
          <ac:chgData name="白井　悠暉" userId="c4c1b4b7-38ed-4a09-86b5-bf50465b3aa1" providerId="ADAL" clId="{7A948E14-09F3-47A8-B7A3-7896396DD672}" dt="2023-02-08T09:32:20.179" v="586" actId="1076"/>
          <ac:spMkLst>
            <pc:docMk/>
            <pc:sldMk cId="921715074" sldId="256"/>
            <ac:spMk id="52" creationId="{8B582FA5-50C0-8C3D-CD6A-29C0B0CBA199}"/>
          </ac:spMkLst>
        </pc:spChg>
        <pc:picChg chg="mod">
          <ac:chgData name="白井　悠暉" userId="c4c1b4b7-38ed-4a09-86b5-bf50465b3aa1" providerId="ADAL" clId="{7A948E14-09F3-47A8-B7A3-7896396DD672}" dt="2023-02-08T09:17:03.200" v="75" actId="1076"/>
          <ac:picMkLst>
            <pc:docMk/>
            <pc:sldMk cId="921715074" sldId="256"/>
            <ac:picMk id="5" creationId="{E6CA7953-5F8B-D388-9F3D-18037CFED082}"/>
          </ac:picMkLst>
        </pc:picChg>
        <pc:picChg chg="mod">
          <ac:chgData name="白井　悠暉" userId="c4c1b4b7-38ed-4a09-86b5-bf50465b3aa1" providerId="ADAL" clId="{7A948E14-09F3-47A8-B7A3-7896396DD672}" dt="2023-02-08T09:17:06.078" v="76" actId="1076"/>
          <ac:picMkLst>
            <pc:docMk/>
            <pc:sldMk cId="921715074" sldId="256"/>
            <ac:picMk id="21" creationId="{D6348374-8888-CAA2-C806-B94595D5F029}"/>
          </ac:picMkLst>
        </pc:picChg>
        <pc:picChg chg="add mod">
          <ac:chgData name="白井　悠暉" userId="c4c1b4b7-38ed-4a09-86b5-bf50465b3aa1" providerId="ADAL" clId="{7A948E14-09F3-47A8-B7A3-7896396DD672}" dt="2023-02-08T09:17:08.655" v="77" actId="1076"/>
          <ac:picMkLst>
            <pc:docMk/>
            <pc:sldMk cId="921715074" sldId="256"/>
            <ac:picMk id="22" creationId="{6DC47118-A474-F1A6-CF0E-9B4A39960C0E}"/>
          </ac:picMkLst>
        </pc:picChg>
        <pc:picChg chg="add mod">
          <ac:chgData name="白井　悠暉" userId="c4c1b4b7-38ed-4a09-86b5-bf50465b3aa1" providerId="ADAL" clId="{7A948E14-09F3-47A8-B7A3-7896396DD672}" dt="2023-02-08T09:17:24.039" v="79" actId="1076"/>
          <ac:picMkLst>
            <pc:docMk/>
            <pc:sldMk cId="921715074" sldId="256"/>
            <ac:picMk id="23" creationId="{B7E0177C-BA11-7C0A-10AD-FEFCCBFAE9BA}"/>
          </ac:picMkLst>
        </pc:picChg>
        <pc:picChg chg="add mod">
          <ac:chgData name="白井　悠暉" userId="c4c1b4b7-38ed-4a09-86b5-bf50465b3aa1" providerId="ADAL" clId="{7A948E14-09F3-47A8-B7A3-7896396DD672}" dt="2023-02-08T09:17:20.531" v="78" actId="1076"/>
          <ac:picMkLst>
            <pc:docMk/>
            <pc:sldMk cId="921715074" sldId="256"/>
            <ac:picMk id="24" creationId="{EC5237EE-8F6D-C0E2-3E55-268B2533C499}"/>
          </ac:picMkLst>
        </pc:picChg>
        <pc:picChg chg="add mod">
          <ac:chgData name="白井　悠暉" userId="c4c1b4b7-38ed-4a09-86b5-bf50465b3aa1" providerId="ADAL" clId="{7A948E14-09F3-47A8-B7A3-7896396DD672}" dt="2023-02-08T09:17:20.531" v="78" actId="1076"/>
          <ac:picMkLst>
            <pc:docMk/>
            <pc:sldMk cId="921715074" sldId="256"/>
            <ac:picMk id="25" creationId="{957D442B-08BB-E40A-F78A-D49082AAEE89}"/>
          </ac:picMkLst>
        </pc:picChg>
        <pc:picChg chg="add mod">
          <ac:chgData name="白井　悠暉" userId="c4c1b4b7-38ed-4a09-86b5-bf50465b3aa1" providerId="ADAL" clId="{7A948E14-09F3-47A8-B7A3-7896396DD672}" dt="2023-02-08T09:17:20.531" v="78" actId="1076"/>
          <ac:picMkLst>
            <pc:docMk/>
            <pc:sldMk cId="921715074" sldId="256"/>
            <ac:picMk id="26" creationId="{00B76A54-2D4F-BB4B-9D85-C663CB45166E}"/>
          </ac:picMkLst>
        </pc:picChg>
        <pc:picChg chg="add mod">
          <ac:chgData name="白井　悠暉" userId="c4c1b4b7-38ed-4a09-86b5-bf50465b3aa1" providerId="ADAL" clId="{7A948E14-09F3-47A8-B7A3-7896396DD672}" dt="2023-02-08T09:17:20.531" v="78" actId="1076"/>
          <ac:picMkLst>
            <pc:docMk/>
            <pc:sldMk cId="921715074" sldId="256"/>
            <ac:picMk id="27" creationId="{1B2EDC2B-AF58-CBE5-AFD9-F20DC443FDA0}"/>
          </ac:picMkLst>
        </pc:picChg>
        <pc:picChg chg="add mod">
          <ac:chgData name="白井　悠暉" userId="c4c1b4b7-38ed-4a09-86b5-bf50465b3aa1" providerId="ADAL" clId="{7A948E14-09F3-47A8-B7A3-7896396DD672}" dt="2023-02-08T09:17:40.661" v="80" actId="1076"/>
          <ac:picMkLst>
            <pc:docMk/>
            <pc:sldMk cId="921715074" sldId="256"/>
            <ac:picMk id="28" creationId="{FA6154B5-C1FA-E486-B8A7-4B997822A64F}"/>
          </ac:picMkLst>
        </pc:picChg>
        <pc:picChg chg="add mod">
          <ac:chgData name="白井　悠暉" userId="c4c1b4b7-38ed-4a09-86b5-bf50465b3aa1" providerId="ADAL" clId="{7A948E14-09F3-47A8-B7A3-7896396DD672}" dt="2023-02-08T09:17:40.661" v="80" actId="1076"/>
          <ac:picMkLst>
            <pc:docMk/>
            <pc:sldMk cId="921715074" sldId="256"/>
            <ac:picMk id="29" creationId="{02BB4E98-E861-9057-C4AE-D373DD995284}"/>
          </ac:picMkLst>
        </pc:picChg>
        <pc:picChg chg="add mod">
          <ac:chgData name="白井　悠暉" userId="c4c1b4b7-38ed-4a09-86b5-bf50465b3aa1" providerId="ADAL" clId="{7A948E14-09F3-47A8-B7A3-7896396DD672}" dt="2023-02-08T09:17:40.661" v="80" actId="1076"/>
          <ac:picMkLst>
            <pc:docMk/>
            <pc:sldMk cId="921715074" sldId="256"/>
            <ac:picMk id="30" creationId="{816EC1E6-F07C-F59C-F7C2-18AC29B741D3}"/>
          </ac:picMkLst>
        </pc:picChg>
        <pc:picChg chg="add mod">
          <ac:chgData name="白井　悠暉" userId="c4c1b4b7-38ed-4a09-86b5-bf50465b3aa1" providerId="ADAL" clId="{7A948E14-09F3-47A8-B7A3-7896396DD672}" dt="2023-02-08T09:17:40.661" v="80" actId="1076"/>
          <ac:picMkLst>
            <pc:docMk/>
            <pc:sldMk cId="921715074" sldId="256"/>
            <ac:picMk id="31" creationId="{D25071D1-34B7-E894-10FE-B6287BDD7176}"/>
          </ac:picMkLst>
        </pc:picChg>
        <pc:picChg chg="add mod">
          <ac:chgData name="白井　悠暉" userId="c4c1b4b7-38ed-4a09-86b5-bf50465b3aa1" providerId="ADAL" clId="{7A948E14-09F3-47A8-B7A3-7896396DD672}" dt="2023-02-08T09:17:40.661" v="80" actId="1076"/>
          <ac:picMkLst>
            <pc:docMk/>
            <pc:sldMk cId="921715074" sldId="256"/>
            <ac:picMk id="32" creationId="{74858DCE-3CA7-F420-FA27-474EE5DB8E98}"/>
          </ac:picMkLst>
        </pc:picChg>
        <pc:picChg chg="add mod">
          <ac:chgData name="白井　悠暉" userId="c4c1b4b7-38ed-4a09-86b5-bf50465b3aa1" providerId="ADAL" clId="{7A948E14-09F3-47A8-B7A3-7896396DD672}" dt="2023-02-08T09:17:40.661" v="80" actId="1076"/>
          <ac:picMkLst>
            <pc:docMk/>
            <pc:sldMk cId="921715074" sldId="256"/>
            <ac:picMk id="33" creationId="{053CF004-989A-6C03-4537-249D5D11E394}"/>
          </ac:picMkLst>
        </pc:picChg>
        <pc:picChg chg="add mod">
          <ac:chgData name="白井　悠暉" userId="c4c1b4b7-38ed-4a09-86b5-bf50465b3aa1" providerId="ADAL" clId="{7A948E14-09F3-47A8-B7A3-7896396DD672}" dt="2023-02-08T09:17:40.661" v="80" actId="1076"/>
          <ac:picMkLst>
            <pc:docMk/>
            <pc:sldMk cId="921715074" sldId="256"/>
            <ac:picMk id="34" creationId="{A39F2A51-5161-80C2-E366-66BF2698E6C9}"/>
          </ac:picMkLst>
        </pc:picChg>
        <pc:picChg chg="add mod">
          <ac:chgData name="白井　悠暉" userId="c4c1b4b7-38ed-4a09-86b5-bf50465b3aa1" providerId="ADAL" clId="{7A948E14-09F3-47A8-B7A3-7896396DD672}" dt="2023-02-08T09:17:40.661" v="80" actId="1076"/>
          <ac:picMkLst>
            <pc:docMk/>
            <pc:sldMk cId="921715074" sldId="256"/>
            <ac:picMk id="35" creationId="{9BED17E5-3697-4577-90E8-55D9CC2A6D1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24F8E5-4AF9-8714-0DFE-FA484C262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C0D4C0E-687C-3571-8D71-2DD49CFB7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54BE979-F2DD-F0FA-E6DF-238D5FD3A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6F12-1674-40D8-8D6F-8732DEC40A66}" type="datetimeFigureOut">
              <a:rPr kumimoji="1" lang="ja-JP" altLang="en-US" smtClean="0"/>
              <a:t>2023/2/8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AA30F38-487C-3349-D396-8CF68D21B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D40E938-3424-C98D-DB5D-0841A6EEA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7D74-1664-4684-8D1E-5F5C112DBC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195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0D7EB9-9EA2-21D1-9AE1-949F75F0E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16ADF44-1A72-F4E1-1B72-11CCD6BE9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A6D1FFE-0251-4972-9D51-83E050C04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6F12-1674-40D8-8D6F-8732DEC40A66}" type="datetimeFigureOut">
              <a:rPr kumimoji="1" lang="ja-JP" altLang="en-US" smtClean="0"/>
              <a:t>2023/2/8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4BC70C8-CDE4-411A-33A4-283AA8C0A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AAD5AF-8699-D80D-446A-1264AEDFC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7D74-1664-4684-8D1E-5F5C112DBC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309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5C13FE4-192A-FBDA-795D-40C155C1FE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6304EAC-11E4-9AB8-2778-14D1C7BBF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0F810B-6457-8FD0-B358-5EF0F4B60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6F12-1674-40D8-8D6F-8732DEC40A66}" type="datetimeFigureOut">
              <a:rPr kumimoji="1" lang="ja-JP" altLang="en-US" smtClean="0"/>
              <a:t>2023/2/8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A438999-8985-5096-4938-CF54356F6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DE756E-28E5-F6E7-E167-A11AE984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7D74-1664-4684-8D1E-5F5C112DBC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002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0B20F2-273B-6E17-09C4-871A139BE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B1E2EA-6887-AA6C-B6A3-E7F26406F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64A81C-95CE-1C3C-53B2-D73883E19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6F12-1674-40D8-8D6F-8732DEC40A66}" type="datetimeFigureOut">
              <a:rPr kumimoji="1" lang="ja-JP" altLang="en-US" smtClean="0"/>
              <a:t>2023/2/8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3E67BFF-1D4F-8F9F-D687-B30DE0F0A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AC4138B-961E-ABE5-7C1A-D0867B4B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7D74-1664-4684-8D1E-5F5C112DBC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179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424260-36BD-924C-E073-0A975F25C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3886E12-B264-7D62-FADC-AFC7AD3F5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638CACE-C8E9-0E92-2CB7-72EF0602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6F12-1674-40D8-8D6F-8732DEC40A66}" type="datetimeFigureOut">
              <a:rPr kumimoji="1" lang="ja-JP" altLang="en-US" smtClean="0"/>
              <a:t>2023/2/8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80A9C2-D5F1-ADD1-C991-EBD96016A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1DCCD4F-2A9C-3FD1-B09D-BB5970D98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7D74-1664-4684-8D1E-5F5C112DBC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8681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2E25D1-9703-D118-2C35-9C5C2AA5C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073CBF-1A6E-5495-8F7F-18F122848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E21C860-0F89-A08A-5C56-E2197A9E9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348168E-D92B-E92F-3894-0F1FD2A5B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6F12-1674-40D8-8D6F-8732DEC40A66}" type="datetimeFigureOut">
              <a:rPr kumimoji="1" lang="ja-JP" altLang="en-US" smtClean="0"/>
              <a:t>2023/2/8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9079F75-C8A6-B365-6373-E72FC26F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F854E01-71FC-EA76-018C-D96BDA25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7D74-1664-4684-8D1E-5F5C112DBC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7277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8E2246-A451-08E9-1CF7-AA648B98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C4B1F57-9918-CBF3-3E6F-0670F1D5C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62608FF-DAE4-58D4-5624-D11083856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5F7EE82-096B-A2A3-CEF2-49D4B947D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B1310A4-07C6-AB0B-9E07-D2CE54D37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D8A1691-F451-93BA-B287-62624828E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6F12-1674-40D8-8D6F-8732DEC40A66}" type="datetimeFigureOut">
              <a:rPr kumimoji="1" lang="ja-JP" altLang="en-US" smtClean="0"/>
              <a:t>2023/2/8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3F3CC6F-E7B1-9182-F31D-4F42C96E0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B82685C-3314-F07D-A438-23A92413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7D74-1664-4684-8D1E-5F5C112DBC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4489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29B499-07D6-A8B1-94B0-30F6A42D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0D5B2AF-D096-6F40-A664-865349F13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6F12-1674-40D8-8D6F-8732DEC40A66}" type="datetimeFigureOut">
              <a:rPr kumimoji="1" lang="ja-JP" altLang="en-US" smtClean="0"/>
              <a:t>2023/2/8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34DCE13-8AB4-8691-E9F4-CD1FB3C44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4437E99-47EA-AE3E-A794-0B2662A11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7D74-1664-4684-8D1E-5F5C112DBC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0300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E5D11A9-8281-BE89-56A5-4BBF7E4D3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6F12-1674-40D8-8D6F-8732DEC40A66}" type="datetimeFigureOut">
              <a:rPr kumimoji="1" lang="ja-JP" altLang="en-US" smtClean="0"/>
              <a:t>2023/2/8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9E6AC1C-C526-1C23-5637-62DDCC7EB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2545EA-5208-2792-1184-D9C60959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7D74-1664-4684-8D1E-5F5C112DBC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983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594561-3BD6-370D-78A7-9C8F8650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0C94637-DC1D-9152-FC76-10A2ACE71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526DA6E-2C32-F2A3-EFAC-B0B2BE2DA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AEB1A13-CBA2-DDF5-1319-6C60E7D4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6F12-1674-40D8-8D6F-8732DEC40A66}" type="datetimeFigureOut">
              <a:rPr kumimoji="1" lang="ja-JP" altLang="en-US" smtClean="0"/>
              <a:t>2023/2/8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7F60009-9FCF-3935-AE35-C57A8ED6C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932F281-C2AA-6215-E59A-2C3A8893F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7D74-1664-4684-8D1E-5F5C112DBC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3261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1A7D57-E44B-8497-43BD-EF705EA5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D48E970-EBB8-B3B8-6582-F2AE0418A6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A2F9EDB-E1B7-0F85-84AD-654C54074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EB07A49-A507-4AD3-2DCF-78A360C03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6F12-1674-40D8-8D6F-8732DEC40A66}" type="datetimeFigureOut">
              <a:rPr kumimoji="1" lang="ja-JP" altLang="en-US" smtClean="0"/>
              <a:t>2023/2/8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1200D92-C745-10CC-B291-173A84CD6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22BE279-775E-13D9-441C-4D59CF175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7D74-1664-4684-8D1E-5F5C112DBC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49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97761FE-DA88-C30D-6D40-64D2B8C4C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9571F75-3D87-8B98-8321-B8D9669A4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64A13D2-C49E-EDF8-9C63-CCC42D998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86F12-1674-40D8-8D6F-8732DEC40A66}" type="datetimeFigureOut">
              <a:rPr kumimoji="1" lang="ja-JP" altLang="en-US" smtClean="0"/>
              <a:t>2023/2/8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D032008-C1A8-AEFB-7EAC-AE2B1C9213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214D59-9883-FD61-8F73-F649AE906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7D74-1664-4684-8D1E-5F5C112DBC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264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" Type="http://schemas.microsoft.com/office/2007/relationships/media" Target="../media/media2.mp3"/><Relationship Id="rId21" Type="http://schemas.microsoft.com/office/2007/relationships/media" Target="../media/media11.mp3"/><Relationship Id="rId34" Type="http://schemas.openxmlformats.org/officeDocument/2006/relationships/image" Target="../media/image1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3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microsoft.com/office/2007/relationships/media" Target="../media/media15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32" Type="http://schemas.openxmlformats.org/officeDocument/2006/relationships/audio" Target="../media/media16.mp3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audio" Target="../media/media14.mp3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microsoft.com/office/2007/relationships/media" Target="../media/media16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microsoft.com/office/2007/relationships/media" Target="../media/media14.mp3"/><Relationship Id="rId30" Type="http://schemas.openxmlformats.org/officeDocument/2006/relationships/audio" Target="../media/media15.mp3"/><Relationship Id="rId8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29B1DF7-5273-C1A9-6895-A143CE3F3B64}"/>
              </a:ext>
            </a:extLst>
          </p:cNvPr>
          <p:cNvSpPr txBox="1"/>
          <p:nvPr/>
        </p:nvSpPr>
        <p:spPr>
          <a:xfrm>
            <a:off x="408940" y="1694937"/>
            <a:ext cx="1980029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ソーラン節</a:t>
            </a:r>
          </a:p>
        </p:txBody>
      </p:sp>
      <p:pic>
        <p:nvPicPr>
          <p:cNvPr id="5" name="05 トラック 5">
            <a:hlinkClick r:id="" action="ppaction://media"/>
            <a:extLst>
              <a:ext uri="{FF2B5EF4-FFF2-40B4-BE49-F238E27FC236}">
                <a16:creationId xmlns:a16="http://schemas.microsoft.com/office/drawing/2014/main" id="{E6CA7953-5F8B-D388-9F3D-18037CFED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2251719" y="244035"/>
            <a:ext cx="609600" cy="6096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93A36A2-AC05-33D5-FE06-6EDCF1D3546B}"/>
              </a:ext>
            </a:extLst>
          </p:cNvPr>
          <p:cNvSpPr txBox="1"/>
          <p:nvPr/>
        </p:nvSpPr>
        <p:spPr>
          <a:xfrm>
            <a:off x="768012" y="3136002"/>
            <a:ext cx="1261884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山中節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5BE0E99-BEE1-211B-8626-E6AF53A59A13}"/>
              </a:ext>
            </a:extLst>
          </p:cNvPr>
          <p:cNvSpPr txBox="1"/>
          <p:nvPr/>
        </p:nvSpPr>
        <p:spPr>
          <a:xfrm>
            <a:off x="768012" y="4473157"/>
            <a:ext cx="1261884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郡上節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2EB1551-1D04-0EBC-946A-0A123C078892}"/>
              </a:ext>
            </a:extLst>
          </p:cNvPr>
          <p:cNvSpPr txBox="1"/>
          <p:nvPr/>
        </p:nvSpPr>
        <p:spPr>
          <a:xfrm>
            <a:off x="585807" y="5743306"/>
            <a:ext cx="1620957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河内音頭</a:t>
            </a:r>
            <a:endParaRPr kumimoji="1"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4AAAA1E-C8B7-5979-D491-825D2B2090C0}"/>
              </a:ext>
            </a:extLst>
          </p:cNvPr>
          <p:cNvSpPr txBox="1"/>
          <p:nvPr/>
        </p:nvSpPr>
        <p:spPr>
          <a:xfrm>
            <a:off x="3548380" y="1694937"/>
            <a:ext cx="1980029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よさこい節</a:t>
            </a:r>
            <a:endParaRPr kumimoji="1"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1B228A9-C1FB-25DD-8511-53A45D12D70A}"/>
              </a:ext>
            </a:extLst>
          </p:cNvPr>
          <p:cNvSpPr txBox="1"/>
          <p:nvPr/>
        </p:nvSpPr>
        <p:spPr>
          <a:xfrm>
            <a:off x="3368843" y="3094146"/>
            <a:ext cx="2339102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牛深ハイヤ節</a:t>
            </a:r>
            <a:endParaRPr kumimoji="1"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7CE1A25-169E-D6D7-903C-C7A75456EFCE}"/>
              </a:ext>
            </a:extLst>
          </p:cNvPr>
          <p:cNvSpPr txBox="1"/>
          <p:nvPr/>
        </p:nvSpPr>
        <p:spPr>
          <a:xfrm>
            <a:off x="3907452" y="4473272"/>
            <a:ext cx="1261884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朝花節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F62D449-1028-0946-E301-703CF0108261}"/>
              </a:ext>
            </a:extLst>
          </p:cNvPr>
          <p:cNvSpPr txBox="1"/>
          <p:nvPr/>
        </p:nvSpPr>
        <p:spPr>
          <a:xfrm>
            <a:off x="3907452" y="5743306"/>
            <a:ext cx="1261884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谷茶前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3922355-8963-E769-C6DE-0DE036960F5B}"/>
              </a:ext>
            </a:extLst>
          </p:cNvPr>
          <p:cNvSpPr txBox="1"/>
          <p:nvPr/>
        </p:nvSpPr>
        <p:spPr>
          <a:xfrm>
            <a:off x="6456920" y="1694937"/>
            <a:ext cx="2698175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かりぼし切り歌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23C54FF-2050-773E-1770-68FB213DFBA2}"/>
              </a:ext>
            </a:extLst>
          </p:cNvPr>
          <p:cNvSpPr txBox="1"/>
          <p:nvPr/>
        </p:nvSpPr>
        <p:spPr>
          <a:xfrm>
            <a:off x="6995528" y="3094146"/>
            <a:ext cx="1620957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江差追分</a:t>
            </a:r>
            <a:endParaRPr kumimoji="1"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16BEA99-532F-B42D-56C8-E0F060D50ECE}"/>
              </a:ext>
            </a:extLst>
          </p:cNvPr>
          <p:cNvSpPr txBox="1"/>
          <p:nvPr/>
        </p:nvSpPr>
        <p:spPr>
          <a:xfrm>
            <a:off x="6815991" y="5743306"/>
            <a:ext cx="1980029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宮城長持歌</a:t>
            </a:r>
            <a:endParaRPr kumimoji="1"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674AE25-7D59-3484-B6C4-72A04B587383}"/>
              </a:ext>
            </a:extLst>
          </p:cNvPr>
          <p:cNvSpPr txBox="1"/>
          <p:nvPr/>
        </p:nvSpPr>
        <p:spPr>
          <a:xfrm>
            <a:off x="9596360" y="1710097"/>
            <a:ext cx="1980029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箱根馬子歌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3EF9690-C372-8300-CDC9-4CDA0E602622}"/>
              </a:ext>
            </a:extLst>
          </p:cNvPr>
          <p:cNvSpPr txBox="1"/>
          <p:nvPr/>
        </p:nvSpPr>
        <p:spPr>
          <a:xfrm>
            <a:off x="6636455" y="4476334"/>
            <a:ext cx="2339102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南部牛追い歌</a:t>
            </a:r>
            <a:endParaRPr kumimoji="1"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17B3386-602F-6214-57FA-81610D8D5E18}"/>
              </a:ext>
            </a:extLst>
          </p:cNvPr>
          <p:cNvSpPr txBox="1"/>
          <p:nvPr/>
        </p:nvSpPr>
        <p:spPr>
          <a:xfrm>
            <a:off x="9596360" y="3094146"/>
            <a:ext cx="1980029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小諸馬子歌</a:t>
            </a:r>
            <a:endParaRPr kumimoji="1"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3FC57E9-AEC0-36DB-849B-9A8464A766A2}"/>
              </a:ext>
            </a:extLst>
          </p:cNvPr>
          <p:cNvSpPr txBox="1"/>
          <p:nvPr/>
        </p:nvSpPr>
        <p:spPr>
          <a:xfrm>
            <a:off x="9596360" y="4473157"/>
            <a:ext cx="1980029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吉野川筏歌</a:t>
            </a:r>
            <a:endParaRPr kumimoji="1"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732B7AE-AF05-280D-C8AD-2020B50A3B5E}"/>
              </a:ext>
            </a:extLst>
          </p:cNvPr>
          <p:cNvSpPr txBox="1"/>
          <p:nvPr/>
        </p:nvSpPr>
        <p:spPr>
          <a:xfrm>
            <a:off x="9626164" y="5743306"/>
            <a:ext cx="1980029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音戸の舟歌</a:t>
            </a:r>
            <a:endParaRPr kumimoji="1"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1" name="08 トラック 8">
            <a:hlinkClick r:id="" action="ppaction://media"/>
            <a:extLst>
              <a:ext uri="{FF2B5EF4-FFF2-40B4-BE49-F238E27FC236}">
                <a16:creationId xmlns:a16="http://schemas.microsoft.com/office/drawing/2014/main" id="{D6348374-8888-CAA2-C806-B94595D5F0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2251719" y="1902380"/>
            <a:ext cx="609600" cy="609600"/>
          </a:xfrm>
          <a:prstGeom prst="rect">
            <a:avLst/>
          </a:prstGeom>
        </p:spPr>
      </p:pic>
      <p:pic>
        <p:nvPicPr>
          <p:cNvPr id="22" name="09 トラック 9">
            <a:hlinkClick r:id="" action="ppaction://media"/>
            <a:extLst>
              <a:ext uri="{FF2B5EF4-FFF2-40B4-BE49-F238E27FC236}">
                <a16:creationId xmlns:a16="http://schemas.microsoft.com/office/drawing/2014/main" id="{6DC47118-A474-F1A6-CF0E-9B4A39960C0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2251719" y="3563353"/>
            <a:ext cx="609600" cy="609600"/>
          </a:xfrm>
          <a:prstGeom prst="rect">
            <a:avLst/>
          </a:prstGeom>
        </p:spPr>
      </p:pic>
      <p:pic>
        <p:nvPicPr>
          <p:cNvPr id="23" name="10 トラック 10">
            <a:hlinkClick r:id="" action="ppaction://media"/>
            <a:extLst>
              <a:ext uri="{FF2B5EF4-FFF2-40B4-BE49-F238E27FC236}">
                <a16:creationId xmlns:a16="http://schemas.microsoft.com/office/drawing/2014/main" id="{B7E0177C-BA11-7C0A-10AD-FEFCCBFAE9B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2402607" y="5353438"/>
            <a:ext cx="609600" cy="609600"/>
          </a:xfrm>
          <a:prstGeom prst="rect">
            <a:avLst/>
          </a:prstGeom>
        </p:spPr>
      </p:pic>
      <p:pic>
        <p:nvPicPr>
          <p:cNvPr id="24" name="11 トラック 11">
            <a:hlinkClick r:id="" action="ppaction://media"/>
            <a:extLst>
              <a:ext uri="{FF2B5EF4-FFF2-40B4-BE49-F238E27FC236}">
                <a16:creationId xmlns:a16="http://schemas.microsoft.com/office/drawing/2014/main" id="{EC5237EE-8F6D-C0E2-3E55-268B2533C49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898202" y="170788"/>
            <a:ext cx="609600" cy="609600"/>
          </a:xfrm>
          <a:prstGeom prst="rect">
            <a:avLst/>
          </a:prstGeom>
        </p:spPr>
      </p:pic>
      <p:pic>
        <p:nvPicPr>
          <p:cNvPr id="25" name="12 トラック 12">
            <a:hlinkClick r:id="" action="ppaction://media"/>
            <a:extLst>
              <a:ext uri="{FF2B5EF4-FFF2-40B4-BE49-F238E27FC236}">
                <a16:creationId xmlns:a16="http://schemas.microsoft.com/office/drawing/2014/main" id="{957D442B-08BB-E40A-F78A-D49082AAEE8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813231" y="1915658"/>
            <a:ext cx="609600" cy="609600"/>
          </a:xfrm>
          <a:prstGeom prst="rect">
            <a:avLst/>
          </a:prstGeom>
        </p:spPr>
      </p:pic>
      <p:pic>
        <p:nvPicPr>
          <p:cNvPr id="26" name="13 トラック 13">
            <a:hlinkClick r:id="" action="ppaction://media"/>
            <a:extLst>
              <a:ext uri="{FF2B5EF4-FFF2-40B4-BE49-F238E27FC236}">
                <a16:creationId xmlns:a16="http://schemas.microsoft.com/office/drawing/2014/main" id="{00B76A54-2D4F-BB4B-9D85-C663CB45166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1206128" y="3599713"/>
            <a:ext cx="609600" cy="609600"/>
          </a:xfrm>
          <a:prstGeom prst="rect">
            <a:avLst/>
          </a:prstGeom>
        </p:spPr>
      </p:pic>
      <p:pic>
        <p:nvPicPr>
          <p:cNvPr id="27" name="14 トラック 14">
            <a:hlinkClick r:id="" action="ppaction://media"/>
            <a:extLst>
              <a:ext uri="{FF2B5EF4-FFF2-40B4-BE49-F238E27FC236}">
                <a16:creationId xmlns:a16="http://schemas.microsoft.com/office/drawing/2014/main" id="{1B2EDC2B-AF58-CBE5-AFD9-F20DC443FDA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1077739" y="5334408"/>
            <a:ext cx="609600" cy="609600"/>
          </a:xfrm>
          <a:prstGeom prst="rect">
            <a:avLst/>
          </a:prstGeom>
        </p:spPr>
      </p:pic>
      <p:pic>
        <p:nvPicPr>
          <p:cNvPr id="28" name="15 トラック 15">
            <a:hlinkClick r:id="" action="ppaction://media"/>
            <a:extLst>
              <a:ext uri="{FF2B5EF4-FFF2-40B4-BE49-F238E27FC236}">
                <a16:creationId xmlns:a16="http://schemas.microsoft.com/office/drawing/2014/main" id="{FA6154B5-C1FA-E486-B8A7-4B997822A64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038198" y="2164275"/>
            <a:ext cx="609600" cy="609600"/>
          </a:xfrm>
          <a:prstGeom prst="rect">
            <a:avLst/>
          </a:prstGeom>
        </p:spPr>
      </p:pic>
      <p:pic>
        <p:nvPicPr>
          <p:cNvPr id="29" name="07 トラック 7">
            <a:hlinkClick r:id="" action="ppaction://media"/>
            <a:extLst>
              <a:ext uri="{FF2B5EF4-FFF2-40B4-BE49-F238E27FC236}">
                <a16:creationId xmlns:a16="http://schemas.microsoft.com/office/drawing/2014/main" id="{02BB4E98-E861-9057-C4AE-D373DD99528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750551" y="475588"/>
            <a:ext cx="609600" cy="609600"/>
          </a:xfrm>
          <a:prstGeom prst="rect">
            <a:avLst/>
          </a:prstGeom>
        </p:spPr>
      </p:pic>
      <p:pic>
        <p:nvPicPr>
          <p:cNvPr id="30" name="16 トラック 16">
            <a:hlinkClick r:id="" action="ppaction://media"/>
            <a:extLst>
              <a:ext uri="{FF2B5EF4-FFF2-40B4-BE49-F238E27FC236}">
                <a16:creationId xmlns:a16="http://schemas.microsoft.com/office/drawing/2014/main" id="{816EC1E6-F07C-F59C-F7C2-18AC29B741D3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670720" y="3881480"/>
            <a:ext cx="609600" cy="609600"/>
          </a:xfrm>
          <a:prstGeom prst="rect">
            <a:avLst/>
          </a:prstGeom>
        </p:spPr>
      </p:pic>
      <p:pic>
        <p:nvPicPr>
          <p:cNvPr id="31" name="17 トラック 17">
            <a:hlinkClick r:id="" action="ppaction://media"/>
            <a:extLst>
              <a:ext uri="{FF2B5EF4-FFF2-40B4-BE49-F238E27FC236}">
                <a16:creationId xmlns:a16="http://schemas.microsoft.com/office/drawing/2014/main" id="{D25071D1-34B7-E894-10FE-B6287BDD7176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951630" y="5674535"/>
            <a:ext cx="609600" cy="609600"/>
          </a:xfrm>
          <a:prstGeom prst="rect">
            <a:avLst/>
          </a:prstGeom>
        </p:spPr>
      </p:pic>
      <p:pic>
        <p:nvPicPr>
          <p:cNvPr id="32" name="18 トラック 18">
            <a:hlinkClick r:id="" action="ppaction://media"/>
            <a:extLst>
              <a:ext uri="{FF2B5EF4-FFF2-40B4-BE49-F238E27FC236}">
                <a16:creationId xmlns:a16="http://schemas.microsoft.com/office/drawing/2014/main" id="{74858DCE-3CA7-F420-FA27-474EE5DB8E98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5998102" y="450020"/>
            <a:ext cx="609600" cy="609600"/>
          </a:xfrm>
          <a:prstGeom prst="rect">
            <a:avLst/>
          </a:prstGeom>
        </p:spPr>
      </p:pic>
      <p:pic>
        <p:nvPicPr>
          <p:cNvPr id="33" name="19 トラック 19">
            <a:hlinkClick r:id="" action="ppaction://media"/>
            <a:extLst>
              <a:ext uri="{FF2B5EF4-FFF2-40B4-BE49-F238E27FC236}">
                <a16:creationId xmlns:a16="http://schemas.microsoft.com/office/drawing/2014/main" id="{053CF004-989A-6C03-4537-249D5D11E394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6137346" y="2164275"/>
            <a:ext cx="609600" cy="609600"/>
          </a:xfrm>
          <a:prstGeom prst="rect">
            <a:avLst/>
          </a:prstGeom>
        </p:spPr>
      </p:pic>
      <p:pic>
        <p:nvPicPr>
          <p:cNvPr id="34" name="20 トラック 20">
            <a:hlinkClick r:id="" action="ppaction://media"/>
            <a:extLst>
              <a:ext uri="{FF2B5EF4-FFF2-40B4-BE49-F238E27FC236}">
                <a16:creationId xmlns:a16="http://schemas.microsoft.com/office/drawing/2014/main" id="{A39F2A51-5161-80C2-E366-66BF2698E6C9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6103302" y="3852358"/>
            <a:ext cx="609600" cy="609600"/>
          </a:xfrm>
          <a:prstGeom prst="rect">
            <a:avLst/>
          </a:prstGeom>
        </p:spPr>
      </p:pic>
      <p:pic>
        <p:nvPicPr>
          <p:cNvPr id="35" name="21 トラック 21">
            <a:hlinkClick r:id="" action="ppaction://media"/>
            <a:extLst>
              <a:ext uri="{FF2B5EF4-FFF2-40B4-BE49-F238E27FC236}">
                <a16:creationId xmlns:a16="http://schemas.microsoft.com/office/drawing/2014/main" id="{9BED17E5-3697-4577-90E8-55D9CC2A6D1D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6137346" y="5559423"/>
            <a:ext cx="609600" cy="609600"/>
          </a:xfrm>
          <a:prstGeom prst="rect">
            <a:avLst/>
          </a:prstGeom>
        </p:spPr>
      </p:pic>
      <p:sp>
        <p:nvSpPr>
          <p:cNvPr id="36" name="楕円 35">
            <a:extLst>
              <a:ext uri="{FF2B5EF4-FFF2-40B4-BE49-F238E27FC236}">
                <a16:creationId xmlns:a16="http://schemas.microsoft.com/office/drawing/2014/main" id="{3410C984-9C5A-A859-F12A-0D1D92CD23B1}"/>
              </a:ext>
            </a:extLst>
          </p:cNvPr>
          <p:cNvSpPr/>
          <p:nvPr/>
        </p:nvSpPr>
        <p:spPr>
          <a:xfrm>
            <a:off x="481211" y="306075"/>
            <a:ext cx="5163582" cy="1076749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拍にのったリズム</a:t>
            </a:r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BC198E68-AA94-4071-1A48-7CC934FBAF5D}"/>
              </a:ext>
            </a:extLst>
          </p:cNvPr>
          <p:cNvSpPr/>
          <p:nvPr/>
        </p:nvSpPr>
        <p:spPr>
          <a:xfrm>
            <a:off x="6502638" y="321230"/>
            <a:ext cx="5163582" cy="1076749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拍のない自由な</a:t>
            </a:r>
            <a:r>
              <a: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リズム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CD486BA-1D80-EB70-0D2A-290D8113D5EA}"/>
              </a:ext>
            </a:extLst>
          </p:cNvPr>
          <p:cNvSpPr txBox="1"/>
          <p:nvPr/>
        </p:nvSpPr>
        <p:spPr>
          <a:xfrm>
            <a:off x="957703" y="223331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北海道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1AB4F7-3F5F-81EB-21EB-E25BA6CD6ABD}"/>
              </a:ext>
            </a:extLst>
          </p:cNvPr>
          <p:cNvSpPr txBox="1"/>
          <p:nvPr/>
        </p:nvSpPr>
        <p:spPr>
          <a:xfrm>
            <a:off x="983366" y="36663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石川県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B3DE7DC-9087-8118-44A6-3D789120458A}"/>
              </a:ext>
            </a:extLst>
          </p:cNvPr>
          <p:cNvSpPr txBox="1"/>
          <p:nvPr/>
        </p:nvSpPr>
        <p:spPr>
          <a:xfrm>
            <a:off x="983365" y="500050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岐阜県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5EE304B-AF39-D4F9-EAD8-D46579DCABDB}"/>
              </a:ext>
            </a:extLst>
          </p:cNvPr>
          <p:cNvSpPr txBox="1"/>
          <p:nvPr/>
        </p:nvSpPr>
        <p:spPr>
          <a:xfrm>
            <a:off x="957703" y="627435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大阪府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BE31812-1E3F-B18A-1F4C-C795948CF0AE}"/>
              </a:ext>
            </a:extLst>
          </p:cNvPr>
          <p:cNvSpPr txBox="1"/>
          <p:nvPr/>
        </p:nvSpPr>
        <p:spPr>
          <a:xfrm>
            <a:off x="4099812" y="224114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高知県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B7903DB-20B1-D9BF-B990-959793B6ACBD}"/>
              </a:ext>
            </a:extLst>
          </p:cNvPr>
          <p:cNvSpPr txBox="1"/>
          <p:nvPr/>
        </p:nvSpPr>
        <p:spPr>
          <a:xfrm>
            <a:off x="4074130" y="362144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熊本県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C1F7F5C-61CF-0917-31D3-51B77E6645D4}"/>
              </a:ext>
            </a:extLst>
          </p:cNvPr>
          <p:cNvSpPr txBox="1"/>
          <p:nvPr/>
        </p:nvSpPr>
        <p:spPr>
          <a:xfrm>
            <a:off x="3996779" y="499637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鹿児島県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0CE6DDE-1364-4005-0B42-98832AEE1F13}"/>
              </a:ext>
            </a:extLst>
          </p:cNvPr>
          <p:cNvSpPr txBox="1"/>
          <p:nvPr/>
        </p:nvSpPr>
        <p:spPr>
          <a:xfrm>
            <a:off x="4112195" y="62943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沖縄県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DC0564B0-6DFD-854F-7C01-C94AA263313A}"/>
              </a:ext>
            </a:extLst>
          </p:cNvPr>
          <p:cNvSpPr txBox="1"/>
          <p:nvPr/>
        </p:nvSpPr>
        <p:spPr>
          <a:xfrm>
            <a:off x="7318033" y="223331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宮崎県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0129E82-6894-04B5-693E-90B195FBFB3E}"/>
              </a:ext>
            </a:extLst>
          </p:cNvPr>
          <p:cNvSpPr txBox="1"/>
          <p:nvPr/>
        </p:nvSpPr>
        <p:spPr>
          <a:xfrm>
            <a:off x="7343696" y="36276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北海道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EB1BDA5-285E-C15D-2089-229B8AE901D4}"/>
              </a:ext>
            </a:extLst>
          </p:cNvPr>
          <p:cNvSpPr txBox="1"/>
          <p:nvPr/>
        </p:nvSpPr>
        <p:spPr>
          <a:xfrm>
            <a:off x="7343695" y="500050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岩手県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2FE51F9-FBF5-8111-3AB8-F4B78A2212CE}"/>
              </a:ext>
            </a:extLst>
          </p:cNvPr>
          <p:cNvSpPr txBox="1"/>
          <p:nvPr/>
        </p:nvSpPr>
        <p:spPr>
          <a:xfrm>
            <a:off x="7318033" y="627435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宮城県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0400158-EEA5-4665-033E-74AD332C64E7}"/>
              </a:ext>
            </a:extLst>
          </p:cNvPr>
          <p:cNvSpPr txBox="1"/>
          <p:nvPr/>
        </p:nvSpPr>
        <p:spPr>
          <a:xfrm>
            <a:off x="10060893" y="224114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神奈川</a:t>
            </a:r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県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BF04EBC-50C0-F4DD-B279-07BA2156583D}"/>
              </a:ext>
            </a:extLst>
          </p:cNvPr>
          <p:cNvSpPr txBox="1"/>
          <p:nvPr/>
        </p:nvSpPr>
        <p:spPr>
          <a:xfrm>
            <a:off x="10176880" y="362144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長野県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108F88B-7D34-BA67-BDF7-3249330F87CA}"/>
              </a:ext>
            </a:extLst>
          </p:cNvPr>
          <p:cNvSpPr txBox="1"/>
          <p:nvPr/>
        </p:nvSpPr>
        <p:spPr>
          <a:xfrm>
            <a:off x="10099529" y="499637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奈良県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B464BFC-03FA-4390-48CF-78D5B6C22DFB}"/>
              </a:ext>
            </a:extLst>
          </p:cNvPr>
          <p:cNvSpPr txBox="1"/>
          <p:nvPr/>
        </p:nvSpPr>
        <p:spPr>
          <a:xfrm>
            <a:off x="10214945" y="62943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広島県</a:t>
            </a:r>
          </a:p>
        </p:txBody>
      </p:sp>
      <p:sp>
        <p:nvSpPr>
          <p:cNvPr id="52" name="テキスト ボックス 5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8B582FA5-50C0-8C3D-CD6A-29C0B0CBA199}"/>
              </a:ext>
            </a:extLst>
          </p:cNvPr>
          <p:cNvSpPr txBox="1"/>
          <p:nvPr/>
        </p:nvSpPr>
        <p:spPr>
          <a:xfrm>
            <a:off x="5528409" y="6351870"/>
            <a:ext cx="1010285" cy="40011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終わる</a:t>
            </a:r>
          </a:p>
        </p:txBody>
      </p:sp>
    </p:spTree>
    <p:extLst>
      <p:ext uri="{BB962C8B-B14F-4D97-AF65-F5344CB8AC3E}">
        <p14:creationId xmlns:p14="http://schemas.microsoft.com/office/powerpoint/2010/main" val="92171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5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58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985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13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008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731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224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078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4258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2106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0539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184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5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4850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4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10200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3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7602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9171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65</Words>
  <Application>Microsoft Office PowerPoint</Application>
  <PresentationFormat>ワイド画面</PresentationFormat>
  <Paragraphs>35</Paragraphs>
  <Slides>1</Slides>
  <Notes>0</Notes>
  <HiddenSlides>0</HiddenSlides>
  <MMClips>16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UD デジタル 教科書体 NK-B</vt:lpstr>
      <vt:lpstr>UD デジタル 教科書体 NP-B</vt:lpstr>
      <vt:lpstr>游ゴシック</vt:lpstr>
      <vt:lpstr>游ゴシック Light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白井　悠暉</dc:creator>
  <cp:lastModifiedBy>白井　悠暉</cp:lastModifiedBy>
  <cp:revision>1</cp:revision>
  <dcterms:created xsi:type="dcterms:W3CDTF">2023-02-08T05:55:26Z</dcterms:created>
  <dcterms:modified xsi:type="dcterms:W3CDTF">2023-02-08T09:32:29Z</dcterms:modified>
</cp:coreProperties>
</file>