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193B3-E668-42C3-A150-AAEA9FDC83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1546BB7-29A9-45CF-B80C-F17F8D58F6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7F65B2-7120-4D22-B2B2-055807CEA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D6C048-7629-40CA-984B-17386D80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202EC1-95A2-4609-8C0F-5B4AEDEB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7584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F2E594-3C38-448C-834A-8055E451F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52BFAC-A965-447F-BE7E-4B755C34E4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B3146C-3D27-44A4-948F-B65ABBBB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2F2B8E-5397-4ADB-ABE5-60C61417C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752BAC-C71B-40D2-BD5E-DB4EAA372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600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D33541E-1AE1-43F1-B4B9-9AF3F02D6E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FFE882-F034-46CB-B8D8-981C91A1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4720BF-CCDF-4BE9-A36A-FEC755D75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8EA9B7-644A-4382-8569-6D5D35E8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1BA8CAE-B6A0-4DF5-82A9-B07D2A70F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841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1009D2-F884-451F-B3D8-D0D3654C8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4D4D79-F7FF-471B-AF63-43DF132A4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0A69EA-33BF-4807-AD40-29B4AB3F8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7AE63C-674C-4101-BB6D-AAAFBC4E7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3C8720-8C1D-4E4E-BC20-E2EE57D7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88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699E61-B2B0-4B0A-8121-D093307C5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5B5B2D-F647-4C87-A0BE-35324FD5AD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D9EE31-9FC7-43B7-9B3A-39317AE22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2EEE39-3F5D-4654-9B3A-DF08C2744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76D25BC-219A-485B-B3C2-105E34EC4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21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57B274-00AA-43C6-9DC1-06141D7E5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1A651F-F2D6-479D-906D-8BC297EFC8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BA079E9-E82B-4CDD-9837-FBA37BB78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6FF8468-656A-44BA-A933-6AFE88908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76BACB-C209-4A35-A7BD-1CA20AD4D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7BA074D-C79E-405C-B721-6298536DC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013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69689-24CA-4C02-AB0F-745817F31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C4029A-D6C1-4269-8CC8-308189F36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7781210-BD81-49D3-A8B5-7692836E2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E4E7F3-3125-4936-8B3A-CF85328AB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B671576-D7AE-4ABF-9D1B-4201A870D5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EE0212B-6335-4685-90D7-00F9770AF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A5E0D27-6961-4B13-9A9B-2C8914D4B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D11C5F2-61CE-4D14-B2B6-20DF6892D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012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3723BF-0B33-407B-B88D-8EBEE7741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99EB57-1175-4B99-8C45-1B42B37A5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4267A9-07F5-4118-ADCB-8BF619AB5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F88708-7D32-452C-99BB-1FC51EC34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053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14A2BA2-8D7A-4B4C-879A-B9DD77B53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4C8A260-CB3E-48ED-9908-B3B64C29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A7F5749-7E3A-40C3-8A5B-5EBEBCE6D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308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8F721F-0E47-40AE-AD12-EB443A82D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2E7065A-84D1-406C-A7FE-F18C23157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4DA1D6D-64ED-4350-8BCC-D12B7FE96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37BB8A-EC0F-4F8C-AE59-B84C3DE6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38B54C5-36F8-491D-A3A8-0B3910CB9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6637942-84A1-4AFF-841B-D8844F4CE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31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B5C9E3-82A1-492A-9CCB-B920A6BAE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BE978B2-A375-42F9-A337-40E910B91F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B9255C-30B6-4E48-8519-5F1F55CF2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1E8AB3-42D2-44F3-90A3-06BBF118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EB9EBB-1E92-4404-B967-137796347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9606D76-B031-4AD9-AF36-6672F96EC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4419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8AAC8D5-DBE5-4873-BFC9-E885F309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6E4ABE-6359-444C-9B29-0697B9C8D0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4FD569C-0D93-4D92-8EFD-0EA49E9FAE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C28533-F7C8-4837-99C8-CB69E1BE3EB3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985CF1-8CE1-480F-AAB6-1B3C299F37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EF252C-FBCC-4956-8F40-E2126EAC22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2156B-F4BF-45F1-9E63-8DDCA311FE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3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ww.bing.com/th/id/OIP.HDhMxkyBUgKAoL1xFpVJKgHaFj?pid=ImgDet&amp;rs=1">
            <a:extLst>
              <a:ext uri="{FF2B5EF4-FFF2-40B4-BE49-F238E27FC236}">
                <a16:creationId xmlns:a16="http://schemas.microsoft.com/office/drawing/2014/main" id="{44501BB3-2EB6-4CAB-AEF6-F387CABB6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7" y="0"/>
            <a:ext cx="12057063" cy="6832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DD99582E-6B7B-413E-BFEF-4779F57B53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426810"/>
              </p:ext>
            </p:extLst>
          </p:nvPr>
        </p:nvGraphicFramePr>
        <p:xfrm>
          <a:off x="2032000" y="1275520"/>
          <a:ext cx="812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174941268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21093612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6976604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947316387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74680959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33463707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61796431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564059189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63443628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85341157"/>
                    </a:ext>
                  </a:extLst>
                </a:gridCol>
              </a:tblGrid>
              <a:tr h="740281"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日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本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056434"/>
                  </a:ext>
                </a:extLst>
              </a:tr>
              <a:tr h="740281"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 err="1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、</a:t>
                      </a:r>
                      <a:endParaRPr kumimoji="1" lang="ja-JP" altLang="en-US" sz="4400" dirty="0">
                        <a:solidFill>
                          <a:schemeClr val="tx1"/>
                        </a:solidFill>
                        <a:latin typeface="UD デジタル 教科書体 N-B" panose="02020700000000000000" pitchFamily="17" charset="-128"/>
                        <a:ea typeface="UD デジタル 教科書体 N-B" panose="02020700000000000000" pitchFamily="17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番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目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に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871042"/>
                  </a:ext>
                </a:extLst>
              </a:tr>
              <a:tr h="740281"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高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は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何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し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4400" dirty="0">
                          <a:solidFill>
                            <a:schemeClr val="tx1"/>
                          </a:solidFill>
                          <a:latin typeface="UD デジタル 教科書体 N-B" panose="02020700000000000000" pitchFamily="17" charset="-128"/>
                          <a:ea typeface="UD デジタル 教科書体 N-B" panose="02020700000000000000" pitchFamily="17" charset="-128"/>
                        </a:rPr>
                        <a:t>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4040896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182B5B-C1DD-48BA-8B4B-A5FCCDB5A9BE}"/>
              </a:ext>
            </a:extLst>
          </p:cNvPr>
          <p:cNvSpPr txBox="1"/>
          <p:nvPr/>
        </p:nvSpPr>
        <p:spPr>
          <a:xfrm>
            <a:off x="2032000" y="752300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問題</a:t>
            </a:r>
            <a:endParaRPr kumimoji="1" lang="ja-JP" altLang="en-US" sz="2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EB29463-6E2D-4495-996B-C0E322B15AA4}"/>
              </a:ext>
            </a:extLst>
          </p:cNvPr>
          <p:cNvSpPr txBox="1"/>
          <p:nvPr/>
        </p:nvSpPr>
        <p:spPr>
          <a:xfrm>
            <a:off x="2032000" y="4128052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答え</a:t>
            </a:r>
          </a:p>
        </p:txBody>
      </p:sp>
      <p:sp>
        <p:nvSpPr>
          <p:cNvPr id="7" name="リボン: 下に曲がる 6">
            <a:extLst>
              <a:ext uri="{FF2B5EF4-FFF2-40B4-BE49-F238E27FC236}">
                <a16:creationId xmlns:a16="http://schemas.microsoft.com/office/drawing/2014/main" id="{9690DB6C-B20F-406F-AE61-6FC3149F869D}"/>
              </a:ext>
            </a:extLst>
          </p:cNvPr>
          <p:cNvSpPr/>
          <p:nvPr/>
        </p:nvSpPr>
        <p:spPr>
          <a:xfrm>
            <a:off x="2934811" y="4866861"/>
            <a:ext cx="6805537" cy="848139"/>
          </a:xfrm>
          <a:prstGeom prst="ribbon">
            <a:avLst>
              <a:gd name="adj1" fmla="val 16667"/>
              <a:gd name="adj2" fmla="val 75000"/>
            </a:avLst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北岳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A3398D3-42D8-46E7-B3D5-49D350DF701D}"/>
              </a:ext>
            </a:extLst>
          </p:cNvPr>
          <p:cNvSpPr/>
          <p:nvPr/>
        </p:nvSpPr>
        <p:spPr>
          <a:xfrm>
            <a:off x="2032000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5938356-EC2B-4B8C-AF94-9A91AB1D53AB}"/>
              </a:ext>
            </a:extLst>
          </p:cNvPr>
          <p:cNvSpPr/>
          <p:nvPr/>
        </p:nvSpPr>
        <p:spPr>
          <a:xfrm>
            <a:off x="2838450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4FE5ADF-F6C0-4E09-89F5-FCF207BD1207}"/>
              </a:ext>
            </a:extLst>
          </p:cNvPr>
          <p:cNvSpPr/>
          <p:nvPr/>
        </p:nvSpPr>
        <p:spPr>
          <a:xfrm>
            <a:off x="3644900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81CECBB-20C3-4E97-A6D5-2B63CCD2ADAB}"/>
              </a:ext>
            </a:extLst>
          </p:cNvPr>
          <p:cNvSpPr/>
          <p:nvPr/>
        </p:nvSpPr>
        <p:spPr>
          <a:xfrm>
            <a:off x="4473575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A530328-1AC1-45B7-867C-E14DD604C380}"/>
              </a:ext>
            </a:extLst>
          </p:cNvPr>
          <p:cNvSpPr/>
          <p:nvPr/>
        </p:nvSpPr>
        <p:spPr>
          <a:xfrm>
            <a:off x="5280025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35D80FE-9971-4091-ADC4-0C20E8447E13}"/>
              </a:ext>
            </a:extLst>
          </p:cNvPr>
          <p:cNvSpPr/>
          <p:nvPr/>
        </p:nvSpPr>
        <p:spPr>
          <a:xfrm>
            <a:off x="6099175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FAAC273D-E15F-4B87-9744-A9A9B9FA8E56}"/>
              </a:ext>
            </a:extLst>
          </p:cNvPr>
          <p:cNvSpPr/>
          <p:nvPr/>
        </p:nvSpPr>
        <p:spPr>
          <a:xfrm>
            <a:off x="6918325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C289752-0BD9-4BB1-841E-01D051D60E04}"/>
              </a:ext>
            </a:extLst>
          </p:cNvPr>
          <p:cNvSpPr/>
          <p:nvPr/>
        </p:nvSpPr>
        <p:spPr>
          <a:xfrm>
            <a:off x="7724775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BE592C7-7985-4429-AE59-9B270794C9DE}"/>
              </a:ext>
            </a:extLst>
          </p:cNvPr>
          <p:cNvSpPr/>
          <p:nvPr/>
        </p:nvSpPr>
        <p:spPr>
          <a:xfrm>
            <a:off x="8531225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D6D8255-00B7-40FA-9077-072DFFC1552C}"/>
              </a:ext>
            </a:extLst>
          </p:cNvPr>
          <p:cNvSpPr/>
          <p:nvPr/>
        </p:nvSpPr>
        <p:spPr>
          <a:xfrm>
            <a:off x="9350375" y="1275520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10F60FF9-5BF1-46C4-A130-CBE3296FCE32}"/>
              </a:ext>
            </a:extLst>
          </p:cNvPr>
          <p:cNvSpPr/>
          <p:nvPr/>
        </p:nvSpPr>
        <p:spPr>
          <a:xfrm>
            <a:off x="2032000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74F8BF5-8B94-4FF2-89D3-0A2AB375B75D}"/>
              </a:ext>
            </a:extLst>
          </p:cNvPr>
          <p:cNvSpPr/>
          <p:nvPr/>
        </p:nvSpPr>
        <p:spPr>
          <a:xfrm>
            <a:off x="2838450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EC2F460-289B-403D-8ACD-0B2F60FD64D7}"/>
              </a:ext>
            </a:extLst>
          </p:cNvPr>
          <p:cNvSpPr/>
          <p:nvPr/>
        </p:nvSpPr>
        <p:spPr>
          <a:xfrm>
            <a:off x="3644900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D5E6C39-16A3-4CF3-9318-E244BA384B84}"/>
              </a:ext>
            </a:extLst>
          </p:cNvPr>
          <p:cNvSpPr/>
          <p:nvPr/>
        </p:nvSpPr>
        <p:spPr>
          <a:xfrm>
            <a:off x="4473575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46E4ABE-9515-4314-9251-7F83559AE14D}"/>
              </a:ext>
            </a:extLst>
          </p:cNvPr>
          <p:cNvSpPr/>
          <p:nvPr/>
        </p:nvSpPr>
        <p:spPr>
          <a:xfrm>
            <a:off x="5280025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CA948FD-2C2D-4F83-9175-E17186DDCD05}"/>
              </a:ext>
            </a:extLst>
          </p:cNvPr>
          <p:cNvSpPr/>
          <p:nvPr/>
        </p:nvSpPr>
        <p:spPr>
          <a:xfrm>
            <a:off x="6099175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DFD13F8F-BBF3-4479-8458-22135A75D01D}"/>
              </a:ext>
            </a:extLst>
          </p:cNvPr>
          <p:cNvSpPr/>
          <p:nvPr/>
        </p:nvSpPr>
        <p:spPr>
          <a:xfrm>
            <a:off x="6918325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4D9950C5-AFAE-4154-A0E8-37C6BFB096AC}"/>
              </a:ext>
            </a:extLst>
          </p:cNvPr>
          <p:cNvSpPr/>
          <p:nvPr/>
        </p:nvSpPr>
        <p:spPr>
          <a:xfrm>
            <a:off x="7724775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8648056-DDC3-4FA1-ADEB-311AE9CAA055}"/>
              </a:ext>
            </a:extLst>
          </p:cNvPr>
          <p:cNvSpPr/>
          <p:nvPr/>
        </p:nvSpPr>
        <p:spPr>
          <a:xfrm>
            <a:off x="8531225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DE577E0-6CE3-4C19-9B26-B5445564DD89}"/>
              </a:ext>
            </a:extLst>
          </p:cNvPr>
          <p:cNvSpPr/>
          <p:nvPr/>
        </p:nvSpPr>
        <p:spPr>
          <a:xfrm>
            <a:off x="9350375" y="2039901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7A64251-5A52-4588-87BA-77A658A42667}"/>
              </a:ext>
            </a:extLst>
          </p:cNvPr>
          <p:cNvSpPr/>
          <p:nvPr/>
        </p:nvSpPr>
        <p:spPr>
          <a:xfrm>
            <a:off x="2032000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D3EB48E-1A3E-4846-AADA-AB46AFA69370}"/>
              </a:ext>
            </a:extLst>
          </p:cNvPr>
          <p:cNvSpPr/>
          <p:nvPr/>
        </p:nvSpPr>
        <p:spPr>
          <a:xfrm>
            <a:off x="2838450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FA3FA5F2-82CE-4AA2-8F2B-EBC5CAEC909D}"/>
              </a:ext>
            </a:extLst>
          </p:cNvPr>
          <p:cNvSpPr/>
          <p:nvPr/>
        </p:nvSpPr>
        <p:spPr>
          <a:xfrm>
            <a:off x="3644900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52142146-3930-4766-AC4B-3D62868FCD81}"/>
              </a:ext>
            </a:extLst>
          </p:cNvPr>
          <p:cNvSpPr/>
          <p:nvPr/>
        </p:nvSpPr>
        <p:spPr>
          <a:xfrm>
            <a:off x="4473575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034E543F-1079-4386-8335-852632D876F4}"/>
              </a:ext>
            </a:extLst>
          </p:cNvPr>
          <p:cNvSpPr/>
          <p:nvPr/>
        </p:nvSpPr>
        <p:spPr>
          <a:xfrm>
            <a:off x="5280025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AC0D587B-FD0D-49C1-B8F4-28E61C53DBD6}"/>
              </a:ext>
            </a:extLst>
          </p:cNvPr>
          <p:cNvSpPr/>
          <p:nvPr/>
        </p:nvSpPr>
        <p:spPr>
          <a:xfrm>
            <a:off x="6099175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0DC75A25-5F2B-4705-9217-D86E770C0E41}"/>
              </a:ext>
            </a:extLst>
          </p:cNvPr>
          <p:cNvSpPr/>
          <p:nvPr/>
        </p:nvSpPr>
        <p:spPr>
          <a:xfrm>
            <a:off x="6918325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FD5E59B-0F7B-49FB-AFC9-C24E36BD6433}"/>
              </a:ext>
            </a:extLst>
          </p:cNvPr>
          <p:cNvSpPr/>
          <p:nvPr/>
        </p:nvSpPr>
        <p:spPr>
          <a:xfrm>
            <a:off x="7724775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CA9041D-F0B8-45C9-BFB4-1528487C170E}"/>
              </a:ext>
            </a:extLst>
          </p:cNvPr>
          <p:cNvSpPr/>
          <p:nvPr/>
        </p:nvSpPr>
        <p:spPr>
          <a:xfrm>
            <a:off x="8531225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68D044E-EBEA-4526-831F-6AE38DFC1DB0}"/>
              </a:ext>
            </a:extLst>
          </p:cNvPr>
          <p:cNvSpPr/>
          <p:nvPr/>
        </p:nvSpPr>
        <p:spPr>
          <a:xfrm>
            <a:off x="9350375" y="2811425"/>
            <a:ext cx="806450" cy="7572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8031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</Words>
  <Application>Microsoft Office PowerPoint</Application>
  <PresentationFormat>ワイド画面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UD デジタル 教科書体 N-B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白井　悠暉</dc:creator>
  <cp:lastModifiedBy>白井　悠暉</cp:lastModifiedBy>
  <cp:revision>3</cp:revision>
  <dcterms:created xsi:type="dcterms:W3CDTF">2022-08-03T03:02:35Z</dcterms:created>
  <dcterms:modified xsi:type="dcterms:W3CDTF">2022-08-03T03:13:16Z</dcterms:modified>
</cp:coreProperties>
</file>