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EB806E-9C11-4B34-9599-A0F84753AB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74751E-0692-4508-A91F-533490E8C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364B77-FC45-48BB-9BAD-3689E90B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D5571B-3333-4973-95E5-27AC746B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9A1366-284C-45B8-96EC-B0ED34F6F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334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685C67-451B-4946-9A96-835723A6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FF8D5A-87C1-41B9-8BAA-5F305A450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6EC5B0-F4F5-484F-AE6D-390EC7C01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734B5F-A4A6-461C-91DC-C36F626F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372D48-68C2-4452-8AFC-6CB2B4AD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01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1485F98-6CC1-4DE8-8610-71DD8E051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773C5C-B817-4C9D-9163-0A693152E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C99292-A63A-4B52-9FD9-B17FD733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7B7C9F-C5D8-4916-8BFE-8B14F214E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2EE4F5-25C7-44EB-9436-357D0CF09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36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D88663-88DD-4EC6-A839-0897477AA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EA2567-1F5E-4D50-96A3-F6D6CA33A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6D3E08-92A7-4059-AD3C-60F362F24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E938FE-2718-4A53-8B1C-B1C82081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2B1785-59C8-4744-B991-7CFD0B68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24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EBC487-D02A-486F-B247-04329E73E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0CAFD6-13AA-42B3-838B-62E449BA8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F6BE21-E71B-4FDB-860A-8AEB47717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7FCDCE-FC50-45A0-B5CA-F35737C1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68CC36-7CA7-40DB-98C2-B33A2EE5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85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9735BA-940F-482C-82F7-00D514F0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E9DCB7-09FB-4647-A764-E87C6D553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41FD24-745A-4706-9D9A-6DC69A7A9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2FD282-60C5-4448-ABBC-8F9BCA1F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66471D-FDA4-4C58-B91A-8CA8A14B3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02A86B-771E-473C-A51D-B307DD98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89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90893-4CD3-4B5A-876E-1C6045C60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DFC5EC-2481-4ABD-BD4D-06770217F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E8BCF2-EFEA-46C7-B886-9112C17A4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B18C415-FA15-4117-A10D-01B6FF89B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2D2000-A555-407C-BC89-41D870C4D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B50060-6C73-43F4-9634-42E61B5D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1D15E7-0852-40BF-B156-A42C58856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DF1AB3-C644-44D9-B8F1-5BFA5264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93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6871FD-A3F8-46FF-83A8-AB056B89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AB3CF7-B63A-49BE-A79F-3EA600F6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AB87FD-9E4A-463B-95F4-3AC7EB70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71013FE-1D7C-4156-8AE4-5F313D6F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14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3D5CFAE-5F61-4C04-9728-CB51520D2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8C18C7C-8441-4D22-BB8C-0CD95376B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684A53-37B1-4ABC-8717-96592B8CC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56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1924D4-95B2-4869-B576-FCD22599A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4EA5B2-0386-4970-885E-303CDDB8F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D9D09A-18B4-4CE7-A8B1-C0F5AABB0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2C9993-341B-4A5D-A0A3-D9277ACB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695BD1-CBA0-4FF1-B1BE-C93DAFF79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273CE5-4E8E-4810-92A7-711ECB55E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483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F03191-3DD2-4DCC-8D1B-939F473C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97A59EF-F14A-4D60-B953-B535EE629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A5DEBB1-65FB-400A-BB79-AE9C85CDD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9DE1D7-C2CA-4A91-97C4-E0FA4872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2079B1-A1A1-428D-BDF9-9EABB1113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FEEA36-AB71-41F7-921B-A9B0020E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28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188741A-2924-4F64-BDD0-83618E604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261258-9710-4A45-8A3B-B83CD5A0F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FC6048-020E-4512-8D08-242E09A6E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39B64-64A0-4E38-BA79-47819590D5B8}" type="datetimeFigureOut">
              <a:rPr kumimoji="1" lang="ja-JP" altLang="en-US" smtClean="0"/>
              <a:t>2022/7/27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F935ED-48CF-4B03-8FA2-ED43E415F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4667F6-FD9E-4C9E-9E42-D3C34F5A7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13888-86B2-47AA-B11E-DF70ED85A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3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ソース画像を表示">
            <a:extLst>
              <a:ext uri="{FF2B5EF4-FFF2-40B4-BE49-F238E27FC236}">
                <a16:creationId xmlns:a16="http://schemas.microsoft.com/office/drawing/2014/main" id="{FC6CF282-A618-4F24-8272-1D5B0A0752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85" b="5325"/>
          <a:stretch/>
        </p:blipFill>
        <p:spPr bwMode="auto">
          <a:xfrm>
            <a:off x="1385164" y="914202"/>
            <a:ext cx="9746784" cy="57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14C37C-0A49-4783-9FC4-3643AD2D7ED0}"/>
              </a:ext>
            </a:extLst>
          </p:cNvPr>
          <p:cNvSpPr/>
          <p:nvPr/>
        </p:nvSpPr>
        <p:spPr>
          <a:xfrm>
            <a:off x="1383260" y="914202"/>
            <a:ext cx="1944000" cy="1152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A267674-1455-4C1E-A6F5-12236A2D8264}"/>
              </a:ext>
            </a:extLst>
          </p:cNvPr>
          <p:cNvSpPr/>
          <p:nvPr/>
        </p:nvSpPr>
        <p:spPr>
          <a:xfrm>
            <a:off x="3329024" y="914202"/>
            <a:ext cx="1944000" cy="1152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A1B77D4-EB76-4915-9C8D-4DB5B3E7359E}"/>
              </a:ext>
            </a:extLst>
          </p:cNvPr>
          <p:cNvSpPr/>
          <p:nvPr/>
        </p:nvSpPr>
        <p:spPr>
          <a:xfrm>
            <a:off x="5283752" y="914202"/>
            <a:ext cx="1944000" cy="1152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３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9048C46-3220-4F40-84A8-1547D22DB25B}"/>
              </a:ext>
            </a:extLst>
          </p:cNvPr>
          <p:cNvSpPr/>
          <p:nvPr/>
        </p:nvSpPr>
        <p:spPr>
          <a:xfrm>
            <a:off x="7231248" y="914202"/>
            <a:ext cx="1944000" cy="1152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４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EF3EA71-02D3-46A3-A7FF-DB47DF70428B}"/>
              </a:ext>
            </a:extLst>
          </p:cNvPr>
          <p:cNvSpPr/>
          <p:nvPr/>
        </p:nvSpPr>
        <p:spPr>
          <a:xfrm>
            <a:off x="9178744" y="914202"/>
            <a:ext cx="1944000" cy="1152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５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12F8975-2FDD-4C6B-8FDC-88214A7A5DE6}"/>
              </a:ext>
            </a:extLst>
          </p:cNvPr>
          <p:cNvSpPr/>
          <p:nvPr/>
        </p:nvSpPr>
        <p:spPr>
          <a:xfrm>
            <a:off x="1378172" y="2066202"/>
            <a:ext cx="1944000" cy="1152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６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3002B49-27B3-4A7F-8EBE-F1CC60BEF3F3}"/>
              </a:ext>
            </a:extLst>
          </p:cNvPr>
          <p:cNvSpPr/>
          <p:nvPr/>
        </p:nvSpPr>
        <p:spPr>
          <a:xfrm>
            <a:off x="3323936" y="2066202"/>
            <a:ext cx="1944000" cy="1152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７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DFCB20C-0EC3-4FCB-9BEC-800DD12BAA66}"/>
              </a:ext>
            </a:extLst>
          </p:cNvPr>
          <p:cNvSpPr/>
          <p:nvPr/>
        </p:nvSpPr>
        <p:spPr>
          <a:xfrm>
            <a:off x="5280256" y="2066202"/>
            <a:ext cx="1944000" cy="1152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８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85377D2-ADB8-43B0-9195-DAF7FB581D7C}"/>
              </a:ext>
            </a:extLst>
          </p:cNvPr>
          <p:cNvSpPr/>
          <p:nvPr/>
        </p:nvSpPr>
        <p:spPr>
          <a:xfrm>
            <a:off x="7227752" y="2066202"/>
            <a:ext cx="1944000" cy="1152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９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0A46B4E-EF32-4742-A40E-4DBDCB970DAE}"/>
              </a:ext>
            </a:extLst>
          </p:cNvPr>
          <p:cNvSpPr/>
          <p:nvPr/>
        </p:nvSpPr>
        <p:spPr>
          <a:xfrm>
            <a:off x="9184452" y="2066202"/>
            <a:ext cx="1944000" cy="1152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１０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96292EC-9B71-42C5-B67A-759072C29253}"/>
              </a:ext>
            </a:extLst>
          </p:cNvPr>
          <p:cNvSpPr/>
          <p:nvPr/>
        </p:nvSpPr>
        <p:spPr>
          <a:xfrm>
            <a:off x="1372464" y="3218202"/>
            <a:ext cx="1944000" cy="115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１１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E01D652-BC15-46FE-8FC1-8F122FEB1852}"/>
              </a:ext>
            </a:extLst>
          </p:cNvPr>
          <p:cNvSpPr/>
          <p:nvPr/>
        </p:nvSpPr>
        <p:spPr>
          <a:xfrm>
            <a:off x="3318228" y="3218202"/>
            <a:ext cx="1944000" cy="115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１２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6A7A535-4EA5-4FCD-BB32-906B4B51E84D}"/>
              </a:ext>
            </a:extLst>
          </p:cNvPr>
          <p:cNvSpPr/>
          <p:nvPr/>
        </p:nvSpPr>
        <p:spPr>
          <a:xfrm>
            <a:off x="5274548" y="3218202"/>
            <a:ext cx="1944000" cy="115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１３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11E2FDF-1EC1-441A-AB40-DCA6DA498BBF}"/>
              </a:ext>
            </a:extLst>
          </p:cNvPr>
          <p:cNvSpPr/>
          <p:nvPr/>
        </p:nvSpPr>
        <p:spPr>
          <a:xfrm>
            <a:off x="7222044" y="3218202"/>
            <a:ext cx="1944000" cy="115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7C6C949-8211-4EE0-8084-D6FF3C32C250}"/>
              </a:ext>
            </a:extLst>
          </p:cNvPr>
          <p:cNvSpPr/>
          <p:nvPr/>
        </p:nvSpPr>
        <p:spPr>
          <a:xfrm>
            <a:off x="9178744" y="3218202"/>
            <a:ext cx="1944000" cy="115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１５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1CEE124-C795-40D9-B85A-A0B4AFF54B8D}"/>
              </a:ext>
            </a:extLst>
          </p:cNvPr>
          <p:cNvSpPr/>
          <p:nvPr/>
        </p:nvSpPr>
        <p:spPr>
          <a:xfrm>
            <a:off x="1372464" y="4370202"/>
            <a:ext cx="1944000" cy="1152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１６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2961CF4-84DE-4661-8525-1BCD17383E8D}"/>
              </a:ext>
            </a:extLst>
          </p:cNvPr>
          <p:cNvSpPr/>
          <p:nvPr/>
        </p:nvSpPr>
        <p:spPr>
          <a:xfrm>
            <a:off x="3316496" y="4370202"/>
            <a:ext cx="1944000" cy="1152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１７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995D436-9240-4132-862D-E9F6E765621E}"/>
              </a:ext>
            </a:extLst>
          </p:cNvPr>
          <p:cNvSpPr/>
          <p:nvPr/>
        </p:nvSpPr>
        <p:spPr>
          <a:xfrm>
            <a:off x="5271052" y="4370202"/>
            <a:ext cx="1944000" cy="1152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１８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D02786F-3B34-419C-ADB4-1A9E4BB4219C}"/>
              </a:ext>
            </a:extLst>
          </p:cNvPr>
          <p:cNvSpPr/>
          <p:nvPr/>
        </p:nvSpPr>
        <p:spPr>
          <a:xfrm>
            <a:off x="7218548" y="4370202"/>
            <a:ext cx="1944000" cy="1152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９</a:t>
            </a:r>
            <a:endParaRPr kumimoji="1" lang="en-US" altLang="ja-JP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FDAEDA9-5165-4F25-925F-F68B0A7C67EE}"/>
              </a:ext>
            </a:extLst>
          </p:cNvPr>
          <p:cNvSpPr/>
          <p:nvPr/>
        </p:nvSpPr>
        <p:spPr>
          <a:xfrm>
            <a:off x="9175248" y="4370202"/>
            <a:ext cx="1944000" cy="1152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２０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6B2485A-7D10-403B-A67F-62B2BDA75A21}"/>
              </a:ext>
            </a:extLst>
          </p:cNvPr>
          <p:cNvSpPr/>
          <p:nvPr/>
        </p:nvSpPr>
        <p:spPr>
          <a:xfrm>
            <a:off x="1385164" y="5522202"/>
            <a:ext cx="1944000" cy="11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２１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7D32850-E309-45F1-A9C6-00320A1ED2C5}"/>
              </a:ext>
            </a:extLst>
          </p:cNvPr>
          <p:cNvSpPr/>
          <p:nvPr/>
        </p:nvSpPr>
        <p:spPr>
          <a:xfrm>
            <a:off x="3327432" y="5522202"/>
            <a:ext cx="1944000" cy="11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２２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07CF008-EC66-47E6-9C97-8F0127DB3F98}"/>
              </a:ext>
            </a:extLst>
          </p:cNvPr>
          <p:cNvSpPr/>
          <p:nvPr/>
        </p:nvSpPr>
        <p:spPr>
          <a:xfrm>
            <a:off x="5283752" y="5522202"/>
            <a:ext cx="1944000" cy="11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２３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D0BF7676-A054-495D-9D9F-BD65A3E9B023}"/>
              </a:ext>
            </a:extLst>
          </p:cNvPr>
          <p:cNvSpPr/>
          <p:nvPr/>
        </p:nvSpPr>
        <p:spPr>
          <a:xfrm>
            <a:off x="7231248" y="5522202"/>
            <a:ext cx="1944000" cy="11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２４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146286A-C204-4891-9E72-EB5835781B37}"/>
              </a:ext>
            </a:extLst>
          </p:cNvPr>
          <p:cNvSpPr/>
          <p:nvPr/>
        </p:nvSpPr>
        <p:spPr>
          <a:xfrm>
            <a:off x="9187948" y="5522202"/>
            <a:ext cx="1944000" cy="11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２５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ED4454-D5F9-49A2-B8FA-E2050895AEB8}"/>
              </a:ext>
            </a:extLst>
          </p:cNvPr>
          <p:cNvSpPr txBox="1"/>
          <p:nvPr/>
        </p:nvSpPr>
        <p:spPr>
          <a:xfrm flipH="1">
            <a:off x="3493978" y="202496"/>
            <a:ext cx="5498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この世界遺産はなんでしょう？</a:t>
            </a:r>
          </a:p>
        </p:txBody>
      </p:sp>
    </p:spTree>
    <p:extLst>
      <p:ext uri="{BB962C8B-B14F-4D97-AF65-F5344CB8AC3E}">
        <p14:creationId xmlns:p14="http://schemas.microsoft.com/office/powerpoint/2010/main" val="80916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32</Words>
  <Application>Microsoft Office PowerPoint</Application>
  <PresentationFormat>ワイド画面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N-B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12</cp:revision>
  <dcterms:created xsi:type="dcterms:W3CDTF">2021-08-07T02:45:38Z</dcterms:created>
  <dcterms:modified xsi:type="dcterms:W3CDTF">2022-07-27T05:46:43Z</dcterms:modified>
</cp:coreProperties>
</file>