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2" d="100"/>
          <a:sy n="52" d="100"/>
        </p:scale>
        <p:origin x="90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7465DF-F426-4575-9C0A-A61F338DD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D987878-B1F4-48BD-88F9-C4C4A09A0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CE1BA3-7804-4A1F-88E6-61FDDE24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62BAB5-85F5-4325-8061-39D4999D0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169C15-E418-4153-8A97-FAEC4300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480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600F88-19CE-4735-9D46-8CBB940D2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C27D123-4694-4D05-A412-01123F70D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6065AA-E9C9-489C-9FE4-551A5C719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09093A-3698-4FAA-9750-3B60B05F7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01524C-3B96-4B4F-B64C-667736AFE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7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8C169A4-C2C3-494C-B415-FB2DC5F634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2730B47-6B6D-4BDE-B934-343D7745F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85C03A-45F0-41D7-A0C9-43624FEA1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94F286-E9D0-4FD2-AAA8-7A1F50DCF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C2B409-D446-4FC5-9076-40F531AD1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22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A2F867-6819-47AB-9F65-244021B20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B33FDC-7C23-4AD8-81E7-23E947307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8EB9BF-9E42-488A-BD14-1251D67C8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18D2A9-1104-47BC-B1C5-BC656EEF8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25CF97-3E5F-4305-A649-756222FA3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1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591335-67F5-4DC5-A2FC-155066F9E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C8474F-AAB5-4EC3-90FE-4CB5C87D8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016CA6-49B8-4B6D-A5B6-923B2655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68F04F-848E-469E-9F48-B226B30C6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F530B4-6717-4D9F-A8FE-CEF10EE00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42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F82621-C29B-4109-8E96-B2A40E5B1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931307-A6C8-436E-BCB5-7A9E2CF60C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3B90A4F-3037-4D0F-9227-246C8DBFB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E0C9A7-0B7C-4243-8182-775CC6DB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BD499B-52AB-4E70-8890-35EFF574A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089E67-FDBC-49EE-B8CF-C70F8133E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94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953BE8-E08B-44BB-9E18-5F202F0C2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D4EBC9-3325-4189-8F46-61D0788C2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ED040A1-0A66-47F0-BD2A-717B175EB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FAA312-A6CD-45C9-B64A-A82EFA9EA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F169EDC-3537-4D18-8DB0-9C2EE51C6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1255045-E783-4C05-A1F6-A49EBD9DF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B4B4C27-CEA4-46DA-9AC7-9277A5E53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F773CDF-E3A2-45BB-A18A-875D5049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55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C27416-E009-416D-A01F-B574109FD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9F02AB3-8770-4528-B8C0-B50C205D3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4A804F6-C9D4-4059-A8D0-1DD10298E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BFDCAD3-A956-419F-9D75-7EE83395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42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6E88EA4-8728-4FF1-B9A6-08E6A56D4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ECD459A-B0B0-4202-8731-7FDF7EB63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7CB666-050D-401D-BEF3-E4CA60780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84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23389A-8530-4B05-9AC7-D8F5F679E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0D53E8-1713-45E6-8DDF-A968686DA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28D751E-4A27-4D69-8C73-6F9369CBE9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42D06CB-C3E3-43EF-BD09-8D558044A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E27162A-CA0F-42E4-A163-C234FBC0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0F731B-CBCB-4AD2-939B-2FBDB4A36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43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8FC8B9-F935-4EFA-9CCF-5C371F9E7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F071E8E-F4E3-4F76-8998-35DA1853EA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40FAEC6-7654-433A-87AF-86B1D3958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5123DD-D075-4D0D-9852-CAE21E857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376214-CF8B-4542-B38A-3100E03D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A42A69-E4D6-4B5A-9B86-B23DCDE13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26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D06B2B0-E2C6-4289-937C-4B040BBB3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DC1C40-62AB-453B-93D4-548C969E6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FB0C4A-0EDA-46F3-B248-F694CD855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6138B-06E5-4E1B-B1EE-F9040A95181E}" type="datetimeFigureOut">
              <a:rPr kumimoji="1" lang="ja-JP" altLang="en-US" smtClean="0"/>
              <a:t>2022/4/13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F13AE1-BAA6-49CE-B7D0-BECF166DC9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788EA8-AC33-4DCF-8BF5-ABD75DD2D9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31ADE-97E3-449A-B409-C1A6D1C88F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29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26995577-C4F2-461B-BA53-91E3C1BD0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848" y="146960"/>
            <a:ext cx="5800304" cy="362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20F818A-0B49-413F-ACF4-6EC31B3D2479}"/>
              </a:ext>
            </a:extLst>
          </p:cNvPr>
          <p:cNvSpPr txBox="1"/>
          <p:nvPr/>
        </p:nvSpPr>
        <p:spPr>
          <a:xfrm>
            <a:off x="1579379" y="4016829"/>
            <a:ext cx="9033242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800" dirty="0">
                <a:latin typeface="HGS行書体" panose="03000600000000000000" pitchFamily="66" charset="-128"/>
                <a:ea typeface="HGS行書体" panose="03000600000000000000" pitchFamily="66" charset="-128"/>
              </a:rPr>
              <a:t>～漢字編～</a:t>
            </a:r>
          </a:p>
        </p:txBody>
      </p:sp>
    </p:spTree>
    <p:extLst>
      <p:ext uri="{BB962C8B-B14F-4D97-AF65-F5344CB8AC3E}">
        <p14:creationId xmlns:p14="http://schemas.microsoft.com/office/powerpoint/2010/main" val="2913916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33006E2-4FF7-458F-8286-628D64E7CA8E}"/>
              </a:ext>
            </a:extLst>
          </p:cNvPr>
          <p:cNvSpPr/>
          <p:nvPr/>
        </p:nvSpPr>
        <p:spPr>
          <a:xfrm>
            <a:off x="6556731" y="-14288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228CE55-0002-4F34-A51E-1E44EE220C68}"/>
              </a:ext>
            </a:extLst>
          </p:cNvPr>
          <p:cNvSpPr/>
          <p:nvPr/>
        </p:nvSpPr>
        <p:spPr>
          <a:xfrm>
            <a:off x="7741852" y="0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0DCAFB6-C267-4CBE-B0D5-9E76C9A38983}"/>
              </a:ext>
            </a:extLst>
          </p:cNvPr>
          <p:cNvSpPr/>
          <p:nvPr/>
        </p:nvSpPr>
        <p:spPr>
          <a:xfrm>
            <a:off x="8926973" y="-750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54C7048-7CA1-473C-ADC1-513179E74F22}"/>
              </a:ext>
            </a:extLst>
          </p:cNvPr>
          <p:cNvSpPr/>
          <p:nvPr/>
        </p:nvSpPr>
        <p:spPr>
          <a:xfrm>
            <a:off x="10112094" y="-14288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5BAAEFF-B3B0-4BDD-A43A-ABF4D7010248}"/>
              </a:ext>
            </a:extLst>
          </p:cNvPr>
          <p:cNvSpPr/>
          <p:nvPr/>
        </p:nvSpPr>
        <p:spPr>
          <a:xfrm>
            <a:off x="11277600" y="-16625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B72B7EF-EC59-4F47-9C7A-F79E05CA749F}"/>
              </a:ext>
            </a:extLst>
          </p:cNvPr>
          <p:cNvSpPr/>
          <p:nvPr/>
        </p:nvSpPr>
        <p:spPr>
          <a:xfrm>
            <a:off x="11277600" y="1000125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8C9D3CC-104E-46E0-9B74-E6AB046F2EDD}"/>
              </a:ext>
            </a:extLst>
          </p:cNvPr>
          <p:cNvSpPr/>
          <p:nvPr/>
        </p:nvSpPr>
        <p:spPr>
          <a:xfrm>
            <a:off x="11265362" y="2000250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71D4BEF-AD9C-4A8C-906D-660999D33189}"/>
              </a:ext>
            </a:extLst>
          </p:cNvPr>
          <p:cNvSpPr/>
          <p:nvPr/>
        </p:nvSpPr>
        <p:spPr>
          <a:xfrm>
            <a:off x="11265362" y="2971800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7FF5A45-41DD-48C6-BDAD-5D39BC44419F}"/>
              </a:ext>
            </a:extLst>
          </p:cNvPr>
          <p:cNvSpPr/>
          <p:nvPr/>
        </p:nvSpPr>
        <p:spPr>
          <a:xfrm>
            <a:off x="11265362" y="3955300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6F8514F-B100-4251-A9A0-8C6B9465F3D4}"/>
              </a:ext>
            </a:extLst>
          </p:cNvPr>
          <p:cNvSpPr/>
          <p:nvPr/>
        </p:nvSpPr>
        <p:spPr>
          <a:xfrm>
            <a:off x="11260975" y="4943475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6C8312C-E523-4AD2-BDAD-4FADBB871F09}"/>
              </a:ext>
            </a:extLst>
          </p:cNvPr>
          <p:cNvSpPr/>
          <p:nvPr/>
        </p:nvSpPr>
        <p:spPr>
          <a:xfrm>
            <a:off x="11260975" y="5926975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6C2C1122-9B40-4950-BC4D-8E2A0652D8DB}"/>
              </a:ext>
            </a:extLst>
          </p:cNvPr>
          <p:cNvSpPr/>
          <p:nvPr/>
        </p:nvSpPr>
        <p:spPr>
          <a:xfrm>
            <a:off x="10125160" y="5938926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D2B37D6-ACA1-4E62-B82D-15AFFE449279}"/>
              </a:ext>
            </a:extLst>
          </p:cNvPr>
          <p:cNvSpPr/>
          <p:nvPr/>
        </p:nvSpPr>
        <p:spPr>
          <a:xfrm>
            <a:off x="8989346" y="5930062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8DC465F6-8804-473A-8BE2-32A734FD3964}"/>
              </a:ext>
            </a:extLst>
          </p:cNvPr>
          <p:cNvSpPr/>
          <p:nvPr/>
        </p:nvSpPr>
        <p:spPr>
          <a:xfrm>
            <a:off x="7810837" y="5931650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5140375-E823-49BA-AC12-F732BA797B17}"/>
              </a:ext>
            </a:extLst>
          </p:cNvPr>
          <p:cNvSpPr/>
          <p:nvPr/>
        </p:nvSpPr>
        <p:spPr>
          <a:xfrm>
            <a:off x="6555276" y="5941262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C15B3AC6-705B-41C5-A3AF-85C605580C24}"/>
              </a:ext>
            </a:extLst>
          </p:cNvPr>
          <p:cNvSpPr/>
          <p:nvPr/>
        </p:nvSpPr>
        <p:spPr>
          <a:xfrm>
            <a:off x="5262956" y="5938750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7BBD832-F930-415C-BF1F-3DC8266AFFB2}"/>
              </a:ext>
            </a:extLst>
          </p:cNvPr>
          <p:cNvSpPr/>
          <p:nvPr/>
        </p:nvSpPr>
        <p:spPr>
          <a:xfrm>
            <a:off x="3988357" y="5931650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D023A6C-681C-45C4-B4BB-8AD691FEA9B0}"/>
              </a:ext>
            </a:extLst>
          </p:cNvPr>
          <p:cNvSpPr/>
          <p:nvPr/>
        </p:nvSpPr>
        <p:spPr>
          <a:xfrm>
            <a:off x="2637871" y="5938926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0CCC5D0-DB31-40F7-80E6-D274A0B6A594}"/>
              </a:ext>
            </a:extLst>
          </p:cNvPr>
          <p:cNvSpPr/>
          <p:nvPr/>
        </p:nvSpPr>
        <p:spPr>
          <a:xfrm>
            <a:off x="1305506" y="5941262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FA821697-1213-4B3B-9F17-7BB0E370E981}"/>
              </a:ext>
            </a:extLst>
          </p:cNvPr>
          <p:cNvSpPr/>
          <p:nvPr/>
        </p:nvSpPr>
        <p:spPr>
          <a:xfrm>
            <a:off x="1210" y="5933987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36BF91B-3E6C-4E75-BE24-3411214388C5}"/>
              </a:ext>
            </a:extLst>
          </p:cNvPr>
          <p:cNvSpPr/>
          <p:nvPr/>
        </p:nvSpPr>
        <p:spPr>
          <a:xfrm>
            <a:off x="-5514" y="4929187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FC0AB98-396F-4FEC-BD0C-577EF2682F63}"/>
              </a:ext>
            </a:extLst>
          </p:cNvPr>
          <p:cNvSpPr/>
          <p:nvPr/>
        </p:nvSpPr>
        <p:spPr>
          <a:xfrm>
            <a:off x="-5514" y="3941012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04A75E81-AD35-4BA5-8337-AA4A1E59B2A4}"/>
              </a:ext>
            </a:extLst>
          </p:cNvPr>
          <p:cNvSpPr/>
          <p:nvPr/>
        </p:nvSpPr>
        <p:spPr>
          <a:xfrm>
            <a:off x="-5514" y="2952837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F3BD437D-5DDA-4B74-92B3-7D652949C969}"/>
              </a:ext>
            </a:extLst>
          </p:cNvPr>
          <p:cNvSpPr/>
          <p:nvPr/>
        </p:nvSpPr>
        <p:spPr>
          <a:xfrm>
            <a:off x="-5514" y="1966997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F1ACF188-AE34-407B-BC73-4EA2B90288EA}"/>
              </a:ext>
            </a:extLst>
          </p:cNvPr>
          <p:cNvSpPr/>
          <p:nvPr/>
        </p:nvSpPr>
        <p:spPr>
          <a:xfrm>
            <a:off x="-5514" y="974724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B421F73E-5F4B-4547-86C3-8E11E09800F3}"/>
              </a:ext>
            </a:extLst>
          </p:cNvPr>
          <p:cNvSpPr/>
          <p:nvPr/>
        </p:nvSpPr>
        <p:spPr>
          <a:xfrm>
            <a:off x="-5514" y="-14288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61B7A19-42FB-46D4-ADC6-652D717855D1}"/>
              </a:ext>
            </a:extLst>
          </p:cNvPr>
          <p:cNvSpPr/>
          <p:nvPr/>
        </p:nvSpPr>
        <p:spPr>
          <a:xfrm>
            <a:off x="1321829" y="-14288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767CF1E5-07C6-4B15-8BEF-0EEB764E8C96}"/>
              </a:ext>
            </a:extLst>
          </p:cNvPr>
          <p:cNvSpPr/>
          <p:nvPr/>
        </p:nvSpPr>
        <p:spPr>
          <a:xfrm>
            <a:off x="2596042" y="-14288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4518F299-CEB6-462F-81C5-76DFF050AA79}"/>
              </a:ext>
            </a:extLst>
          </p:cNvPr>
          <p:cNvSpPr/>
          <p:nvPr/>
        </p:nvSpPr>
        <p:spPr>
          <a:xfrm>
            <a:off x="3990796" y="-14288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AA0385F-24F7-4C5C-9A5F-BB2E9876F691}"/>
              </a:ext>
            </a:extLst>
          </p:cNvPr>
          <p:cNvSpPr/>
          <p:nvPr/>
        </p:nvSpPr>
        <p:spPr>
          <a:xfrm>
            <a:off x="5308556" y="-14288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Opening_Buzzer01-1">
            <a:hlinkClick r:id="" action="ppaction://media"/>
            <a:extLst>
              <a:ext uri="{FF2B5EF4-FFF2-40B4-BE49-F238E27FC236}">
                <a16:creationId xmlns:a16="http://schemas.microsoft.com/office/drawing/2014/main" id="{1E7FD32D-8501-494C-8916-CB23B9B836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99286" y="-662824"/>
            <a:ext cx="609600" cy="6096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8C275BD-A30F-401B-8746-8BB23D2772E1}"/>
              </a:ext>
            </a:extLst>
          </p:cNvPr>
          <p:cNvSpPr txBox="1"/>
          <p:nvPr/>
        </p:nvSpPr>
        <p:spPr>
          <a:xfrm>
            <a:off x="1131393" y="1609544"/>
            <a:ext cx="9929214" cy="36009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お題</a:t>
            </a:r>
            <a:endParaRPr kumimoji="1"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6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のぎへん（禾）の漢字をできるだけ多く書きましょう。</a:t>
            </a:r>
            <a:endParaRPr lang="en-US" altLang="ja-JP" sz="6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 sz="6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kumimoji="1" lang="ja-JP" altLang="en-US" sz="6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漢字辞典を使っても</a:t>
            </a:r>
            <a:r>
              <a:rPr kumimoji="1" lang="en-US" altLang="ja-JP" sz="6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OK</a:t>
            </a:r>
            <a:endParaRPr kumimoji="1" lang="ja-JP" altLang="en-US" sz="6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星: 32 pt 6">
            <a:extLst>
              <a:ext uri="{FF2B5EF4-FFF2-40B4-BE49-F238E27FC236}">
                <a16:creationId xmlns:a16="http://schemas.microsoft.com/office/drawing/2014/main" id="{1707F9E7-269F-40E0-A7FC-605C684268AF}"/>
              </a:ext>
            </a:extLst>
          </p:cNvPr>
          <p:cNvSpPr/>
          <p:nvPr/>
        </p:nvSpPr>
        <p:spPr>
          <a:xfrm>
            <a:off x="1003818" y="1753065"/>
            <a:ext cx="10339389" cy="3245868"/>
          </a:xfrm>
          <a:prstGeom prst="star3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そこまで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90A7C99-BA25-4F20-9E8E-69C9ECB0D0D7}"/>
              </a:ext>
            </a:extLst>
          </p:cNvPr>
          <p:cNvSpPr/>
          <p:nvPr/>
        </p:nvSpPr>
        <p:spPr>
          <a:xfrm>
            <a:off x="9260033" y="5210530"/>
            <a:ext cx="1800574" cy="58084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スタート</a:t>
            </a:r>
          </a:p>
        </p:txBody>
      </p:sp>
    </p:spTree>
    <p:extLst>
      <p:ext uri="{BB962C8B-B14F-4D97-AF65-F5344CB8AC3E}">
        <p14:creationId xmlns:p14="http://schemas.microsoft.com/office/powerpoint/2010/main" val="423811131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0"/>
                            </p:stCondLst>
                            <p:childTnLst>
                              <p:par>
                                <p:cTn id="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500"/>
                            </p:stCondLst>
                            <p:childTnLst>
                              <p:par>
                                <p:cTn id="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500"/>
                            </p:stCondLst>
                            <p:childTnLst>
                              <p:par>
                                <p:cTn id="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500"/>
                            </p:stCondLst>
                            <p:childTnLst>
                              <p:par>
                                <p:cTn id="4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500"/>
                            </p:stCondLst>
                            <p:childTnLst>
                              <p:par>
                                <p:cTn id="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3500"/>
                            </p:stCondLst>
                            <p:childTnLst>
                              <p:par>
                                <p:cTn id="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500"/>
                            </p:stCondLst>
                            <p:childTnLst>
                              <p:par>
                                <p:cTn id="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500"/>
                            </p:stCondLst>
                            <p:childTnLst>
                              <p:par>
                                <p:cTn id="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500"/>
                            </p:stCondLst>
                            <p:childTnLst>
                              <p:par>
                                <p:cTn id="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7500"/>
                            </p:stCondLst>
                            <p:childTnLst>
                              <p:par>
                                <p:cTn id="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8500"/>
                            </p:stCondLst>
                            <p:childTnLst>
                              <p:par>
                                <p:cTn id="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9500"/>
                            </p:stCondLst>
                            <p:childTnLst>
                              <p:par>
                                <p:cTn id="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500"/>
                            </p:stCondLst>
                            <p:childTnLst>
                              <p:par>
                                <p:cTn id="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1500"/>
                            </p:stCondLst>
                            <p:childTnLst>
                              <p:par>
                                <p:cTn id="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2500"/>
                            </p:stCondLst>
                            <p:childTnLst>
                              <p:par>
                                <p:cTn id="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3500"/>
                            </p:stCondLst>
                            <p:childTnLst>
                              <p:par>
                                <p:cTn id="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4500"/>
                            </p:stCondLst>
                            <p:childTnLst>
                              <p:par>
                                <p:cTn id="8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500"/>
                            </p:stCondLst>
                            <p:childTnLst>
                              <p:par>
                                <p:cTn id="8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6500"/>
                            </p:stCondLst>
                            <p:childTnLst>
                              <p:par>
                                <p:cTn id="9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7500"/>
                            </p:stCondLst>
                            <p:childTnLst>
                              <p:par>
                                <p:cTn id="9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8500"/>
                            </p:stCondLst>
                            <p:childTnLst>
                              <p:par>
                                <p:cTn id="9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mediacall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0" dur="38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01" presetID="4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2" grpId="0" animBg="1"/>
      <p:bldP spid="1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26</Words>
  <Application>Microsoft Office PowerPoint</Application>
  <PresentationFormat>ワイド画面</PresentationFormat>
  <Paragraphs>6</Paragraphs>
  <Slides>2</Slides>
  <Notes>0</Notes>
  <HiddenSlides>0</HiddenSlides>
  <MMClips>1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HGS行書体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11</cp:revision>
  <dcterms:created xsi:type="dcterms:W3CDTF">2021-08-18T01:36:30Z</dcterms:created>
  <dcterms:modified xsi:type="dcterms:W3CDTF">2022-04-13T09:51:43Z</dcterms:modified>
</cp:coreProperties>
</file>