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AF5871-F683-4647-8839-1936FE0D9D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965B465-00F8-4C18-8BB8-37C908CF6B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E9C022-FEC1-4397-8011-12CF17014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1E50-4A78-4C8E-98FB-C04DA4F323A3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39AA27-B47E-455C-A8AF-E17907AE7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2D63111-C9B1-44A9-A590-765FD50E4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FCED5-DEAC-4F2B-9847-6B83919AA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037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72C8DF-6A77-4F8D-8C58-201A1D71A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EDD821C-3552-4934-9CDE-3248C8038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1C4CCD-B78F-4073-B202-99CCEF78A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1E50-4A78-4C8E-98FB-C04DA4F323A3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8D4E43-FC55-4A6B-9C27-B0B6A3FA9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5599CC-4238-4A45-AFB0-E3BDCA316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FCED5-DEAC-4F2B-9847-6B83919AA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0920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CBEE223-A7BA-4BB4-AECE-E260632A96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AB2D996-7439-472D-AD89-29012F51AE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FC85C59-8416-4AAB-BF2C-AE536251F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1E50-4A78-4C8E-98FB-C04DA4F323A3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A2102AC-90B4-4CD8-8481-979C74A87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DF82E2A-BEF3-47AB-84C3-FD95F7D81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FCED5-DEAC-4F2B-9847-6B83919AA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7386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A9AA1C-6427-4961-92D3-9410C499D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B66052D-8E53-493E-BD92-B2EA1D6D70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8D5EBFB-5600-4022-BBF9-C6BA98648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1E50-4A78-4C8E-98FB-C04DA4F323A3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6AE8B9-222B-49E5-AAF0-EBC4B3F96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62E59B-79BA-4E2B-A6C0-60ADEBD89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FCED5-DEAC-4F2B-9847-6B83919AA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9056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4C6D05-2737-428A-8F80-C01F18BEB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34CCCB0-8ECE-42E0-8155-87EEE3CC4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ECFA82-8865-4503-83A3-65DFD814D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1E50-4A78-4C8E-98FB-C04DA4F323A3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88910B-C87E-4122-9460-C61BFF5DA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6F7262-84A5-418A-8D98-5B5F79D3F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FCED5-DEAC-4F2B-9847-6B83919AA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9559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13351F-F793-403E-B903-2EBD84A7E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CFC07D-0DE6-407C-A260-BD04E1341E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2B816EB-FEA3-44F2-B393-2F99374DF0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404585D-64A6-465C-9794-9CA0029AA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1E50-4A78-4C8E-98FB-C04DA4F323A3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C168EFA-999F-4F60-AFB5-E2CB7BADB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9432AE3-C568-498B-88E5-DDD9B677B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FCED5-DEAC-4F2B-9847-6B83919AA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024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945636-9488-4495-82CB-704821638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B0EB2F7-66E4-454C-B439-3F85C93314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D9AE9BA-7C43-429A-82ED-F57F6198E4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8AFEE20-38FF-401E-ACF4-F96BB5E4D4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D519C28-CC7C-4FF8-8E7D-D396A65293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9C25382-8474-406B-9EB7-EE810C02B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1E50-4A78-4C8E-98FB-C04DA4F323A3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D6A1520-867A-4007-828A-A8FEAD89E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23AD5B6-99F5-4567-B2D1-406135436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FCED5-DEAC-4F2B-9847-6B83919AA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1553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DF1D16-EF06-4F7B-A502-BC770A9D8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03E4021-473C-41E6-ADF3-5D8BFEE42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1E50-4A78-4C8E-98FB-C04DA4F323A3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D5376C8-F8A9-4C38-B422-C04CD138F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84B9DE-3FA0-41DA-9528-AF75EB3EF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FCED5-DEAC-4F2B-9847-6B83919AA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309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02DBB8A-6E59-4CEA-8BFE-BAC4BFC1B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1E50-4A78-4C8E-98FB-C04DA4F323A3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F893B62-E210-4405-BF14-516D8DB60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784E2E2-7DD0-444B-9408-A1C27ABED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FCED5-DEAC-4F2B-9847-6B83919AA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7075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55223A-89A2-4CB1-B276-562CFD393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ED7ABE-B84C-4063-8BE8-E7CABEF1FE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2B0F6A5-153A-46F8-A1B3-84AA413710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17E3D44-4660-4D61-AFE1-BC8E36C84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1E50-4A78-4C8E-98FB-C04DA4F323A3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9B9A9B6-BA1B-44E1-954B-00861C52A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28097C2-F968-4F1D-981D-A07887EAB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FCED5-DEAC-4F2B-9847-6B83919AA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6584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F2CFA6-27AB-40D7-B412-3E7352717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B507E83-9258-434E-979C-E51E4A706B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E6621D6-430E-4BC8-98EF-7E5CCFB494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49FD360-7F86-420E-B84F-33742B513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1E50-4A78-4C8E-98FB-C04DA4F323A3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A3E7999-B74C-43E9-8050-225858302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2AEA26-5F34-44D2-9567-D06163540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FCED5-DEAC-4F2B-9847-6B83919AA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9824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5F4ACE4-EDB3-4530-B74B-79074D13E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C65ED07-EA66-452B-8AB0-6F0DFDC5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BE823F4-C102-4AA5-AECA-BE644250CC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11E50-4A78-4C8E-98FB-C04DA4F323A3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BC36D5-86E3-4C1F-9809-90921FCE96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3C123E-7680-4584-84B2-F3770BC650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FCED5-DEAC-4F2B-9847-6B83919AA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6085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2468B8-1C3A-445A-B231-B779F23550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0743"/>
            <a:ext cx="9144000" cy="757237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得点表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203DE45-BB40-478C-9201-1CF1637EE5BA}"/>
              </a:ext>
            </a:extLst>
          </p:cNvPr>
          <p:cNvSpPr/>
          <p:nvPr/>
        </p:nvSpPr>
        <p:spPr>
          <a:xfrm>
            <a:off x="1066800" y="5710237"/>
            <a:ext cx="914400" cy="914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１班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6D9F8CE-FDFB-409F-82CD-C7680BB83A60}"/>
              </a:ext>
            </a:extLst>
          </p:cNvPr>
          <p:cNvSpPr/>
          <p:nvPr/>
        </p:nvSpPr>
        <p:spPr>
          <a:xfrm>
            <a:off x="2374900" y="5710237"/>
            <a:ext cx="914400" cy="914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</a:t>
            </a:r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班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5B54CB2-BCAD-48EE-8869-83A2E3951388}"/>
              </a:ext>
            </a:extLst>
          </p:cNvPr>
          <p:cNvSpPr/>
          <p:nvPr/>
        </p:nvSpPr>
        <p:spPr>
          <a:xfrm>
            <a:off x="3683000" y="5710237"/>
            <a:ext cx="914400" cy="914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３</a:t>
            </a:r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班</a:t>
            </a:r>
          </a:p>
        </p:txBody>
      </p:sp>
      <p:sp>
        <p:nvSpPr>
          <p:cNvPr id="17" name="楕円 16">
            <a:extLst>
              <a:ext uri="{FF2B5EF4-FFF2-40B4-BE49-F238E27FC236}">
                <a16:creationId xmlns:a16="http://schemas.microsoft.com/office/drawing/2014/main" id="{E8036B4D-18A2-488B-812B-895240C30AFF}"/>
              </a:ext>
            </a:extLst>
          </p:cNvPr>
          <p:cNvSpPr/>
          <p:nvPr/>
        </p:nvSpPr>
        <p:spPr>
          <a:xfrm>
            <a:off x="1344000" y="5293700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１</a:t>
            </a:r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FE0086AF-2A13-477D-97A2-2CE01947136B}"/>
              </a:ext>
            </a:extLst>
          </p:cNvPr>
          <p:cNvSpPr/>
          <p:nvPr/>
        </p:nvSpPr>
        <p:spPr>
          <a:xfrm>
            <a:off x="1344000" y="4877163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AA04674F-A131-4837-94A0-4EFB9C5E3C51}"/>
              </a:ext>
            </a:extLst>
          </p:cNvPr>
          <p:cNvSpPr/>
          <p:nvPr/>
        </p:nvSpPr>
        <p:spPr>
          <a:xfrm>
            <a:off x="1344000" y="4460626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３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A2ADCF30-D8AC-40B0-9F77-4E1E7E238527}"/>
              </a:ext>
            </a:extLst>
          </p:cNvPr>
          <p:cNvSpPr/>
          <p:nvPr/>
        </p:nvSpPr>
        <p:spPr>
          <a:xfrm>
            <a:off x="1344000" y="4044089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４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331FF3B1-C86C-4747-8902-65040079626C}"/>
              </a:ext>
            </a:extLst>
          </p:cNvPr>
          <p:cNvSpPr/>
          <p:nvPr/>
        </p:nvSpPr>
        <p:spPr>
          <a:xfrm>
            <a:off x="1345100" y="3627552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５</a:t>
            </a:r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3C0F2A2A-4406-412B-B030-7BD0D0AC7A84}"/>
              </a:ext>
            </a:extLst>
          </p:cNvPr>
          <p:cNvSpPr/>
          <p:nvPr/>
        </p:nvSpPr>
        <p:spPr>
          <a:xfrm>
            <a:off x="1345100" y="3211015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６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5" name="楕円 24">
            <a:extLst>
              <a:ext uri="{FF2B5EF4-FFF2-40B4-BE49-F238E27FC236}">
                <a16:creationId xmlns:a16="http://schemas.microsoft.com/office/drawing/2014/main" id="{19A3582A-29D8-4D52-8870-8609CA63851D}"/>
              </a:ext>
            </a:extLst>
          </p:cNvPr>
          <p:cNvSpPr/>
          <p:nvPr/>
        </p:nvSpPr>
        <p:spPr>
          <a:xfrm>
            <a:off x="1345100" y="2794478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７</a:t>
            </a:r>
          </a:p>
        </p:txBody>
      </p:sp>
      <p:sp>
        <p:nvSpPr>
          <p:cNvPr id="26" name="楕円 25">
            <a:extLst>
              <a:ext uri="{FF2B5EF4-FFF2-40B4-BE49-F238E27FC236}">
                <a16:creationId xmlns:a16="http://schemas.microsoft.com/office/drawing/2014/main" id="{1F38F840-1B61-4782-84E0-8D071FAD926D}"/>
              </a:ext>
            </a:extLst>
          </p:cNvPr>
          <p:cNvSpPr/>
          <p:nvPr/>
        </p:nvSpPr>
        <p:spPr>
          <a:xfrm>
            <a:off x="1345100" y="2377941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８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7" name="楕円 26">
            <a:extLst>
              <a:ext uri="{FF2B5EF4-FFF2-40B4-BE49-F238E27FC236}">
                <a16:creationId xmlns:a16="http://schemas.microsoft.com/office/drawing/2014/main" id="{54C6343D-E6FA-4171-85B2-76AE57535635}"/>
              </a:ext>
            </a:extLst>
          </p:cNvPr>
          <p:cNvSpPr/>
          <p:nvPr/>
        </p:nvSpPr>
        <p:spPr>
          <a:xfrm>
            <a:off x="1345100" y="1961404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９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117" name="グループ化 116">
            <a:extLst>
              <a:ext uri="{FF2B5EF4-FFF2-40B4-BE49-F238E27FC236}">
                <a16:creationId xmlns:a16="http://schemas.microsoft.com/office/drawing/2014/main" id="{37CB49F9-EC48-42AC-AA3B-8760DA85A055}"/>
              </a:ext>
            </a:extLst>
          </p:cNvPr>
          <p:cNvGrpSpPr/>
          <p:nvPr/>
        </p:nvGrpSpPr>
        <p:grpSpPr>
          <a:xfrm>
            <a:off x="1129200" y="1544867"/>
            <a:ext cx="788500" cy="385267"/>
            <a:chOff x="1129200" y="1544867"/>
            <a:chExt cx="788500" cy="385267"/>
          </a:xfrm>
        </p:grpSpPr>
        <p:sp>
          <p:nvSpPr>
            <p:cNvPr id="28" name="楕円 27">
              <a:extLst>
                <a:ext uri="{FF2B5EF4-FFF2-40B4-BE49-F238E27FC236}">
                  <a16:creationId xmlns:a16="http://schemas.microsoft.com/office/drawing/2014/main" id="{F51EFE5A-055A-4441-9E3C-96516FCE436E}"/>
                </a:ext>
              </a:extLst>
            </p:cNvPr>
            <p:cNvSpPr/>
            <p:nvPr/>
          </p:nvSpPr>
          <p:spPr>
            <a:xfrm>
              <a:off x="1345100" y="1544867"/>
              <a:ext cx="357800" cy="36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9" name="楕円 28">
              <a:extLst>
                <a:ext uri="{FF2B5EF4-FFF2-40B4-BE49-F238E27FC236}">
                  <a16:creationId xmlns:a16="http://schemas.microsoft.com/office/drawing/2014/main" id="{369A7704-9F38-40CF-A7F3-F63387617DE0}"/>
                </a:ext>
              </a:extLst>
            </p:cNvPr>
            <p:cNvSpPr/>
            <p:nvPr/>
          </p:nvSpPr>
          <p:spPr>
            <a:xfrm>
              <a:off x="1129200" y="1570134"/>
              <a:ext cx="788500" cy="3600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ysClr val="windowText" lastClr="00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10</a:t>
              </a:r>
              <a:endPara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40" name="楕円 39">
            <a:extLst>
              <a:ext uri="{FF2B5EF4-FFF2-40B4-BE49-F238E27FC236}">
                <a16:creationId xmlns:a16="http://schemas.microsoft.com/office/drawing/2014/main" id="{E4D3A99D-B482-4AFB-A8CC-5EC2ACF63BA9}"/>
              </a:ext>
            </a:extLst>
          </p:cNvPr>
          <p:cNvSpPr/>
          <p:nvPr/>
        </p:nvSpPr>
        <p:spPr>
          <a:xfrm>
            <a:off x="2665900" y="5293700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１</a:t>
            </a:r>
          </a:p>
        </p:txBody>
      </p:sp>
      <p:sp>
        <p:nvSpPr>
          <p:cNvPr id="41" name="楕円 40">
            <a:extLst>
              <a:ext uri="{FF2B5EF4-FFF2-40B4-BE49-F238E27FC236}">
                <a16:creationId xmlns:a16="http://schemas.microsoft.com/office/drawing/2014/main" id="{8C66A049-7DCC-474E-8602-676AFEDFE4EF}"/>
              </a:ext>
            </a:extLst>
          </p:cNvPr>
          <p:cNvSpPr/>
          <p:nvPr/>
        </p:nvSpPr>
        <p:spPr>
          <a:xfrm>
            <a:off x="2665900" y="4877163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27CB2381-EA26-4553-9B19-9E4D8D3525D6}"/>
              </a:ext>
            </a:extLst>
          </p:cNvPr>
          <p:cNvSpPr/>
          <p:nvPr/>
        </p:nvSpPr>
        <p:spPr>
          <a:xfrm>
            <a:off x="2665900" y="4460626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３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3" name="楕円 42">
            <a:extLst>
              <a:ext uri="{FF2B5EF4-FFF2-40B4-BE49-F238E27FC236}">
                <a16:creationId xmlns:a16="http://schemas.microsoft.com/office/drawing/2014/main" id="{BF1F18AE-BF23-4232-AA95-40B930771017}"/>
              </a:ext>
            </a:extLst>
          </p:cNvPr>
          <p:cNvSpPr/>
          <p:nvPr/>
        </p:nvSpPr>
        <p:spPr>
          <a:xfrm>
            <a:off x="2665900" y="4044089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４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86765211-A127-48A8-86B4-7B6C669AD43A}"/>
              </a:ext>
            </a:extLst>
          </p:cNvPr>
          <p:cNvSpPr/>
          <p:nvPr/>
        </p:nvSpPr>
        <p:spPr>
          <a:xfrm>
            <a:off x="2667000" y="3627552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５</a:t>
            </a:r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B9F2798E-6EC1-491C-8B7F-A612B2A106F3}"/>
              </a:ext>
            </a:extLst>
          </p:cNvPr>
          <p:cNvSpPr/>
          <p:nvPr/>
        </p:nvSpPr>
        <p:spPr>
          <a:xfrm>
            <a:off x="2667000" y="3211015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６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9BBD246C-AEB3-4EA3-A201-107BA77060A9}"/>
              </a:ext>
            </a:extLst>
          </p:cNvPr>
          <p:cNvSpPr/>
          <p:nvPr/>
        </p:nvSpPr>
        <p:spPr>
          <a:xfrm>
            <a:off x="2667000" y="2794478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７</a:t>
            </a:r>
          </a:p>
        </p:txBody>
      </p:sp>
      <p:sp>
        <p:nvSpPr>
          <p:cNvPr id="47" name="楕円 46">
            <a:extLst>
              <a:ext uri="{FF2B5EF4-FFF2-40B4-BE49-F238E27FC236}">
                <a16:creationId xmlns:a16="http://schemas.microsoft.com/office/drawing/2014/main" id="{9364B409-2A9E-4957-BD4B-605C67850CDD}"/>
              </a:ext>
            </a:extLst>
          </p:cNvPr>
          <p:cNvSpPr/>
          <p:nvPr/>
        </p:nvSpPr>
        <p:spPr>
          <a:xfrm>
            <a:off x="2667000" y="2377941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８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8" name="楕円 47">
            <a:extLst>
              <a:ext uri="{FF2B5EF4-FFF2-40B4-BE49-F238E27FC236}">
                <a16:creationId xmlns:a16="http://schemas.microsoft.com/office/drawing/2014/main" id="{6895FDEC-AD3A-40F6-B672-A77FB3FD70A8}"/>
              </a:ext>
            </a:extLst>
          </p:cNvPr>
          <p:cNvSpPr/>
          <p:nvPr/>
        </p:nvSpPr>
        <p:spPr>
          <a:xfrm>
            <a:off x="2667000" y="1961404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９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118" name="グループ化 117">
            <a:extLst>
              <a:ext uri="{FF2B5EF4-FFF2-40B4-BE49-F238E27FC236}">
                <a16:creationId xmlns:a16="http://schemas.microsoft.com/office/drawing/2014/main" id="{A242FD76-99EF-4302-8645-E24021D66506}"/>
              </a:ext>
            </a:extLst>
          </p:cNvPr>
          <p:cNvGrpSpPr/>
          <p:nvPr/>
        </p:nvGrpSpPr>
        <p:grpSpPr>
          <a:xfrm>
            <a:off x="2451100" y="1544867"/>
            <a:ext cx="788500" cy="385267"/>
            <a:chOff x="2451100" y="1544867"/>
            <a:chExt cx="788500" cy="385267"/>
          </a:xfrm>
        </p:grpSpPr>
        <p:sp>
          <p:nvSpPr>
            <p:cNvPr id="49" name="楕円 48">
              <a:extLst>
                <a:ext uri="{FF2B5EF4-FFF2-40B4-BE49-F238E27FC236}">
                  <a16:creationId xmlns:a16="http://schemas.microsoft.com/office/drawing/2014/main" id="{DCF00067-B21C-47F5-9A06-AD72F41A3266}"/>
                </a:ext>
              </a:extLst>
            </p:cNvPr>
            <p:cNvSpPr/>
            <p:nvPr/>
          </p:nvSpPr>
          <p:spPr>
            <a:xfrm>
              <a:off x="2667000" y="1544867"/>
              <a:ext cx="357800" cy="36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50" name="楕円 49">
              <a:extLst>
                <a:ext uri="{FF2B5EF4-FFF2-40B4-BE49-F238E27FC236}">
                  <a16:creationId xmlns:a16="http://schemas.microsoft.com/office/drawing/2014/main" id="{C3561BA1-EFA6-4E47-BF5C-57D300BFE101}"/>
                </a:ext>
              </a:extLst>
            </p:cNvPr>
            <p:cNvSpPr/>
            <p:nvPr/>
          </p:nvSpPr>
          <p:spPr>
            <a:xfrm>
              <a:off x="2451100" y="1570134"/>
              <a:ext cx="788500" cy="3600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ysClr val="windowText" lastClr="00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10</a:t>
              </a:r>
              <a:endPara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51" name="楕円 50">
            <a:extLst>
              <a:ext uri="{FF2B5EF4-FFF2-40B4-BE49-F238E27FC236}">
                <a16:creationId xmlns:a16="http://schemas.microsoft.com/office/drawing/2014/main" id="{03493935-FB16-42DD-91C5-26E89E56877F}"/>
              </a:ext>
            </a:extLst>
          </p:cNvPr>
          <p:cNvSpPr/>
          <p:nvPr/>
        </p:nvSpPr>
        <p:spPr>
          <a:xfrm>
            <a:off x="3974000" y="5293700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１</a:t>
            </a:r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BC5036A7-14B2-414E-8637-86B00F3BB217}"/>
              </a:ext>
            </a:extLst>
          </p:cNvPr>
          <p:cNvSpPr/>
          <p:nvPr/>
        </p:nvSpPr>
        <p:spPr>
          <a:xfrm>
            <a:off x="3974000" y="4877163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E53657AF-676D-45FF-A692-0D39D8A250ED}"/>
              </a:ext>
            </a:extLst>
          </p:cNvPr>
          <p:cNvSpPr/>
          <p:nvPr/>
        </p:nvSpPr>
        <p:spPr>
          <a:xfrm>
            <a:off x="3974000" y="4460626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３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AD2BB8D2-16E5-42C7-8B1C-FBC46ED58D1F}"/>
              </a:ext>
            </a:extLst>
          </p:cNvPr>
          <p:cNvSpPr/>
          <p:nvPr/>
        </p:nvSpPr>
        <p:spPr>
          <a:xfrm>
            <a:off x="3974000" y="4044089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４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12EF8B90-8517-4D61-9590-F34919F08D33}"/>
              </a:ext>
            </a:extLst>
          </p:cNvPr>
          <p:cNvSpPr/>
          <p:nvPr/>
        </p:nvSpPr>
        <p:spPr>
          <a:xfrm>
            <a:off x="3975100" y="3627552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５</a:t>
            </a:r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509279EE-B872-46AD-A386-750396239EA4}"/>
              </a:ext>
            </a:extLst>
          </p:cNvPr>
          <p:cNvSpPr/>
          <p:nvPr/>
        </p:nvSpPr>
        <p:spPr>
          <a:xfrm>
            <a:off x="3975100" y="3211015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６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9F316C99-6BC5-40E4-A9C9-3633E1DADB7A}"/>
              </a:ext>
            </a:extLst>
          </p:cNvPr>
          <p:cNvSpPr/>
          <p:nvPr/>
        </p:nvSpPr>
        <p:spPr>
          <a:xfrm>
            <a:off x="3975100" y="2794478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７</a:t>
            </a:r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03AFF041-B618-43BD-B722-006AA1356B1D}"/>
              </a:ext>
            </a:extLst>
          </p:cNvPr>
          <p:cNvSpPr/>
          <p:nvPr/>
        </p:nvSpPr>
        <p:spPr>
          <a:xfrm>
            <a:off x="3975100" y="2377941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８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9" name="楕円 58">
            <a:extLst>
              <a:ext uri="{FF2B5EF4-FFF2-40B4-BE49-F238E27FC236}">
                <a16:creationId xmlns:a16="http://schemas.microsoft.com/office/drawing/2014/main" id="{B8D1E028-FFA9-4F36-AEFB-0FD660567450}"/>
              </a:ext>
            </a:extLst>
          </p:cNvPr>
          <p:cNvSpPr/>
          <p:nvPr/>
        </p:nvSpPr>
        <p:spPr>
          <a:xfrm>
            <a:off x="3975100" y="1961404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９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119" name="グループ化 118">
            <a:extLst>
              <a:ext uri="{FF2B5EF4-FFF2-40B4-BE49-F238E27FC236}">
                <a16:creationId xmlns:a16="http://schemas.microsoft.com/office/drawing/2014/main" id="{A6B806A1-A055-4FDE-AFF8-0B6C081435CD}"/>
              </a:ext>
            </a:extLst>
          </p:cNvPr>
          <p:cNvGrpSpPr/>
          <p:nvPr/>
        </p:nvGrpSpPr>
        <p:grpSpPr>
          <a:xfrm>
            <a:off x="3759200" y="1544867"/>
            <a:ext cx="788500" cy="385267"/>
            <a:chOff x="3759200" y="1544867"/>
            <a:chExt cx="788500" cy="385267"/>
          </a:xfrm>
        </p:grpSpPr>
        <p:sp>
          <p:nvSpPr>
            <p:cNvPr id="60" name="楕円 59">
              <a:extLst>
                <a:ext uri="{FF2B5EF4-FFF2-40B4-BE49-F238E27FC236}">
                  <a16:creationId xmlns:a16="http://schemas.microsoft.com/office/drawing/2014/main" id="{211D4D3E-C7AA-4783-BBAA-8FE9DD901042}"/>
                </a:ext>
              </a:extLst>
            </p:cNvPr>
            <p:cNvSpPr/>
            <p:nvPr/>
          </p:nvSpPr>
          <p:spPr>
            <a:xfrm>
              <a:off x="3975100" y="1544867"/>
              <a:ext cx="357800" cy="36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61" name="楕円 60">
              <a:extLst>
                <a:ext uri="{FF2B5EF4-FFF2-40B4-BE49-F238E27FC236}">
                  <a16:creationId xmlns:a16="http://schemas.microsoft.com/office/drawing/2014/main" id="{366C4851-5E14-45F4-B79A-5364096B22BD}"/>
                </a:ext>
              </a:extLst>
            </p:cNvPr>
            <p:cNvSpPr/>
            <p:nvPr/>
          </p:nvSpPr>
          <p:spPr>
            <a:xfrm>
              <a:off x="3759200" y="1570134"/>
              <a:ext cx="788500" cy="3600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ysClr val="windowText" lastClr="00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10</a:t>
              </a:r>
              <a:endPara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126" name="正方形/長方形 125">
            <a:extLst>
              <a:ext uri="{FF2B5EF4-FFF2-40B4-BE49-F238E27FC236}">
                <a16:creationId xmlns:a16="http://schemas.microsoft.com/office/drawing/2014/main" id="{11CFFAFB-E2FC-4EAD-B33C-421017A441F0}"/>
              </a:ext>
            </a:extLst>
          </p:cNvPr>
          <p:cNvSpPr/>
          <p:nvPr/>
        </p:nvSpPr>
        <p:spPr>
          <a:xfrm>
            <a:off x="4978400" y="5693612"/>
            <a:ext cx="914400" cy="914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4</a:t>
            </a:r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班</a:t>
            </a:r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7BF17867-AA91-4337-9BA9-18203ED45273}"/>
              </a:ext>
            </a:extLst>
          </p:cNvPr>
          <p:cNvSpPr/>
          <p:nvPr/>
        </p:nvSpPr>
        <p:spPr>
          <a:xfrm>
            <a:off x="6286500" y="5693612"/>
            <a:ext cx="914400" cy="914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</a:t>
            </a:r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班</a:t>
            </a:r>
          </a:p>
        </p:txBody>
      </p:sp>
      <p:sp>
        <p:nvSpPr>
          <p:cNvPr id="128" name="正方形/長方形 127">
            <a:extLst>
              <a:ext uri="{FF2B5EF4-FFF2-40B4-BE49-F238E27FC236}">
                <a16:creationId xmlns:a16="http://schemas.microsoft.com/office/drawing/2014/main" id="{1BA21B2A-8BBB-4603-95BF-EC0B317A6AC9}"/>
              </a:ext>
            </a:extLst>
          </p:cNvPr>
          <p:cNvSpPr/>
          <p:nvPr/>
        </p:nvSpPr>
        <p:spPr>
          <a:xfrm>
            <a:off x="7594600" y="5693612"/>
            <a:ext cx="914400" cy="914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6</a:t>
            </a:r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班</a:t>
            </a:r>
          </a:p>
        </p:txBody>
      </p:sp>
      <p:sp>
        <p:nvSpPr>
          <p:cNvPr id="129" name="楕円 128">
            <a:extLst>
              <a:ext uri="{FF2B5EF4-FFF2-40B4-BE49-F238E27FC236}">
                <a16:creationId xmlns:a16="http://schemas.microsoft.com/office/drawing/2014/main" id="{7D1F7EA0-54A4-4112-807A-F5273E3AEA2D}"/>
              </a:ext>
            </a:extLst>
          </p:cNvPr>
          <p:cNvSpPr/>
          <p:nvPr/>
        </p:nvSpPr>
        <p:spPr>
          <a:xfrm>
            <a:off x="5255600" y="5277075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１</a:t>
            </a:r>
          </a:p>
        </p:txBody>
      </p:sp>
      <p:sp>
        <p:nvSpPr>
          <p:cNvPr id="130" name="楕円 129">
            <a:extLst>
              <a:ext uri="{FF2B5EF4-FFF2-40B4-BE49-F238E27FC236}">
                <a16:creationId xmlns:a16="http://schemas.microsoft.com/office/drawing/2014/main" id="{A83A23F3-D7C2-4749-B87A-1D799C2E2015}"/>
              </a:ext>
            </a:extLst>
          </p:cNvPr>
          <p:cNvSpPr/>
          <p:nvPr/>
        </p:nvSpPr>
        <p:spPr>
          <a:xfrm>
            <a:off x="5255600" y="4860538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31" name="楕円 130">
            <a:extLst>
              <a:ext uri="{FF2B5EF4-FFF2-40B4-BE49-F238E27FC236}">
                <a16:creationId xmlns:a16="http://schemas.microsoft.com/office/drawing/2014/main" id="{6B19FC11-2EFC-421C-9DB6-F6665DD50042}"/>
              </a:ext>
            </a:extLst>
          </p:cNvPr>
          <p:cNvSpPr/>
          <p:nvPr/>
        </p:nvSpPr>
        <p:spPr>
          <a:xfrm>
            <a:off x="5255600" y="4444001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３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32" name="楕円 131">
            <a:extLst>
              <a:ext uri="{FF2B5EF4-FFF2-40B4-BE49-F238E27FC236}">
                <a16:creationId xmlns:a16="http://schemas.microsoft.com/office/drawing/2014/main" id="{9D4B81B5-2BCC-4C69-BD60-6A377DF324FD}"/>
              </a:ext>
            </a:extLst>
          </p:cNvPr>
          <p:cNvSpPr/>
          <p:nvPr/>
        </p:nvSpPr>
        <p:spPr>
          <a:xfrm>
            <a:off x="5255600" y="4027464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４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33" name="楕円 132">
            <a:extLst>
              <a:ext uri="{FF2B5EF4-FFF2-40B4-BE49-F238E27FC236}">
                <a16:creationId xmlns:a16="http://schemas.microsoft.com/office/drawing/2014/main" id="{7CB46A7A-E534-49F2-802F-4E75353C59C9}"/>
              </a:ext>
            </a:extLst>
          </p:cNvPr>
          <p:cNvSpPr/>
          <p:nvPr/>
        </p:nvSpPr>
        <p:spPr>
          <a:xfrm>
            <a:off x="5256700" y="3610927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５</a:t>
            </a:r>
          </a:p>
        </p:txBody>
      </p:sp>
      <p:sp>
        <p:nvSpPr>
          <p:cNvPr id="134" name="楕円 133">
            <a:extLst>
              <a:ext uri="{FF2B5EF4-FFF2-40B4-BE49-F238E27FC236}">
                <a16:creationId xmlns:a16="http://schemas.microsoft.com/office/drawing/2014/main" id="{7E17753B-3CBB-47B6-B92D-17260A7F92FA}"/>
              </a:ext>
            </a:extLst>
          </p:cNvPr>
          <p:cNvSpPr/>
          <p:nvPr/>
        </p:nvSpPr>
        <p:spPr>
          <a:xfrm>
            <a:off x="5256700" y="3194390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６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35" name="楕円 134">
            <a:extLst>
              <a:ext uri="{FF2B5EF4-FFF2-40B4-BE49-F238E27FC236}">
                <a16:creationId xmlns:a16="http://schemas.microsoft.com/office/drawing/2014/main" id="{A1C14107-43A9-4908-8F32-88AB6ED37615}"/>
              </a:ext>
            </a:extLst>
          </p:cNvPr>
          <p:cNvSpPr/>
          <p:nvPr/>
        </p:nvSpPr>
        <p:spPr>
          <a:xfrm>
            <a:off x="5256700" y="2777853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７</a:t>
            </a:r>
          </a:p>
        </p:txBody>
      </p:sp>
      <p:sp>
        <p:nvSpPr>
          <p:cNvPr id="136" name="楕円 135">
            <a:extLst>
              <a:ext uri="{FF2B5EF4-FFF2-40B4-BE49-F238E27FC236}">
                <a16:creationId xmlns:a16="http://schemas.microsoft.com/office/drawing/2014/main" id="{2D30D5BD-DDBE-49EC-A665-2DADE9DDB70A}"/>
              </a:ext>
            </a:extLst>
          </p:cNvPr>
          <p:cNvSpPr/>
          <p:nvPr/>
        </p:nvSpPr>
        <p:spPr>
          <a:xfrm>
            <a:off x="5256700" y="2361316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８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37" name="楕円 136">
            <a:extLst>
              <a:ext uri="{FF2B5EF4-FFF2-40B4-BE49-F238E27FC236}">
                <a16:creationId xmlns:a16="http://schemas.microsoft.com/office/drawing/2014/main" id="{C3D1D2E9-660C-4C1F-8D0C-65D3B2714AD2}"/>
              </a:ext>
            </a:extLst>
          </p:cNvPr>
          <p:cNvSpPr/>
          <p:nvPr/>
        </p:nvSpPr>
        <p:spPr>
          <a:xfrm>
            <a:off x="5256700" y="1944779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９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138" name="グループ化 137">
            <a:extLst>
              <a:ext uri="{FF2B5EF4-FFF2-40B4-BE49-F238E27FC236}">
                <a16:creationId xmlns:a16="http://schemas.microsoft.com/office/drawing/2014/main" id="{B8A1A9E2-43B2-493D-89BC-452A6CF20137}"/>
              </a:ext>
            </a:extLst>
          </p:cNvPr>
          <p:cNvGrpSpPr/>
          <p:nvPr/>
        </p:nvGrpSpPr>
        <p:grpSpPr>
          <a:xfrm>
            <a:off x="5040800" y="1528242"/>
            <a:ext cx="788500" cy="385267"/>
            <a:chOff x="1129200" y="1544867"/>
            <a:chExt cx="788500" cy="385267"/>
          </a:xfrm>
        </p:grpSpPr>
        <p:sp>
          <p:nvSpPr>
            <p:cNvPr id="139" name="楕円 138">
              <a:extLst>
                <a:ext uri="{FF2B5EF4-FFF2-40B4-BE49-F238E27FC236}">
                  <a16:creationId xmlns:a16="http://schemas.microsoft.com/office/drawing/2014/main" id="{A6586E04-5F54-46D6-A649-AC4A6BDF7994}"/>
                </a:ext>
              </a:extLst>
            </p:cNvPr>
            <p:cNvSpPr/>
            <p:nvPr/>
          </p:nvSpPr>
          <p:spPr>
            <a:xfrm>
              <a:off x="1345100" y="1544867"/>
              <a:ext cx="357800" cy="36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40" name="楕円 139">
              <a:extLst>
                <a:ext uri="{FF2B5EF4-FFF2-40B4-BE49-F238E27FC236}">
                  <a16:creationId xmlns:a16="http://schemas.microsoft.com/office/drawing/2014/main" id="{9B92889C-356C-4066-83E3-82C746CE0EB2}"/>
                </a:ext>
              </a:extLst>
            </p:cNvPr>
            <p:cNvSpPr/>
            <p:nvPr/>
          </p:nvSpPr>
          <p:spPr>
            <a:xfrm>
              <a:off x="1129200" y="1570134"/>
              <a:ext cx="788500" cy="3600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ysClr val="windowText" lastClr="00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10</a:t>
              </a:r>
              <a:endPara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141" name="楕円 140">
            <a:extLst>
              <a:ext uri="{FF2B5EF4-FFF2-40B4-BE49-F238E27FC236}">
                <a16:creationId xmlns:a16="http://schemas.microsoft.com/office/drawing/2014/main" id="{B80954B2-3469-49D9-A02E-923B95C71675}"/>
              </a:ext>
            </a:extLst>
          </p:cNvPr>
          <p:cNvSpPr/>
          <p:nvPr/>
        </p:nvSpPr>
        <p:spPr>
          <a:xfrm>
            <a:off x="6577500" y="5277075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１</a:t>
            </a:r>
          </a:p>
        </p:txBody>
      </p:sp>
      <p:sp>
        <p:nvSpPr>
          <p:cNvPr id="142" name="楕円 141">
            <a:extLst>
              <a:ext uri="{FF2B5EF4-FFF2-40B4-BE49-F238E27FC236}">
                <a16:creationId xmlns:a16="http://schemas.microsoft.com/office/drawing/2014/main" id="{08CBE8C7-A282-43AF-BE3F-3DC491266D1A}"/>
              </a:ext>
            </a:extLst>
          </p:cNvPr>
          <p:cNvSpPr/>
          <p:nvPr/>
        </p:nvSpPr>
        <p:spPr>
          <a:xfrm>
            <a:off x="6577500" y="4860538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43" name="楕円 142">
            <a:extLst>
              <a:ext uri="{FF2B5EF4-FFF2-40B4-BE49-F238E27FC236}">
                <a16:creationId xmlns:a16="http://schemas.microsoft.com/office/drawing/2014/main" id="{F7D087CA-6F2A-44F0-A65C-E205A67734D4}"/>
              </a:ext>
            </a:extLst>
          </p:cNvPr>
          <p:cNvSpPr/>
          <p:nvPr/>
        </p:nvSpPr>
        <p:spPr>
          <a:xfrm>
            <a:off x="6577500" y="4444001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３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44" name="楕円 143">
            <a:extLst>
              <a:ext uri="{FF2B5EF4-FFF2-40B4-BE49-F238E27FC236}">
                <a16:creationId xmlns:a16="http://schemas.microsoft.com/office/drawing/2014/main" id="{8F6A0C7C-99CB-4195-8B54-ACA20A4CDCE9}"/>
              </a:ext>
            </a:extLst>
          </p:cNvPr>
          <p:cNvSpPr/>
          <p:nvPr/>
        </p:nvSpPr>
        <p:spPr>
          <a:xfrm>
            <a:off x="6577500" y="4027464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４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45" name="楕円 144">
            <a:extLst>
              <a:ext uri="{FF2B5EF4-FFF2-40B4-BE49-F238E27FC236}">
                <a16:creationId xmlns:a16="http://schemas.microsoft.com/office/drawing/2014/main" id="{A2F20C14-16B5-4E52-B492-24B39F735A87}"/>
              </a:ext>
            </a:extLst>
          </p:cNvPr>
          <p:cNvSpPr/>
          <p:nvPr/>
        </p:nvSpPr>
        <p:spPr>
          <a:xfrm>
            <a:off x="6578600" y="3610927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５</a:t>
            </a:r>
          </a:p>
        </p:txBody>
      </p:sp>
      <p:sp>
        <p:nvSpPr>
          <p:cNvPr id="146" name="楕円 145">
            <a:extLst>
              <a:ext uri="{FF2B5EF4-FFF2-40B4-BE49-F238E27FC236}">
                <a16:creationId xmlns:a16="http://schemas.microsoft.com/office/drawing/2014/main" id="{298810A1-DF6B-4E03-8205-ED4FA4FA61CF}"/>
              </a:ext>
            </a:extLst>
          </p:cNvPr>
          <p:cNvSpPr/>
          <p:nvPr/>
        </p:nvSpPr>
        <p:spPr>
          <a:xfrm>
            <a:off x="6578600" y="3194390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６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47" name="楕円 146">
            <a:extLst>
              <a:ext uri="{FF2B5EF4-FFF2-40B4-BE49-F238E27FC236}">
                <a16:creationId xmlns:a16="http://schemas.microsoft.com/office/drawing/2014/main" id="{B71ACAE9-3048-4AB1-9F86-57558F883ED0}"/>
              </a:ext>
            </a:extLst>
          </p:cNvPr>
          <p:cNvSpPr/>
          <p:nvPr/>
        </p:nvSpPr>
        <p:spPr>
          <a:xfrm>
            <a:off x="6578600" y="2777853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７</a:t>
            </a:r>
          </a:p>
        </p:txBody>
      </p:sp>
      <p:sp>
        <p:nvSpPr>
          <p:cNvPr id="148" name="楕円 147">
            <a:extLst>
              <a:ext uri="{FF2B5EF4-FFF2-40B4-BE49-F238E27FC236}">
                <a16:creationId xmlns:a16="http://schemas.microsoft.com/office/drawing/2014/main" id="{29DA1BF0-72AF-4323-BA7D-22ADFFDACB76}"/>
              </a:ext>
            </a:extLst>
          </p:cNvPr>
          <p:cNvSpPr/>
          <p:nvPr/>
        </p:nvSpPr>
        <p:spPr>
          <a:xfrm>
            <a:off x="6578600" y="2361316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８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49" name="楕円 148">
            <a:extLst>
              <a:ext uri="{FF2B5EF4-FFF2-40B4-BE49-F238E27FC236}">
                <a16:creationId xmlns:a16="http://schemas.microsoft.com/office/drawing/2014/main" id="{D9DDC746-96F0-4BCF-9999-84C84B60C2B4}"/>
              </a:ext>
            </a:extLst>
          </p:cNvPr>
          <p:cNvSpPr/>
          <p:nvPr/>
        </p:nvSpPr>
        <p:spPr>
          <a:xfrm>
            <a:off x="6578600" y="1944779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９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150" name="グループ化 149">
            <a:extLst>
              <a:ext uri="{FF2B5EF4-FFF2-40B4-BE49-F238E27FC236}">
                <a16:creationId xmlns:a16="http://schemas.microsoft.com/office/drawing/2014/main" id="{D1D6DAAC-7A2E-479F-B794-3FF6C354E732}"/>
              </a:ext>
            </a:extLst>
          </p:cNvPr>
          <p:cNvGrpSpPr/>
          <p:nvPr/>
        </p:nvGrpSpPr>
        <p:grpSpPr>
          <a:xfrm>
            <a:off x="6362700" y="1528242"/>
            <a:ext cx="788500" cy="385267"/>
            <a:chOff x="2451100" y="1544867"/>
            <a:chExt cx="788500" cy="385267"/>
          </a:xfrm>
        </p:grpSpPr>
        <p:sp>
          <p:nvSpPr>
            <p:cNvPr id="151" name="楕円 150">
              <a:extLst>
                <a:ext uri="{FF2B5EF4-FFF2-40B4-BE49-F238E27FC236}">
                  <a16:creationId xmlns:a16="http://schemas.microsoft.com/office/drawing/2014/main" id="{F9B86C65-E6C9-40FB-B4FE-627B52EA332C}"/>
                </a:ext>
              </a:extLst>
            </p:cNvPr>
            <p:cNvSpPr/>
            <p:nvPr/>
          </p:nvSpPr>
          <p:spPr>
            <a:xfrm>
              <a:off x="2667000" y="1544867"/>
              <a:ext cx="357800" cy="36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52" name="楕円 151">
              <a:extLst>
                <a:ext uri="{FF2B5EF4-FFF2-40B4-BE49-F238E27FC236}">
                  <a16:creationId xmlns:a16="http://schemas.microsoft.com/office/drawing/2014/main" id="{0B9F7F8E-0FD7-48E0-A969-1AC0482BF903}"/>
                </a:ext>
              </a:extLst>
            </p:cNvPr>
            <p:cNvSpPr/>
            <p:nvPr/>
          </p:nvSpPr>
          <p:spPr>
            <a:xfrm>
              <a:off x="2451100" y="1570134"/>
              <a:ext cx="788500" cy="3600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ysClr val="windowText" lastClr="00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10</a:t>
              </a:r>
              <a:endPara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153" name="楕円 152">
            <a:extLst>
              <a:ext uri="{FF2B5EF4-FFF2-40B4-BE49-F238E27FC236}">
                <a16:creationId xmlns:a16="http://schemas.microsoft.com/office/drawing/2014/main" id="{401F5894-74E0-47DE-8DC6-DEB5C848746E}"/>
              </a:ext>
            </a:extLst>
          </p:cNvPr>
          <p:cNvSpPr/>
          <p:nvPr/>
        </p:nvSpPr>
        <p:spPr>
          <a:xfrm>
            <a:off x="7885600" y="5277075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１</a:t>
            </a:r>
          </a:p>
        </p:txBody>
      </p:sp>
      <p:sp>
        <p:nvSpPr>
          <p:cNvPr id="154" name="楕円 153">
            <a:extLst>
              <a:ext uri="{FF2B5EF4-FFF2-40B4-BE49-F238E27FC236}">
                <a16:creationId xmlns:a16="http://schemas.microsoft.com/office/drawing/2014/main" id="{81522029-DCFC-4EDD-AE43-06AC553A062A}"/>
              </a:ext>
            </a:extLst>
          </p:cNvPr>
          <p:cNvSpPr/>
          <p:nvPr/>
        </p:nvSpPr>
        <p:spPr>
          <a:xfrm>
            <a:off x="7885600" y="4860538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55" name="楕円 154">
            <a:extLst>
              <a:ext uri="{FF2B5EF4-FFF2-40B4-BE49-F238E27FC236}">
                <a16:creationId xmlns:a16="http://schemas.microsoft.com/office/drawing/2014/main" id="{1BDDABD9-7CF6-4BA5-8550-9E4E669CEABA}"/>
              </a:ext>
            </a:extLst>
          </p:cNvPr>
          <p:cNvSpPr/>
          <p:nvPr/>
        </p:nvSpPr>
        <p:spPr>
          <a:xfrm>
            <a:off x="7885600" y="4444001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３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56" name="楕円 155">
            <a:extLst>
              <a:ext uri="{FF2B5EF4-FFF2-40B4-BE49-F238E27FC236}">
                <a16:creationId xmlns:a16="http://schemas.microsoft.com/office/drawing/2014/main" id="{DD49A0A8-9EB1-45F6-AA31-69E98BF67A5F}"/>
              </a:ext>
            </a:extLst>
          </p:cNvPr>
          <p:cNvSpPr/>
          <p:nvPr/>
        </p:nvSpPr>
        <p:spPr>
          <a:xfrm>
            <a:off x="7885600" y="4027464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４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57" name="楕円 156">
            <a:extLst>
              <a:ext uri="{FF2B5EF4-FFF2-40B4-BE49-F238E27FC236}">
                <a16:creationId xmlns:a16="http://schemas.microsoft.com/office/drawing/2014/main" id="{73A88CE2-3196-4B7E-9E91-F602C832BB58}"/>
              </a:ext>
            </a:extLst>
          </p:cNvPr>
          <p:cNvSpPr/>
          <p:nvPr/>
        </p:nvSpPr>
        <p:spPr>
          <a:xfrm>
            <a:off x="7886700" y="3610927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５</a:t>
            </a:r>
          </a:p>
        </p:txBody>
      </p:sp>
      <p:sp>
        <p:nvSpPr>
          <p:cNvPr id="158" name="楕円 157">
            <a:extLst>
              <a:ext uri="{FF2B5EF4-FFF2-40B4-BE49-F238E27FC236}">
                <a16:creationId xmlns:a16="http://schemas.microsoft.com/office/drawing/2014/main" id="{F7C8352C-F437-447F-8394-9A8CB97C1ED4}"/>
              </a:ext>
            </a:extLst>
          </p:cNvPr>
          <p:cNvSpPr/>
          <p:nvPr/>
        </p:nvSpPr>
        <p:spPr>
          <a:xfrm>
            <a:off x="7886700" y="3194390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６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59" name="楕円 158">
            <a:extLst>
              <a:ext uri="{FF2B5EF4-FFF2-40B4-BE49-F238E27FC236}">
                <a16:creationId xmlns:a16="http://schemas.microsoft.com/office/drawing/2014/main" id="{4803CC11-C773-4E18-92EF-31282520900C}"/>
              </a:ext>
            </a:extLst>
          </p:cNvPr>
          <p:cNvSpPr/>
          <p:nvPr/>
        </p:nvSpPr>
        <p:spPr>
          <a:xfrm>
            <a:off x="7886700" y="2777853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７</a:t>
            </a:r>
          </a:p>
        </p:txBody>
      </p:sp>
      <p:sp>
        <p:nvSpPr>
          <p:cNvPr id="160" name="楕円 159">
            <a:extLst>
              <a:ext uri="{FF2B5EF4-FFF2-40B4-BE49-F238E27FC236}">
                <a16:creationId xmlns:a16="http://schemas.microsoft.com/office/drawing/2014/main" id="{CB3991E4-C665-4CA1-95E8-02AB9957FEC3}"/>
              </a:ext>
            </a:extLst>
          </p:cNvPr>
          <p:cNvSpPr/>
          <p:nvPr/>
        </p:nvSpPr>
        <p:spPr>
          <a:xfrm>
            <a:off x="7886700" y="2361316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８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61" name="楕円 160">
            <a:extLst>
              <a:ext uri="{FF2B5EF4-FFF2-40B4-BE49-F238E27FC236}">
                <a16:creationId xmlns:a16="http://schemas.microsoft.com/office/drawing/2014/main" id="{4EB3B0E3-CC2D-4B24-8D9C-5CA46C8347BD}"/>
              </a:ext>
            </a:extLst>
          </p:cNvPr>
          <p:cNvSpPr/>
          <p:nvPr/>
        </p:nvSpPr>
        <p:spPr>
          <a:xfrm>
            <a:off x="7886700" y="1944779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９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162" name="グループ化 161">
            <a:extLst>
              <a:ext uri="{FF2B5EF4-FFF2-40B4-BE49-F238E27FC236}">
                <a16:creationId xmlns:a16="http://schemas.microsoft.com/office/drawing/2014/main" id="{1DA26EBF-AC3A-4069-8976-C3C23257E765}"/>
              </a:ext>
            </a:extLst>
          </p:cNvPr>
          <p:cNvGrpSpPr/>
          <p:nvPr/>
        </p:nvGrpSpPr>
        <p:grpSpPr>
          <a:xfrm>
            <a:off x="7670800" y="1528242"/>
            <a:ext cx="788500" cy="385267"/>
            <a:chOff x="3759200" y="1544867"/>
            <a:chExt cx="788500" cy="385267"/>
          </a:xfrm>
        </p:grpSpPr>
        <p:sp>
          <p:nvSpPr>
            <p:cNvPr id="163" name="楕円 162">
              <a:extLst>
                <a:ext uri="{FF2B5EF4-FFF2-40B4-BE49-F238E27FC236}">
                  <a16:creationId xmlns:a16="http://schemas.microsoft.com/office/drawing/2014/main" id="{26A60B84-C1AA-4A88-8502-162970CEFD50}"/>
                </a:ext>
              </a:extLst>
            </p:cNvPr>
            <p:cNvSpPr/>
            <p:nvPr/>
          </p:nvSpPr>
          <p:spPr>
            <a:xfrm>
              <a:off x="3975100" y="1544867"/>
              <a:ext cx="357800" cy="36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64" name="楕円 163">
              <a:extLst>
                <a:ext uri="{FF2B5EF4-FFF2-40B4-BE49-F238E27FC236}">
                  <a16:creationId xmlns:a16="http://schemas.microsoft.com/office/drawing/2014/main" id="{FE02DE62-62E2-446C-B2E0-2ADD77A6C7A8}"/>
                </a:ext>
              </a:extLst>
            </p:cNvPr>
            <p:cNvSpPr/>
            <p:nvPr/>
          </p:nvSpPr>
          <p:spPr>
            <a:xfrm>
              <a:off x="3759200" y="1570134"/>
              <a:ext cx="788500" cy="3600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ysClr val="windowText" lastClr="00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10</a:t>
              </a:r>
              <a:endPara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165" name="正方形/長方形 164">
            <a:extLst>
              <a:ext uri="{FF2B5EF4-FFF2-40B4-BE49-F238E27FC236}">
                <a16:creationId xmlns:a16="http://schemas.microsoft.com/office/drawing/2014/main" id="{EFC276A6-66A6-4453-8905-6BE3A0754A1D}"/>
              </a:ext>
            </a:extLst>
          </p:cNvPr>
          <p:cNvSpPr/>
          <p:nvPr/>
        </p:nvSpPr>
        <p:spPr>
          <a:xfrm>
            <a:off x="8840300" y="5686942"/>
            <a:ext cx="914400" cy="914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7</a:t>
            </a:r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班</a:t>
            </a:r>
          </a:p>
        </p:txBody>
      </p:sp>
      <p:sp>
        <p:nvSpPr>
          <p:cNvPr id="166" name="正方形/長方形 165">
            <a:extLst>
              <a:ext uri="{FF2B5EF4-FFF2-40B4-BE49-F238E27FC236}">
                <a16:creationId xmlns:a16="http://schemas.microsoft.com/office/drawing/2014/main" id="{81599DF8-DF16-4D62-BB14-E53B5195B513}"/>
              </a:ext>
            </a:extLst>
          </p:cNvPr>
          <p:cNvSpPr/>
          <p:nvPr/>
        </p:nvSpPr>
        <p:spPr>
          <a:xfrm>
            <a:off x="10148400" y="5686942"/>
            <a:ext cx="914400" cy="914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８班</a:t>
            </a:r>
            <a:endParaRPr kumimoji="1" lang="ja-JP" altLang="en-US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67" name="楕円 166">
            <a:extLst>
              <a:ext uri="{FF2B5EF4-FFF2-40B4-BE49-F238E27FC236}">
                <a16:creationId xmlns:a16="http://schemas.microsoft.com/office/drawing/2014/main" id="{4DD21093-B943-47D5-A42B-406E5C5E3E6B}"/>
              </a:ext>
            </a:extLst>
          </p:cNvPr>
          <p:cNvSpPr/>
          <p:nvPr/>
        </p:nvSpPr>
        <p:spPr>
          <a:xfrm>
            <a:off x="9131300" y="5270405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１</a:t>
            </a:r>
          </a:p>
        </p:txBody>
      </p:sp>
      <p:sp>
        <p:nvSpPr>
          <p:cNvPr id="168" name="楕円 167">
            <a:extLst>
              <a:ext uri="{FF2B5EF4-FFF2-40B4-BE49-F238E27FC236}">
                <a16:creationId xmlns:a16="http://schemas.microsoft.com/office/drawing/2014/main" id="{2A32C300-351C-4A8A-9619-4286A28D1F9F}"/>
              </a:ext>
            </a:extLst>
          </p:cNvPr>
          <p:cNvSpPr/>
          <p:nvPr/>
        </p:nvSpPr>
        <p:spPr>
          <a:xfrm>
            <a:off x="9131300" y="4853868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69" name="楕円 168">
            <a:extLst>
              <a:ext uri="{FF2B5EF4-FFF2-40B4-BE49-F238E27FC236}">
                <a16:creationId xmlns:a16="http://schemas.microsoft.com/office/drawing/2014/main" id="{9035701D-73E3-4AA3-8E64-A95F00DDD110}"/>
              </a:ext>
            </a:extLst>
          </p:cNvPr>
          <p:cNvSpPr/>
          <p:nvPr/>
        </p:nvSpPr>
        <p:spPr>
          <a:xfrm>
            <a:off x="9131300" y="4437331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３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70" name="楕円 169">
            <a:extLst>
              <a:ext uri="{FF2B5EF4-FFF2-40B4-BE49-F238E27FC236}">
                <a16:creationId xmlns:a16="http://schemas.microsoft.com/office/drawing/2014/main" id="{3041A54C-0AB1-4D67-8D35-26FEBC78101B}"/>
              </a:ext>
            </a:extLst>
          </p:cNvPr>
          <p:cNvSpPr/>
          <p:nvPr/>
        </p:nvSpPr>
        <p:spPr>
          <a:xfrm>
            <a:off x="9131300" y="4020794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４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71" name="楕円 170">
            <a:extLst>
              <a:ext uri="{FF2B5EF4-FFF2-40B4-BE49-F238E27FC236}">
                <a16:creationId xmlns:a16="http://schemas.microsoft.com/office/drawing/2014/main" id="{7F5732AD-1BE0-4E8A-A32D-D7F6A998EB77}"/>
              </a:ext>
            </a:extLst>
          </p:cNvPr>
          <p:cNvSpPr/>
          <p:nvPr/>
        </p:nvSpPr>
        <p:spPr>
          <a:xfrm>
            <a:off x="9132400" y="3604257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５</a:t>
            </a:r>
          </a:p>
        </p:txBody>
      </p:sp>
      <p:sp>
        <p:nvSpPr>
          <p:cNvPr id="172" name="楕円 171">
            <a:extLst>
              <a:ext uri="{FF2B5EF4-FFF2-40B4-BE49-F238E27FC236}">
                <a16:creationId xmlns:a16="http://schemas.microsoft.com/office/drawing/2014/main" id="{24193D12-3F93-457A-A3B2-9E512BCCF427}"/>
              </a:ext>
            </a:extLst>
          </p:cNvPr>
          <p:cNvSpPr/>
          <p:nvPr/>
        </p:nvSpPr>
        <p:spPr>
          <a:xfrm>
            <a:off x="9132400" y="3187720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６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73" name="楕円 172">
            <a:extLst>
              <a:ext uri="{FF2B5EF4-FFF2-40B4-BE49-F238E27FC236}">
                <a16:creationId xmlns:a16="http://schemas.microsoft.com/office/drawing/2014/main" id="{3722CED3-65C2-4B02-B852-D854882DE429}"/>
              </a:ext>
            </a:extLst>
          </p:cNvPr>
          <p:cNvSpPr/>
          <p:nvPr/>
        </p:nvSpPr>
        <p:spPr>
          <a:xfrm>
            <a:off x="9132400" y="2771183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７</a:t>
            </a:r>
          </a:p>
        </p:txBody>
      </p:sp>
      <p:sp>
        <p:nvSpPr>
          <p:cNvPr id="174" name="楕円 173">
            <a:extLst>
              <a:ext uri="{FF2B5EF4-FFF2-40B4-BE49-F238E27FC236}">
                <a16:creationId xmlns:a16="http://schemas.microsoft.com/office/drawing/2014/main" id="{0C89ED3B-0231-4BB9-97BF-17586226A885}"/>
              </a:ext>
            </a:extLst>
          </p:cNvPr>
          <p:cNvSpPr/>
          <p:nvPr/>
        </p:nvSpPr>
        <p:spPr>
          <a:xfrm>
            <a:off x="9132400" y="2354646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８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75" name="楕円 174">
            <a:extLst>
              <a:ext uri="{FF2B5EF4-FFF2-40B4-BE49-F238E27FC236}">
                <a16:creationId xmlns:a16="http://schemas.microsoft.com/office/drawing/2014/main" id="{CCC71B8C-5AA4-4423-99ED-4E0ED5F8679F}"/>
              </a:ext>
            </a:extLst>
          </p:cNvPr>
          <p:cNvSpPr/>
          <p:nvPr/>
        </p:nvSpPr>
        <p:spPr>
          <a:xfrm>
            <a:off x="9132400" y="1938109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９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176" name="グループ化 175">
            <a:extLst>
              <a:ext uri="{FF2B5EF4-FFF2-40B4-BE49-F238E27FC236}">
                <a16:creationId xmlns:a16="http://schemas.microsoft.com/office/drawing/2014/main" id="{10CC4EB8-BCF1-42A6-A9F2-9325F087D1CD}"/>
              </a:ext>
            </a:extLst>
          </p:cNvPr>
          <p:cNvGrpSpPr/>
          <p:nvPr/>
        </p:nvGrpSpPr>
        <p:grpSpPr>
          <a:xfrm>
            <a:off x="8916500" y="1521572"/>
            <a:ext cx="788500" cy="385267"/>
            <a:chOff x="2451100" y="1544867"/>
            <a:chExt cx="788500" cy="385267"/>
          </a:xfrm>
        </p:grpSpPr>
        <p:sp>
          <p:nvSpPr>
            <p:cNvPr id="177" name="楕円 176">
              <a:extLst>
                <a:ext uri="{FF2B5EF4-FFF2-40B4-BE49-F238E27FC236}">
                  <a16:creationId xmlns:a16="http://schemas.microsoft.com/office/drawing/2014/main" id="{C497A364-4E1D-41BD-A517-43552DB66F2B}"/>
                </a:ext>
              </a:extLst>
            </p:cNvPr>
            <p:cNvSpPr/>
            <p:nvPr/>
          </p:nvSpPr>
          <p:spPr>
            <a:xfrm>
              <a:off x="2667000" y="1544867"/>
              <a:ext cx="357800" cy="36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78" name="楕円 177">
              <a:extLst>
                <a:ext uri="{FF2B5EF4-FFF2-40B4-BE49-F238E27FC236}">
                  <a16:creationId xmlns:a16="http://schemas.microsoft.com/office/drawing/2014/main" id="{6372672C-287E-44A5-B78F-A9231CD63608}"/>
                </a:ext>
              </a:extLst>
            </p:cNvPr>
            <p:cNvSpPr/>
            <p:nvPr/>
          </p:nvSpPr>
          <p:spPr>
            <a:xfrm>
              <a:off x="2451100" y="1570134"/>
              <a:ext cx="788500" cy="3600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ysClr val="windowText" lastClr="00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10</a:t>
              </a:r>
              <a:endPara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179" name="楕円 178">
            <a:extLst>
              <a:ext uri="{FF2B5EF4-FFF2-40B4-BE49-F238E27FC236}">
                <a16:creationId xmlns:a16="http://schemas.microsoft.com/office/drawing/2014/main" id="{F6CD1143-EE82-477B-856A-D6DC8ABDFFB0}"/>
              </a:ext>
            </a:extLst>
          </p:cNvPr>
          <p:cNvSpPr/>
          <p:nvPr/>
        </p:nvSpPr>
        <p:spPr>
          <a:xfrm>
            <a:off x="10439400" y="5270405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１</a:t>
            </a:r>
          </a:p>
        </p:txBody>
      </p:sp>
      <p:sp>
        <p:nvSpPr>
          <p:cNvPr id="180" name="楕円 179">
            <a:extLst>
              <a:ext uri="{FF2B5EF4-FFF2-40B4-BE49-F238E27FC236}">
                <a16:creationId xmlns:a16="http://schemas.microsoft.com/office/drawing/2014/main" id="{81102AA2-6FD5-4162-8719-3154E1A2C546}"/>
              </a:ext>
            </a:extLst>
          </p:cNvPr>
          <p:cNvSpPr/>
          <p:nvPr/>
        </p:nvSpPr>
        <p:spPr>
          <a:xfrm>
            <a:off x="10439400" y="4853868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81" name="楕円 180">
            <a:extLst>
              <a:ext uri="{FF2B5EF4-FFF2-40B4-BE49-F238E27FC236}">
                <a16:creationId xmlns:a16="http://schemas.microsoft.com/office/drawing/2014/main" id="{FFDD1577-DB83-4967-B1F9-D4169771D768}"/>
              </a:ext>
            </a:extLst>
          </p:cNvPr>
          <p:cNvSpPr/>
          <p:nvPr/>
        </p:nvSpPr>
        <p:spPr>
          <a:xfrm>
            <a:off x="10439400" y="4437331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３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82" name="楕円 181">
            <a:extLst>
              <a:ext uri="{FF2B5EF4-FFF2-40B4-BE49-F238E27FC236}">
                <a16:creationId xmlns:a16="http://schemas.microsoft.com/office/drawing/2014/main" id="{9BEBF15B-17FE-4451-9D17-D4016A7072DB}"/>
              </a:ext>
            </a:extLst>
          </p:cNvPr>
          <p:cNvSpPr/>
          <p:nvPr/>
        </p:nvSpPr>
        <p:spPr>
          <a:xfrm>
            <a:off x="10439400" y="4020794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４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83" name="楕円 182">
            <a:extLst>
              <a:ext uri="{FF2B5EF4-FFF2-40B4-BE49-F238E27FC236}">
                <a16:creationId xmlns:a16="http://schemas.microsoft.com/office/drawing/2014/main" id="{90F25144-F922-4C06-B10A-E020FAC54B81}"/>
              </a:ext>
            </a:extLst>
          </p:cNvPr>
          <p:cNvSpPr/>
          <p:nvPr/>
        </p:nvSpPr>
        <p:spPr>
          <a:xfrm>
            <a:off x="10440500" y="3604257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５</a:t>
            </a:r>
          </a:p>
        </p:txBody>
      </p:sp>
      <p:sp>
        <p:nvSpPr>
          <p:cNvPr id="184" name="楕円 183">
            <a:extLst>
              <a:ext uri="{FF2B5EF4-FFF2-40B4-BE49-F238E27FC236}">
                <a16:creationId xmlns:a16="http://schemas.microsoft.com/office/drawing/2014/main" id="{7EA241A1-4C05-4EFB-A213-DD6DB2EC0C7A}"/>
              </a:ext>
            </a:extLst>
          </p:cNvPr>
          <p:cNvSpPr/>
          <p:nvPr/>
        </p:nvSpPr>
        <p:spPr>
          <a:xfrm>
            <a:off x="10440500" y="3187720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６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85" name="楕円 184">
            <a:extLst>
              <a:ext uri="{FF2B5EF4-FFF2-40B4-BE49-F238E27FC236}">
                <a16:creationId xmlns:a16="http://schemas.microsoft.com/office/drawing/2014/main" id="{42295166-824D-4A8C-9174-0E2012C239FE}"/>
              </a:ext>
            </a:extLst>
          </p:cNvPr>
          <p:cNvSpPr/>
          <p:nvPr/>
        </p:nvSpPr>
        <p:spPr>
          <a:xfrm>
            <a:off x="10440500" y="2771183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７</a:t>
            </a:r>
          </a:p>
        </p:txBody>
      </p:sp>
      <p:sp>
        <p:nvSpPr>
          <p:cNvPr id="186" name="楕円 185">
            <a:extLst>
              <a:ext uri="{FF2B5EF4-FFF2-40B4-BE49-F238E27FC236}">
                <a16:creationId xmlns:a16="http://schemas.microsoft.com/office/drawing/2014/main" id="{65B4059F-D13D-496B-9ACE-816FD6CA5BFC}"/>
              </a:ext>
            </a:extLst>
          </p:cNvPr>
          <p:cNvSpPr/>
          <p:nvPr/>
        </p:nvSpPr>
        <p:spPr>
          <a:xfrm>
            <a:off x="10440500" y="2354646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８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87" name="楕円 186">
            <a:extLst>
              <a:ext uri="{FF2B5EF4-FFF2-40B4-BE49-F238E27FC236}">
                <a16:creationId xmlns:a16="http://schemas.microsoft.com/office/drawing/2014/main" id="{98BB9205-F809-4322-913C-974A77C7340E}"/>
              </a:ext>
            </a:extLst>
          </p:cNvPr>
          <p:cNvSpPr/>
          <p:nvPr/>
        </p:nvSpPr>
        <p:spPr>
          <a:xfrm>
            <a:off x="10440500" y="1938109"/>
            <a:ext cx="357800" cy="36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９</a:t>
            </a:r>
            <a:endParaRPr kumimoji="1" lang="ja-JP" altLang="en-US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188" name="グループ化 187">
            <a:extLst>
              <a:ext uri="{FF2B5EF4-FFF2-40B4-BE49-F238E27FC236}">
                <a16:creationId xmlns:a16="http://schemas.microsoft.com/office/drawing/2014/main" id="{99F09923-7D1A-4EDE-ACAF-614B0AC9DF12}"/>
              </a:ext>
            </a:extLst>
          </p:cNvPr>
          <p:cNvGrpSpPr/>
          <p:nvPr/>
        </p:nvGrpSpPr>
        <p:grpSpPr>
          <a:xfrm>
            <a:off x="10224600" y="1521572"/>
            <a:ext cx="788500" cy="385267"/>
            <a:chOff x="3759200" y="1544867"/>
            <a:chExt cx="788500" cy="385267"/>
          </a:xfrm>
        </p:grpSpPr>
        <p:sp>
          <p:nvSpPr>
            <p:cNvPr id="189" name="楕円 188">
              <a:extLst>
                <a:ext uri="{FF2B5EF4-FFF2-40B4-BE49-F238E27FC236}">
                  <a16:creationId xmlns:a16="http://schemas.microsoft.com/office/drawing/2014/main" id="{25B4712D-C5A5-4D70-B033-B306068068D5}"/>
                </a:ext>
              </a:extLst>
            </p:cNvPr>
            <p:cNvSpPr/>
            <p:nvPr/>
          </p:nvSpPr>
          <p:spPr>
            <a:xfrm>
              <a:off x="3975100" y="1544867"/>
              <a:ext cx="357800" cy="36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90" name="楕円 189">
              <a:extLst>
                <a:ext uri="{FF2B5EF4-FFF2-40B4-BE49-F238E27FC236}">
                  <a16:creationId xmlns:a16="http://schemas.microsoft.com/office/drawing/2014/main" id="{AE30A9F9-1C85-48FC-9C04-6A49AEC249E6}"/>
                </a:ext>
              </a:extLst>
            </p:cNvPr>
            <p:cNvSpPr/>
            <p:nvPr/>
          </p:nvSpPr>
          <p:spPr>
            <a:xfrm>
              <a:off x="3759200" y="1570134"/>
              <a:ext cx="788500" cy="3600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ysClr val="windowText" lastClr="00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10</a:t>
              </a:r>
              <a:endParaRPr kumimoji="1" lang="ja-JP" altLang="en-US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68409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85" restart="whenNotActive" fill="hold" evtFilter="cancelBubble" nodeType="interactiveSeq">
                <p:stCondLst>
                  <p:cond evt="onClick" delay="0">
                    <p:tgtEl>
                      <p:spTgt spid="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6" fill="hold">
                      <p:stCondLst>
                        <p:cond delay="0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3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9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5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6"/>
                  </p:tgtEl>
                </p:cond>
              </p:nextCondLst>
            </p:seq>
            <p:seq concurrent="1" nextAc="seek">
              <p:cTn id="246" restart="whenNotActive" fill="hold" evtFilter="cancelBubble" nodeType="interactiveSeq">
                <p:stCondLst>
                  <p:cond evt="onClick" delay="0">
                    <p:tgtEl>
                      <p:spTgt spid="1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7" fill="hold">
                      <p:stCondLst>
                        <p:cond delay="0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1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2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7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3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4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9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0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5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6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1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2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7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8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3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4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9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0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5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6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7"/>
                  </p:tgtEl>
                </p:cond>
              </p:nextCondLst>
            </p:seq>
            <p:seq concurrent="1" nextAc="seek">
              <p:cTn id="307" restart="whenNotActive" fill="hold" evtFilter="cancelBubble" nodeType="interactiveSeq">
                <p:stCondLst>
                  <p:cond evt="onClick" delay="0">
                    <p:tgtEl>
                      <p:spTgt spid="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8" fill="hold">
                      <p:stCondLst>
                        <p:cond delay="0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3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8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9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4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5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0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1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6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7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2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3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8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9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0" fill="hold">
                      <p:stCondLst>
                        <p:cond delay="indefinite"/>
                      </p:stCondLst>
                      <p:childTnLst>
                        <p:par>
                          <p:cTn id="351" fill="hold">
                            <p:stCondLst>
                              <p:cond delay="0"/>
                            </p:stCondLst>
                            <p:childTnLst>
                              <p:par>
                                <p:cTn id="3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4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5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>
                      <p:stCondLst>
                        <p:cond delay="indefinite"/>
                      </p:stCondLst>
                      <p:childTnLst>
                        <p:par>
                          <p:cTn id="357" fill="hold">
                            <p:stCondLst>
                              <p:cond delay="0"/>
                            </p:stCondLst>
                            <p:childTnLst>
                              <p:par>
                                <p:cTn id="3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0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1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>
                      <p:stCondLst>
                        <p:cond delay="indefinite"/>
                      </p:stCondLst>
                      <p:childTnLst>
                        <p:par>
                          <p:cTn id="363" fill="hold">
                            <p:stCondLst>
                              <p:cond delay="0"/>
                            </p:stCondLst>
                            <p:childTnLst>
                              <p:par>
                                <p:cTn id="3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6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7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8"/>
                  </p:tgtEl>
                </p:cond>
              </p:nextCondLst>
            </p:seq>
            <p:seq concurrent="1" nextAc="seek">
              <p:cTn id="368" restart="whenNotActive" fill="hold" evtFilter="cancelBubble" nodeType="interactiveSeq">
                <p:stCondLst>
                  <p:cond evt="onClick" delay="0">
                    <p:tgtEl>
                      <p:spTgt spid="1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9" fill="hold">
                      <p:stCondLst>
                        <p:cond delay="0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3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4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>
                      <p:stCondLst>
                        <p:cond delay="indefinite"/>
                      </p:stCondLst>
                      <p:childTnLst>
                        <p:par>
                          <p:cTn id="376" fill="hold">
                            <p:stCondLst>
                              <p:cond delay="0"/>
                            </p:stCondLst>
                            <p:childTnLst>
                              <p:par>
                                <p:cTn id="3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9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0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>
                      <p:stCondLst>
                        <p:cond delay="indefinite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5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6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7" fill="hold">
                      <p:stCondLst>
                        <p:cond delay="indefinite"/>
                      </p:stCondLst>
                      <p:childTnLst>
                        <p:par>
                          <p:cTn id="388" fill="hold">
                            <p:stCondLst>
                              <p:cond delay="0"/>
                            </p:stCondLst>
                            <p:childTnLst>
                              <p:par>
                                <p:cTn id="3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1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2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fill="hold">
                      <p:stCondLst>
                        <p:cond delay="indefinite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7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8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>
                      <p:stCondLst>
                        <p:cond delay="indefinite"/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3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4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5" fill="hold">
                      <p:stCondLst>
                        <p:cond delay="indefinite"/>
                      </p:stCondLst>
                      <p:childTnLst>
                        <p:par>
                          <p:cTn id="406" fill="hold">
                            <p:stCondLst>
                              <p:cond delay="0"/>
                            </p:stCondLst>
                            <p:childTnLst>
                              <p:par>
                                <p:cTn id="4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9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0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1" fill="hold">
                      <p:stCondLst>
                        <p:cond delay="indefinite"/>
                      </p:stCondLst>
                      <p:childTnLst>
                        <p:par>
                          <p:cTn id="412" fill="hold">
                            <p:stCondLst>
                              <p:cond delay="0"/>
                            </p:stCondLst>
                            <p:childTnLst>
                              <p:par>
                                <p:cTn id="4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5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6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7" fill="hold">
                      <p:stCondLst>
                        <p:cond delay="indefinite"/>
                      </p:stCondLst>
                      <p:childTnLst>
                        <p:par>
                          <p:cTn id="418" fill="hold">
                            <p:stCondLst>
                              <p:cond delay="0"/>
                            </p:stCondLst>
                            <p:childTnLst>
                              <p:par>
                                <p:cTn id="4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1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2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3" fill="hold">
                      <p:stCondLst>
                        <p:cond delay="indefinite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7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8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5"/>
                  </p:tgtEl>
                </p:cond>
              </p:nextCondLst>
            </p:seq>
            <p:seq concurrent="1" nextAc="seek">
              <p:cTn id="429" restart="whenNotActive" fill="hold" evtFilter="cancelBubble" nodeType="interactiveSeq">
                <p:stCondLst>
                  <p:cond evt="onClick" delay="0">
                    <p:tgtEl>
                      <p:spTgt spid="1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0" fill="hold">
                      <p:stCondLst>
                        <p:cond delay="0"/>
                      </p:stCondLst>
                      <p:childTnLst>
                        <p:par>
                          <p:cTn id="431" fill="hold">
                            <p:stCondLst>
                              <p:cond delay="0"/>
                            </p:stCondLst>
                            <p:childTnLst>
                              <p:par>
                                <p:cTn id="4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4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5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6" fill="hold">
                      <p:stCondLst>
                        <p:cond delay="indefinite"/>
                      </p:stCondLst>
                      <p:childTnLst>
                        <p:par>
                          <p:cTn id="437" fill="hold">
                            <p:stCondLst>
                              <p:cond delay="0"/>
                            </p:stCondLst>
                            <p:childTnLst>
                              <p:par>
                                <p:cTn id="4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0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1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2" fill="hold">
                      <p:stCondLst>
                        <p:cond delay="indefinite"/>
                      </p:stCondLst>
                      <p:childTnLst>
                        <p:par>
                          <p:cTn id="443" fill="hold">
                            <p:stCondLst>
                              <p:cond delay="0"/>
                            </p:stCondLst>
                            <p:childTnLst>
                              <p:par>
                                <p:cTn id="4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6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7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8" fill="hold">
                      <p:stCondLst>
                        <p:cond delay="indefinite"/>
                      </p:stCondLst>
                      <p:childTnLst>
                        <p:par>
                          <p:cTn id="449" fill="hold">
                            <p:stCondLst>
                              <p:cond delay="0"/>
                            </p:stCondLst>
                            <p:childTnLst>
                              <p:par>
                                <p:cTn id="4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2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3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4" fill="hold">
                      <p:stCondLst>
                        <p:cond delay="indefinite"/>
                      </p:stCondLst>
                      <p:childTnLst>
                        <p:par>
                          <p:cTn id="455" fill="hold">
                            <p:stCondLst>
                              <p:cond delay="0"/>
                            </p:stCondLst>
                            <p:childTnLst>
                              <p:par>
                                <p:cTn id="4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8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9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0" fill="hold">
                      <p:stCondLst>
                        <p:cond delay="indefinite"/>
                      </p:stCondLst>
                      <p:childTnLst>
                        <p:par>
                          <p:cTn id="461" fill="hold">
                            <p:stCondLst>
                              <p:cond delay="0"/>
                            </p:stCondLst>
                            <p:childTnLst>
                              <p:par>
                                <p:cTn id="4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4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5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6" fill="hold">
                      <p:stCondLst>
                        <p:cond delay="indefinite"/>
                      </p:stCondLst>
                      <p:childTnLst>
                        <p:par>
                          <p:cTn id="467" fill="hold">
                            <p:stCondLst>
                              <p:cond delay="0"/>
                            </p:stCondLst>
                            <p:childTnLst>
                              <p:par>
                                <p:cTn id="4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0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1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2" fill="hold">
                      <p:stCondLst>
                        <p:cond delay="indefinite"/>
                      </p:stCondLst>
                      <p:childTnLst>
                        <p:par>
                          <p:cTn id="473" fill="hold">
                            <p:stCondLst>
                              <p:cond delay="0"/>
                            </p:stCondLst>
                            <p:childTnLst>
                              <p:par>
                                <p:cTn id="4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6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7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8" fill="hold">
                      <p:stCondLst>
                        <p:cond delay="indefinite"/>
                      </p:stCondLst>
                      <p:childTnLst>
                        <p:par>
                          <p:cTn id="479" fill="hold">
                            <p:stCondLst>
                              <p:cond delay="0"/>
                            </p:stCondLst>
                            <p:childTnLst>
                              <p:par>
                                <p:cTn id="4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2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3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4" fill="hold">
                      <p:stCondLst>
                        <p:cond delay="indefinite"/>
                      </p:stCondLst>
                      <p:childTnLst>
                        <p:par>
                          <p:cTn id="485" fill="hold">
                            <p:stCondLst>
                              <p:cond delay="0"/>
                            </p:stCondLst>
                            <p:childTnLst>
                              <p:par>
                                <p:cTn id="4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8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9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6"/>
                  </p:tgtEl>
                </p:cond>
              </p:nextCondLst>
            </p:seq>
          </p:childTnLst>
        </p:cTn>
      </p:par>
    </p:tnLst>
    <p:bldLst>
      <p:bldP spid="17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97</Words>
  <Application>Microsoft Office PowerPoint</Application>
  <PresentationFormat>ワイド画面</PresentationFormat>
  <Paragraphs>89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UD デジタル 教科書体 NK-B</vt:lpstr>
      <vt:lpstr>游ゴシック</vt:lpstr>
      <vt:lpstr>游ゴシック Light</vt:lpstr>
      <vt:lpstr>Arial</vt:lpstr>
      <vt:lpstr>Office テーマ</vt:lpstr>
      <vt:lpstr>得点表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得点表</dc:title>
  <dc:creator>白井　悠暉</dc:creator>
  <cp:lastModifiedBy>白井　悠暉</cp:lastModifiedBy>
  <cp:revision>10</cp:revision>
  <dcterms:created xsi:type="dcterms:W3CDTF">2021-08-05T04:42:22Z</dcterms:created>
  <dcterms:modified xsi:type="dcterms:W3CDTF">2022-01-06T01:20:03Z</dcterms:modified>
</cp:coreProperties>
</file>