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0A3EB4-03C4-4A1F-B4E9-E60DD5970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91391C-C946-4236-A25E-FD229316D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0EFE1D-A2E8-4AEC-AA51-3B7BF989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B1BA6A-7A01-4C40-B0D7-56DF22AB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8216B0-0A29-426D-9909-B9864324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15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790F80-3A78-4647-83BF-07AE686D7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5BDFD4-1CD4-495F-A5DE-E23BD25D9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796B62-3878-47E9-A758-AAFB18AD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CB4822-2920-43DE-8530-59E74F392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2241C4-1B38-459F-912B-88B939F8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07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C378A36-A7D5-4640-AE39-AAB042C38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D9D9230-69E4-4FA2-AD22-2DD21C3BB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246AF0-D704-470B-94A9-37A3FFC9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97F9CB-50CF-45FC-A33C-3F7E7050F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8C4F87-D92B-4DE1-A4C7-9F379B3F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26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5775C4-64C1-4906-96AD-1B8790D6C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913D6A-00A8-4903-9A90-FCEA4B983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5D9AFF-64B2-4466-B05D-57E8FC4C8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5C2050-58D5-4DD3-8306-CD7C789D4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4C6BF5-6FFC-4A48-9BD9-D31602B3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79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BAC7D-9F30-4A99-8BD5-F2C065FDA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3DB6A0-35F6-4EC7-95D6-2EB8620E9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7A94EE-F911-498E-A00C-C0F62A2A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D2AA41-0AAD-4597-B3FB-3798E0DC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70A892-4B9C-499A-A25C-4A370D51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22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3DB9C0-DB16-4A7B-9511-CC620E06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88A56B-7604-47A5-804B-9E3AD796CA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FA36A3-27C9-4987-BB01-5BAE312B7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DBE5D5-9FC9-48EC-910C-9C51CB85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2065FD-560B-4998-AD4F-450167F2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3EADE9-C778-435C-87FA-E57E3DF4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02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ADC645-11E1-49FD-945A-036A79544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31B701-5AB1-4F21-82B6-EB6A42FF0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A23A02-28AF-410A-BD74-6647162F2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19D18BA-EE75-4E7D-B55A-ECE793E49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8054AB-EBC5-4B31-A607-A303815FBF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22ED8E4-9309-4373-A736-141AF603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6B3836D-5FBB-4FD8-94AB-A026F980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45BDFC-1E4C-40D5-91AE-0F549C433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1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60BDF-4867-4AF7-A1CE-700A0E05F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D76DB7-1CC5-49F7-A15F-FA4F2CFE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E8F5312-7AEF-464B-AEB6-90716986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A92D58D-B174-4852-8CA0-3BBE5CFFD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00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131A87-C1BE-4523-8BD2-603BEBDD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1696B9-8E40-481F-A73F-8F706CF63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E75276-A69A-40BE-836D-A5D290C8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57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69C0A-158E-4463-8F79-06A51E721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B6471C-B05A-49C8-A590-F3B9D301B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D7463F-DF17-41AB-956B-8AD001AB0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B4BDD1-067C-457B-9995-AA57E308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AF6BB1-CAE7-42E5-B550-7A391B8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3D7E7F-A5C0-4876-B07B-418089305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04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A6493-48DA-4D77-A958-13CFD72F2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9383B5E-1A38-4EBC-8A6F-84FE31B71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CAB4C7-4D66-4168-9A82-66D6D2485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F2AE4B-B277-43F8-86D4-E623C4609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48A5BC-11DB-499E-BDE2-DF13B4AF3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FA626A-18FE-4D46-A88F-44AF4161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C76746B-D1CB-4528-89CB-56F7E87FA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291D0E-DF61-40F5-972A-0E71F30FD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C10730-ABA5-4543-9AE3-252FCF0C2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4BFE0-C888-4CD2-8EC9-D9551CA92C65}" type="datetimeFigureOut">
              <a:rPr kumimoji="1" lang="ja-JP" altLang="en-US" smtClean="0"/>
              <a:t>2022/1/6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2BFCBC-E181-467D-84FB-557028FC4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5E4F8B-79C5-410B-B486-A87F380F0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1F968-19EF-4ECB-AE3A-804CA0D207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32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294AC003-4DC1-457B-904D-B6427E435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884401"/>
              </p:ext>
            </p:extLst>
          </p:nvPr>
        </p:nvGraphicFramePr>
        <p:xfrm>
          <a:off x="304800" y="190500"/>
          <a:ext cx="8128000" cy="635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8445286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4420004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9690797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1610471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15718789"/>
                    </a:ext>
                  </a:extLst>
                </a:gridCol>
              </a:tblGrid>
              <a:tr h="127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318395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709093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593056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032206"/>
                  </a:ext>
                </a:extLst>
              </a:tr>
              <a:tr h="1270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679812"/>
                  </a:ext>
                </a:extLst>
              </a:tr>
            </a:tbl>
          </a:graphicData>
        </a:graphic>
      </p:graphicFrame>
      <p:sp>
        <p:nvSpPr>
          <p:cNvPr id="7" name="楕円 6">
            <a:extLst>
              <a:ext uri="{FF2B5EF4-FFF2-40B4-BE49-F238E27FC236}">
                <a16:creationId xmlns:a16="http://schemas.microsoft.com/office/drawing/2014/main" id="{5B46DDA6-8F8D-456E-B354-B482A42F183D}"/>
              </a:ext>
            </a:extLst>
          </p:cNvPr>
          <p:cNvSpPr/>
          <p:nvPr/>
        </p:nvSpPr>
        <p:spPr>
          <a:xfrm>
            <a:off x="568730" y="290250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9880E9-E11B-46B0-851F-9C96E8007DE2}"/>
              </a:ext>
            </a:extLst>
          </p:cNvPr>
          <p:cNvSpPr txBox="1"/>
          <p:nvPr/>
        </p:nvSpPr>
        <p:spPr>
          <a:xfrm>
            <a:off x="626702" y="57111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新潟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83DE76B-AA65-449C-9B23-89083D3DC628}"/>
              </a:ext>
            </a:extLst>
          </p:cNvPr>
          <p:cNvSpPr txBox="1"/>
          <p:nvPr/>
        </p:nvSpPr>
        <p:spPr>
          <a:xfrm>
            <a:off x="675155" y="403071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にいがた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18A6EB6E-602C-4FB9-B160-C6849AD72BE9}"/>
              </a:ext>
            </a:extLst>
          </p:cNvPr>
          <p:cNvSpPr/>
          <p:nvPr/>
        </p:nvSpPr>
        <p:spPr>
          <a:xfrm>
            <a:off x="2184170" y="290250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28CD81-9B2B-4215-B67D-C6BEE8721E26}"/>
              </a:ext>
            </a:extLst>
          </p:cNvPr>
          <p:cNvSpPr txBox="1"/>
          <p:nvPr/>
        </p:nvSpPr>
        <p:spPr>
          <a:xfrm>
            <a:off x="2242142" y="57111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栃木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6A0193D-3E7C-42BD-ABB9-5E394AE13D90}"/>
              </a:ext>
            </a:extLst>
          </p:cNvPr>
          <p:cNvSpPr txBox="1"/>
          <p:nvPr/>
        </p:nvSpPr>
        <p:spPr>
          <a:xfrm>
            <a:off x="2373720" y="40307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とちぎ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B71169B0-3174-472F-ACF7-29AE241299E1}"/>
              </a:ext>
            </a:extLst>
          </p:cNvPr>
          <p:cNvSpPr/>
          <p:nvPr/>
        </p:nvSpPr>
        <p:spPr>
          <a:xfrm>
            <a:off x="3830087" y="290250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0143642-0708-43A8-8910-DBD5B33FFA32}"/>
              </a:ext>
            </a:extLst>
          </p:cNvPr>
          <p:cNvSpPr txBox="1"/>
          <p:nvPr/>
        </p:nvSpPr>
        <p:spPr>
          <a:xfrm>
            <a:off x="3888059" y="57111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岐阜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ED62C2-8165-4C35-A3C3-88646C5FF4E2}"/>
              </a:ext>
            </a:extLst>
          </p:cNvPr>
          <p:cNvSpPr txBox="1"/>
          <p:nvPr/>
        </p:nvSpPr>
        <p:spPr>
          <a:xfrm>
            <a:off x="4102762" y="40307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ぎふ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6651E735-75C6-45BC-8784-BF9AAA2BD975}"/>
              </a:ext>
            </a:extLst>
          </p:cNvPr>
          <p:cNvSpPr/>
          <p:nvPr/>
        </p:nvSpPr>
        <p:spPr>
          <a:xfrm>
            <a:off x="5445527" y="290250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37DEDC5-4140-4484-A351-A300B66DFD73}"/>
              </a:ext>
            </a:extLst>
          </p:cNvPr>
          <p:cNvSpPr txBox="1"/>
          <p:nvPr/>
        </p:nvSpPr>
        <p:spPr>
          <a:xfrm>
            <a:off x="5503499" y="57111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群馬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DF8DC7C-46C1-4A65-AF6E-8AE4214B6ED2}"/>
              </a:ext>
            </a:extLst>
          </p:cNvPr>
          <p:cNvSpPr txBox="1"/>
          <p:nvPr/>
        </p:nvSpPr>
        <p:spPr>
          <a:xfrm>
            <a:off x="5635077" y="40307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ぐんま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CCC08BA-40F2-41B7-97F2-B8F64D8E10FA}"/>
              </a:ext>
            </a:extLst>
          </p:cNvPr>
          <p:cNvSpPr/>
          <p:nvPr/>
        </p:nvSpPr>
        <p:spPr>
          <a:xfrm>
            <a:off x="7054025" y="290250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88C5257-69CD-44B2-99A1-140CC8AFA9C3}"/>
              </a:ext>
            </a:extLst>
          </p:cNvPr>
          <p:cNvSpPr txBox="1"/>
          <p:nvPr/>
        </p:nvSpPr>
        <p:spPr>
          <a:xfrm>
            <a:off x="7111997" y="57111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富山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C82049E-A2EB-4B2F-B33C-85010A24FBAC}"/>
              </a:ext>
            </a:extLst>
          </p:cNvPr>
          <p:cNvSpPr txBox="1"/>
          <p:nvPr/>
        </p:nvSpPr>
        <p:spPr>
          <a:xfrm>
            <a:off x="7243575" y="403071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とやま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8AB48FDC-F54B-4FF4-B06C-C0B9426B4A2C}"/>
              </a:ext>
            </a:extLst>
          </p:cNvPr>
          <p:cNvSpPr/>
          <p:nvPr/>
        </p:nvSpPr>
        <p:spPr>
          <a:xfrm>
            <a:off x="568730" y="1538291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69A4FEF-9DB4-455F-9063-9E906C77C599}"/>
              </a:ext>
            </a:extLst>
          </p:cNvPr>
          <p:cNvSpPr txBox="1"/>
          <p:nvPr/>
        </p:nvSpPr>
        <p:spPr>
          <a:xfrm>
            <a:off x="626702" y="18191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熊本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C1BFCE8-2AA3-43E3-9E1B-0C817525A14A}"/>
              </a:ext>
            </a:extLst>
          </p:cNvPr>
          <p:cNvSpPr txBox="1"/>
          <p:nvPr/>
        </p:nvSpPr>
        <p:spPr>
          <a:xfrm>
            <a:off x="675155" y="165111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くまもと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5C6B70B4-1307-4DAC-B35F-77674170D94B}"/>
              </a:ext>
            </a:extLst>
          </p:cNvPr>
          <p:cNvSpPr/>
          <p:nvPr/>
        </p:nvSpPr>
        <p:spPr>
          <a:xfrm>
            <a:off x="2184170" y="1538291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82247CE-2E65-4041-8270-E44AE5151AA2}"/>
              </a:ext>
            </a:extLst>
          </p:cNvPr>
          <p:cNvSpPr txBox="1"/>
          <p:nvPr/>
        </p:nvSpPr>
        <p:spPr>
          <a:xfrm>
            <a:off x="2242142" y="18191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奈良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9C8E1C2-E56D-4475-A8CC-985798E82C81}"/>
              </a:ext>
            </a:extLst>
          </p:cNvPr>
          <p:cNvSpPr txBox="1"/>
          <p:nvPr/>
        </p:nvSpPr>
        <p:spPr>
          <a:xfrm>
            <a:off x="2473470" y="165111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なら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E2A4BC9A-E598-44FD-AE43-0A4412BAD10F}"/>
              </a:ext>
            </a:extLst>
          </p:cNvPr>
          <p:cNvSpPr/>
          <p:nvPr/>
        </p:nvSpPr>
        <p:spPr>
          <a:xfrm>
            <a:off x="3830087" y="1538291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3BA258C-1CEC-46A8-87A3-1196AA292C08}"/>
              </a:ext>
            </a:extLst>
          </p:cNvPr>
          <p:cNvSpPr txBox="1"/>
          <p:nvPr/>
        </p:nvSpPr>
        <p:spPr>
          <a:xfrm>
            <a:off x="3888059" y="18191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佐賀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7FB12A3-8FA6-4404-84F8-EB190053410E}"/>
              </a:ext>
            </a:extLst>
          </p:cNvPr>
          <p:cNvSpPr txBox="1"/>
          <p:nvPr/>
        </p:nvSpPr>
        <p:spPr>
          <a:xfrm>
            <a:off x="4102762" y="165111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さが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123B9959-80F2-41A8-A45B-25116B656B0C}"/>
              </a:ext>
            </a:extLst>
          </p:cNvPr>
          <p:cNvSpPr/>
          <p:nvPr/>
        </p:nvSpPr>
        <p:spPr>
          <a:xfrm>
            <a:off x="5445527" y="1538291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46B1EF0-77C1-4611-9036-4DC50EB34902}"/>
              </a:ext>
            </a:extLst>
          </p:cNvPr>
          <p:cNvSpPr txBox="1"/>
          <p:nvPr/>
        </p:nvSpPr>
        <p:spPr>
          <a:xfrm>
            <a:off x="5503499" y="18191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茨城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E2335E3-7002-4F02-A775-0BE474D6C4C0}"/>
              </a:ext>
            </a:extLst>
          </p:cNvPr>
          <p:cNvSpPr txBox="1"/>
          <p:nvPr/>
        </p:nvSpPr>
        <p:spPr>
          <a:xfrm>
            <a:off x="5568577" y="1651112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いばらき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3594FB91-359F-4DA3-815A-4DB3E065EBB4}"/>
              </a:ext>
            </a:extLst>
          </p:cNvPr>
          <p:cNvSpPr/>
          <p:nvPr/>
        </p:nvSpPr>
        <p:spPr>
          <a:xfrm>
            <a:off x="7054025" y="1538291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FD62B44-5AAE-4C5B-9A4A-DA5E02A6A58A}"/>
              </a:ext>
            </a:extLst>
          </p:cNvPr>
          <p:cNvSpPr txBox="1"/>
          <p:nvPr/>
        </p:nvSpPr>
        <p:spPr>
          <a:xfrm>
            <a:off x="7111997" y="181915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島根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FDC9A03-CD35-4AA4-ABFE-DB7628D82D2B}"/>
              </a:ext>
            </a:extLst>
          </p:cNvPr>
          <p:cNvSpPr txBox="1"/>
          <p:nvPr/>
        </p:nvSpPr>
        <p:spPr>
          <a:xfrm>
            <a:off x="7276825" y="165111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しまね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DFC02F3A-F779-426E-BCC6-DAA5855CE8B7}"/>
              </a:ext>
            </a:extLst>
          </p:cNvPr>
          <p:cNvSpPr/>
          <p:nvPr/>
        </p:nvSpPr>
        <p:spPr>
          <a:xfrm>
            <a:off x="568730" y="2832653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AFA44A0-ED7D-4420-B736-8FE3D400F889}"/>
              </a:ext>
            </a:extLst>
          </p:cNvPr>
          <p:cNvSpPr txBox="1"/>
          <p:nvPr/>
        </p:nvSpPr>
        <p:spPr>
          <a:xfrm>
            <a:off x="626702" y="311351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福岡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CBA7B83-2396-4020-93F0-2C417161E5A5}"/>
              </a:ext>
            </a:extLst>
          </p:cNvPr>
          <p:cNvSpPr txBox="1"/>
          <p:nvPr/>
        </p:nvSpPr>
        <p:spPr>
          <a:xfrm>
            <a:off x="675155" y="294547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ふくおか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3707C8AE-1069-4D8A-A462-F40B20E2E535}"/>
              </a:ext>
            </a:extLst>
          </p:cNvPr>
          <p:cNvSpPr/>
          <p:nvPr/>
        </p:nvSpPr>
        <p:spPr>
          <a:xfrm>
            <a:off x="2184170" y="2832653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CD4A0A-3E09-4A97-8AD6-04B4E1FCC507}"/>
              </a:ext>
            </a:extLst>
          </p:cNvPr>
          <p:cNvSpPr txBox="1"/>
          <p:nvPr/>
        </p:nvSpPr>
        <p:spPr>
          <a:xfrm>
            <a:off x="2242142" y="311351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香川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DD3B88F-2C59-41F9-BD90-80D0B9A4FB95}"/>
              </a:ext>
            </a:extLst>
          </p:cNvPr>
          <p:cNvSpPr txBox="1"/>
          <p:nvPr/>
        </p:nvSpPr>
        <p:spPr>
          <a:xfrm>
            <a:off x="2373720" y="294547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かがわ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36F36D68-0290-4C1C-B6EC-C067CF6C16F5}"/>
              </a:ext>
            </a:extLst>
          </p:cNvPr>
          <p:cNvSpPr/>
          <p:nvPr/>
        </p:nvSpPr>
        <p:spPr>
          <a:xfrm>
            <a:off x="3830087" y="2832653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72AA485-496F-4F71-8E2D-8D1EF88459E7}"/>
              </a:ext>
            </a:extLst>
          </p:cNvPr>
          <p:cNvSpPr txBox="1"/>
          <p:nvPr/>
        </p:nvSpPr>
        <p:spPr>
          <a:xfrm>
            <a:off x="3888059" y="311351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千葉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AFEBD3E-2357-4151-AFB5-0432A6A62EAF}"/>
              </a:ext>
            </a:extLst>
          </p:cNvPr>
          <p:cNvSpPr txBox="1"/>
          <p:nvPr/>
        </p:nvSpPr>
        <p:spPr>
          <a:xfrm>
            <a:off x="4102762" y="294547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ちば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27B1C2D9-5200-46F9-A045-AE4D7A255973}"/>
              </a:ext>
            </a:extLst>
          </p:cNvPr>
          <p:cNvSpPr/>
          <p:nvPr/>
        </p:nvSpPr>
        <p:spPr>
          <a:xfrm>
            <a:off x="5445527" y="2832653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4C886976-71C8-4B55-81B7-64716AB792F7}"/>
              </a:ext>
            </a:extLst>
          </p:cNvPr>
          <p:cNvSpPr txBox="1"/>
          <p:nvPr/>
        </p:nvSpPr>
        <p:spPr>
          <a:xfrm>
            <a:off x="5503499" y="311351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秋田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F5830FFE-37F5-4B90-BCCA-BA5B4AD21E50}"/>
              </a:ext>
            </a:extLst>
          </p:cNvPr>
          <p:cNvSpPr txBox="1"/>
          <p:nvPr/>
        </p:nvSpPr>
        <p:spPr>
          <a:xfrm>
            <a:off x="5635077" y="294547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あきた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B4F52663-4B4D-485B-8AFB-9B4326232B77}"/>
              </a:ext>
            </a:extLst>
          </p:cNvPr>
          <p:cNvSpPr/>
          <p:nvPr/>
        </p:nvSpPr>
        <p:spPr>
          <a:xfrm>
            <a:off x="7054025" y="2832653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1756F863-2449-4A95-A2C6-2FCECD00E8AF}"/>
              </a:ext>
            </a:extLst>
          </p:cNvPr>
          <p:cNvSpPr txBox="1"/>
          <p:nvPr/>
        </p:nvSpPr>
        <p:spPr>
          <a:xfrm>
            <a:off x="7111997" y="3113515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愛媛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FC08476F-3435-4CEC-9E0A-62BEDE50AE6E}"/>
              </a:ext>
            </a:extLst>
          </p:cNvPr>
          <p:cNvSpPr txBox="1"/>
          <p:nvPr/>
        </p:nvSpPr>
        <p:spPr>
          <a:xfrm>
            <a:off x="7243575" y="294547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えひめ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E1FB8F51-ADA9-4DBB-8B0C-A262CCC4EE71}"/>
              </a:ext>
            </a:extLst>
          </p:cNvPr>
          <p:cNvSpPr/>
          <p:nvPr/>
        </p:nvSpPr>
        <p:spPr>
          <a:xfrm>
            <a:off x="568730" y="4080694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FC4906-FB16-4010-8718-5C0132109F1D}"/>
              </a:ext>
            </a:extLst>
          </p:cNvPr>
          <p:cNvSpPr txBox="1"/>
          <p:nvPr/>
        </p:nvSpPr>
        <p:spPr>
          <a:xfrm>
            <a:off x="626702" y="436155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埼玉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E2556B8-37CA-484C-BC36-353D9843570A}"/>
              </a:ext>
            </a:extLst>
          </p:cNvPr>
          <p:cNvSpPr txBox="1"/>
          <p:nvPr/>
        </p:nvSpPr>
        <p:spPr>
          <a:xfrm>
            <a:off x="675155" y="41935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さいたま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3103BF00-6DBB-4030-AEE3-E7D171A69694}"/>
              </a:ext>
            </a:extLst>
          </p:cNvPr>
          <p:cNvSpPr/>
          <p:nvPr/>
        </p:nvSpPr>
        <p:spPr>
          <a:xfrm>
            <a:off x="2184170" y="4080694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BC8782C-A518-47E8-A42E-575105B40283}"/>
              </a:ext>
            </a:extLst>
          </p:cNvPr>
          <p:cNvSpPr txBox="1"/>
          <p:nvPr/>
        </p:nvSpPr>
        <p:spPr>
          <a:xfrm>
            <a:off x="2204042" y="441235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鹿児島</a:t>
            </a:r>
            <a:endParaRPr kumimoji="1" lang="ja-JP" altLang="en-US" sz="2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AD28ADBC-6ADE-4A8A-9D00-5B12988C066F}"/>
              </a:ext>
            </a:extLst>
          </p:cNvPr>
          <p:cNvSpPr txBox="1"/>
          <p:nvPr/>
        </p:nvSpPr>
        <p:spPr>
          <a:xfrm>
            <a:off x="2308370" y="42189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かごしま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9EA10A3B-DFCF-41FF-BEBE-A18278D1787D}"/>
              </a:ext>
            </a:extLst>
          </p:cNvPr>
          <p:cNvSpPr/>
          <p:nvPr/>
        </p:nvSpPr>
        <p:spPr>
          <a:xfrm>
            <a:off x="3830087" y="4080694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359B1DA-515B-4C65-A872-115598774384}"/>
              </a:ext>
            </a:extLst>
          </p:cNvPr>
          <p:cNvSpPr txBox="1"/>
          <p:nvPr/>
        </p:nvSpPr>
        <p:spPr>
          <a:xfrm>
            <a:off x="3888059" y="436155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滋賀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289EF6D9-B36B-42CD-B599-20BEBA60C6E3}"/>
              </a:ext>
            </a:extLst>
          </p:cNvPr>
          <p:cNvSpPr txBox="1"/>
          <p:nvPr/>
        </p:nvSpPr>
        <p:spPr>
          <a:xfrm>
            <a:off x="4102762" y="4193515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しが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2" name="楕円 61">
            <a:extLst>
              <a:ext uri="{FF2B5EF4-FFF2-40B4-BE49-F238E27FC236}">
                <a16:creationId xmlns:a16="http://schemas.microsoft.com/office/drawing/2014/main" id="{E431FC11-D5CE-401F-9DC8-688E4EA0EB78}"/>
              </a:ext>
            </a:extLst>
          </p:cNvPr>
          <p:cNvSpPr/>
          <p:nvPr/>
        </p:nvSpPr>
        <p:spPr>
          <a:xfrm>
            <a:off x="5445527" y="4080694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97F7CAE1-6508-42C2-B33B-BF388ADF74C6}"/>
              </a:ext>
            </a:extLst>
          </p:cNvPr>
          <p:cNvSpPr txBox="1"/>
          <p:nvPr/>
        </p:nvSpPr>
        <p:spPr>
          <a:xfrm>
            <a:off x="5503499" y="436155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青森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2112151C-4537-4516-9578-E274413A0E2E}"/>
              </a:ext>
            </a:extLst>
          </p:cNvPr>
          <p:cNvSpPr txBox="1"/>
          <p:nvPr/>
        </p:nvSpPr>
        <p:spPr>
          <a:xfrm>
            <a:off x="5568577" y="41935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あおもり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8F2F4547-3576-4E0F-BDE9-72D62BDF3011}"/>
              </a:ext>
            </a:extLst>
          </p:cNvPr>
          <p:cNvSpPr/>
          <p:nvPr/>
        </p:nvSpPr>
        <p:spPr>
          <a:xfrm>
            <a:off x="7054025" y="4080694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F1908234-4A6F-4FA0-9BF6-BA6521D5D259}"/>
              </a:ext>
            </a:extLst>
          </p:cNvPr>
          <p:cNvSpPr txBox="1"/>
          <p:nvPr/>
        </p:nvSpPr>
        <p:spPr>
          <a:xfrm>
            <a:off x="7111997" y="436155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高知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13CF5A9-AF34-4DD9-9E2A-0DA5DAE5342B}"/>
              </a:ext>
            </a:extLst>
          </p:cNvPr>
          <p:cNvSpPr txBox="1"/>
          <p:nvPr/>
        </p:nvSpPr>
        <p:spPr>
          <a:xfrm>
            <a:off x="7276825" y="4193515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こうち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8" name="楕円 67">
            <a:extLst>
              <a:ext uri="{FF2B5EF4-FFF2-40B4-BE49-F238E27FC236}">
                <a16:creationId xmlns:a16="http://schemas.microsoft.com/office/drawing/2014/main" id="{F3CA79A4-3939-4020-9D92-177E19B8481D}"/>
              </a:ext>
            </a:extLst>
          </p:cNvPr>
          <p:cNvSpPr/>
          <p:nvPr/>
        </p:nvSpPr>
        <p:spPr>
          <a:xfrm>
            <a:off x="568730" y="5368459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F536C46B-734C-4096-9D0E-B9F7D6BCAAA7}"/>
              </a:ext>
            </a:extLst>
          </p:cNvPr>
          <p:cNvSpPr txBox="1"/>
          <p:nvPr/>
        </p:nvSpPr>
        <p:spPr>
          <a:xfrm>
            <a:off x="626702" y="564932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大分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AEDFC3F9-94F1-4844-9E35-AFBD7EA6C051}"/>
              </a:ext>
            </a:extLst>
          </p:cNvPr>
          <p:cNvSpPr txBox="1"/>
          <p:nvPr/>
        </p:nvSpPr>
        <p:spPr>
          <a:xfrm>
            <a:off x="675155" y="548128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おおいた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1" name="楕円 70">
            <a:extLst>
              <a:ext uri="{FF2B5EF4-FFF2-40B4-BE49-F238E27FC236}">
                <a16:creationId xmlns:a16="http://schemas.microsoft.com/office/drawing/2014/main" id="{D4080F1F-AACC-4B00-A638-D91C42B262A8}"/>
              </a:ext>
            </a:extLst>
          </p:cNvPr>
          <p:cNvSpPr/>
          <p:nvPr/>
        </p:nvSpPr>
        <p:spPr>
          <a:xfrm>
            <a:off x="2184170" y="5368459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966A8E90-32F6-472D-9140-54A51880664B}"/>
              </a:ext>
            </a:extLst>
          </p:cNvPr>
          <p:cNvSpPr txBox="1"/>
          <p:nvPr/>
        </p:nvSpPr>
        <p:spPr>
          <a:xfrm>
            <a:off x="2204042" y="5700121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和歌山</a:t>
            </a:r>
            <a:endParaRPr kumimoji="1" lang="ja-JP" altLang="en-US" sz="2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1E1581A3-9FD3-4CD1-BBDE-196F421BCAE3}"/>
              </a:ext>
            </a:extLst>
          </p:cNvPr>
          <p:cNvSpPr txBox="1"/>
          <p:nvPr/>
        </p:nvSpPr>
        <p:spPr>
          <a:xfrm>
            <a:off x="2308370" y="550668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わかやま</a:t>
            </a: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B6D9BCA5-E9AF-4C6C-AC1A-4D73E50A9AD2}"/>
              </a:ext>
            </a:extLst>
          </p:cNvPr>
          <p:cNvSpPr/>
          <p:nvPr/>
        </p:nvSpPr>
        <p:spPr>
          <a:xfrm>
            <a:off x="3830087" y="5368459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B47D2B59-16D7-42D3-82FD-04C345B37A5A}"/>
              </a:ext>
            </a:extLst>
          </p:cNvPr>
          <p:cNvSpPr txBox="1"/>
          <p:nvPr/>
        </p:nvSpPr>
        <p:spPr>
          <a:xfrm>
            <a:off x="3888059" y="564932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三重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EB352728-C8EC-4FAD-BA97-389561CC4E86}"/>
              </a:ext>
            </a:extLst>
          </p:cNvPr>
          <p:cNvSpPr txBox="1"/>
          <p:nvPr/>
        </p:nvSpPr>
        <p:spPr>
          <a:xfrm>
            <a:off x="4102762" y="548128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みえ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7" name="楕円 76">
            <a:extLst>
              <a:ext uri="{FF2B5EF4-FFF2-40B4-BE49-F238E27FC236}">
                <a16:creationId xmlns:a16="http://schemas.microsoft.com/office/drawing/2014/main" id="{FC7D6701-544A-4230-91CC-FDAD884FD5FA}"/>
              </a:ext>
            </a:extLst>
          </p:cNvPr>
          <p:cNvSpPr/>
          <p:nvPr/>
        </p:nvSpPr>
        <p:spPr>
          <a:xfrm>
            <a:off x="5445527" y="5368459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1F056FEE-3679-4FB0-B619-C40690B7D92B}"/>
              </a:ext>
            </a:extLst>
          </p:cNvPr>
          <p:cNvSpPr txBox="1"/>
          <p:nvPr/>
        </p:nvSpPr>
        <p:spPr>
          <a:xfrm>
            <a:off x="5503499" y="564932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石川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AF9693DF-56AA-4ADD-ADC9-1CE50462451E}"/>
              </a:ext>
            </a:extLst>
          </p:cNvPr>
          <p:cNvSpPr txBox="1"/>
          <p:nvPr/>
        </p:nvSpPr>
        <p:spPr>
          <a:xfrm>
            <a:off x="5568577" y="5481280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いしかわ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0" name="楕円 79">
            <a:extLst>
              <a:ext uri="{FF2B5EF4-FFF2-40B4-BE49-F238E27FC236}">
                <a16:creationId xmlns:a16="http://schemas.microsoft.com/office/drawing/2014/main" id="{90600518-154D-44F9-B5B2-5EC0DCBF38B2}"/>
              </a:ext>
            </a:extLst>
          </p:cNvPr>
          <p:cNvSpPr/>
          <p:nvPr/>
        </p:nvSpPr>
        <p:spPr>
          <a:xfrm>
            <a:off x="7054025" y="5368459"/>
            <a:ext cx="1080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F6E84332-F6A7-4A80-9F58-45B480A27376}"/>
              </a:ext>
            </a:extLst>
          </p:cNvPr>
          <p:cNvSpPr txBox="1"/>
          <p:nvPr/>
        </p:nvSpPr>
        <p:spPr>
          <a:xfrm>
            <a:off x="7111997" y="564932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宮城</a:t>
            </a:r>
            <a:endParaRPr kumimoji="1" lang="ja-JP" altLang="en-US" sz="32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70F32649-B52D-4592-B4DF-42A495A3FCA3}"/>
              </a:ext>
            </a:extLst>
          </p:cNvPr>
          <p:cNvSpPr txBox="1"/>
          <p:nvPr/>
        </p:nvSpPr>
        <p:spPr>
          <a:xfrm>
            <a:off x="7276825" y="5481280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みやぎ</a:t>
            </a:r>
            <a:endParaRPr kumimoji="1" lang="ja-JP" altLang="en-US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1E2F86D-A593-4CBF-88F9-89CF2BB5A977}"/>
              </a:ext>
            </a:extLst>
          </p:cNvPr>
          <p:cNvSpPr/>
          <p:nvPr/>
        </p:nvSpPr>
        <p:spPr>
          <a:xfrm>
            <a:off x="304679" y="185509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１</a:t>
            </a: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5768F07F-39EF-4A79-AA23-FDBCC09F6B5C}"/>
              </a:ext>
            </a:extLst>
          </p:cNvPr>
          <p:cNvSpPr/>
          <p:nvPr/>
        </p:nvSpPr>
        <p:spPr>
          <a:xfrm>
            <a:off x="1929733" y="1905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</a:t>
            </a: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61921C13-CE61-4B70-A5DA-785A4F41728C}"/>
              </a:ext>
            </a:extLst>
          </p:cNvPr>
          <p:cNvSpPr/>
          <p:nvPr/>
        </p:nvSpPr>
        <p:spPr>
          <a:xfrm>
            <a:off x="3554622" y="1905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３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942B7476-6B6E-407B-9AA4-A4578F731BB2}"/>
              </a:ext>
            </a:extLst>
          </p:cNvPr>
          <p:cNvSpPr/>
          <p:nvPr/>
        </p:nvSpPr>
        <p:spPr>
          <a:xfrm>
            <a:off x="5181505" y="1905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４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B0AD9A2E-C746-4D24-AAF2-CEF95D57B407}"/>
              </a:ext>
            </a:extLst>
          </p:cNvPr>
          <p:cNvSpPr/>
          <p:nvPr/>
        </p:nvSpPr>
        <p:spPr>
          <a:xfrm>
            <a:off x="6807152" y="19050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５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17F1A2F3-0948-4A49-9993-83FAB0B24156}"/>
              </a:ext>
            </a:extLst>
          </p:cNvPr>
          <p:cNvSpPr/>
          <p:nvPr/>
        </p:nvSpPr>
        <p:spPr>
          <a:xfrm>
            <a:off x="304679" y="1455799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６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186F0CC6-AA16-488B-BB9E-21821653C412}"/>
              </a:ext>
            </a:extLst>
          </p:cNvPr>
          <p:cNvSpPr/>
          <p:nvPr/>
        </p:nvSpPr>
        <p:spPr>
          <a:xfrm>
            <a:off x="1929733" y="146079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７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A7A7C98D-5B81-49C6-BEE5-B2AE10B79010}"/>
              </a:ext>
            </a:extLst>
          </p:cNvPr>
          <p:cNvSpPr/>
          <p:nvPr/>
        </p:nvSpPr>
        <p:spPr>
          <a:xfrm>
            <a:off x="3554622" y="146079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８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ABA3D472-22FE-480D-8855-9EB52DF602A5}"/>
              </a:ext>
            </a:extLst>
          </p:cNvPr>
          <p:cNvSpPr/>
          <p:nvPr/>
        </p:nvSpPr>
        <p:spPr>
          <a:xfrm>
            <a:off x="5181505" y="146079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９</a:t>
            </a: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9BFD8D24-012D-4FC0-8996-241E7D3BD5D4}"/>
              </a:ext>
            </a:extLst>
          </p:cNvPr>
          <p:cNvSpPr/>
          <p:nvPr/>
        </p:nvSpPr>
        <p:spPr>
          <a:xfrm>
            <a:off x="6807152" y="146079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6A3497DB-0C4F-4BF9-A99B-C3322645721A}"/>
              </a:ext>
            </a:extLst>
          </p:cNvPr>
          <p:cNvSpPr/>
          <p:nvPr/>
        </p:nvSpPr>
        <p:spPr>
          <a:xfrm>
            <a:off x="6661144" y="1563847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10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C9EBF0CD-64AB-480F-B88A-B2811D1B0CBE}"/>
              </a:ext>
            </a:extLst>
          </p:cNvPr>
          <p:cNvSpPr/>
          <p:nvPr/>
        </p:nvSpPr>
        <p:spPr>
          <a:xfrm>
            <a:off x="313158" y="2723539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AFEBC2A-26C6-4385-ABFA-AAA663841C6D}"/>
              </a:ext>
            </a:extLst>
          </p:cNvPr>
          <p:cNvSpPr/>
          <p:nvPr/>
        </p:nvSpPr>
        <p:spPr>
          <a:xfrm>
            <a:off x="1934132" y="272917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0A0C720F-3F83-4A98-AD21-989AAF386B4E}"/>
              </a:ext>
            </a:extLst>
          </p:cNvPr>
          <p:cNvSpPr/>
          <p:nvPr/>
        </p:nvSpPr>
        <p:spPr>
          <a:xfrm>
            <a:off x="3559021" y="272917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E0CCA925-A3A9-4A2B-9E7F-99D8E44EFF43}"/>
              </a:ext>
            </a:extLst>
          </p:cNvPr>
          <p:cNvSpPr/>
          <p:nvPr/>
        </p:nvSpPr>
        <p:spPr>
          <a:xfrm>
            <a:off x="5185904" y="272917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41C03432-FC44-4FCA-8B62-BABA70E4026F}"/>
              </a:ext>
            </a:extLst>
          </p:cNvPr>
          <p:cNvSpPr/>
          <p:nvPr/>
        </p:nvSpPr>
        <p:spPr>
          <a:xfrm>
            <a:off x="6811551" y="2729178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576EE0AB-65BB-4D49-BA0A-F96D5A0C2563}"/>
              </a:ext>
            </a:extLst>
          </p:cNvPr>
          <p:cNvSpPr/>
          <p:nvPr/>
        </p:nvSpPr>
        <p:spPr>
          <a:xfrm>
            <a:off x="6669551" y="2832653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15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AEE7C5E7-3661-4329-AABC-C0DD8222BE8F}"/>
              </a:ext>
            </a:extLst>
          </p:cNvPr>
          <p:cNvSpPr/>
          <p:nvPr/>
        </p:nvSpPr>
        <p:spPr>
          <a:xfrm>
            <a:off x="5032510" y="2822054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14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17B6F411-A5AD-4D32-86DB-09E1FEBEDBF0}"/>
              </a:ext>
            </a:extLst>
          </p:cNvPr>
          <p:cNvSpPr/>
          <p:nvPr/>
        </p:nvSpPr>
        <p:spPr>
          <a:xfrm>
            <a:off x="3419600" y="2820610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13</a:t>
            </a: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66A87426-6D08-4F9A-A90B-70771D948A79}"/>
              </a:ext>
            </a:extLst>
          </p:cNvPr>
          <p:cNvSpPr/>
          <p:nvPr/>
        </p:nvSpPr>
        <p:spPr>
          <a:xfrm>
            <a:off x="1780371" y="2809182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</a:t>
            </a: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6577900F-2215-4FB0-9809-D2CED3FD4585}"/>
              </a:ext>
            </a:extLst>
          </p:cNvPr>
          <p:cNvSpPr/>
          <p:nvPr/>
        </p:nvSpPr>
        <p:spPr>
          <a:xfrm>
            <a:off x="168505" y="2707068"/>
            <a:ext cx="583011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B4FDF4E5-BD77-4DB6-A1A6-7E1F72904A56}"/>
              </a:ext>
            </a:extLst>
          </p:cNvPr>
          <p:cNvSpPr/>
          <p:nvPr/>
        </p:nvSpPr>
        <p:spPr>
          <a:xfrm>
            <a:off x="315179" y="3992781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4BBB937F-C604-4C5F-B2E0-8FD320C6150C}"/>
              </a:ext>
            </a:extLst>
          </p:cNvPr>
          <p:cNvSpPr/>
          <p:nvPr/>
        </p:nvSpPr>
        <p:spPr>
          <a:xfrm>
            <a:off x="1936153" y="399842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835C9237-0675-4C07-BE34-7E8353BFC81F}"/>
              </a:ext>
            </a:extLst>
          </p:cNvPr>
          <p:cNvSpPr/>
          <p:nvPr/>
        </p:nvSpPr>
        <p:spPr>
          <a:xfrm>
            <a:off x="3561042" y="399842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03EF53EE-5B2C-47D8-9666-88D526A9FD5B}"/>
              </a:ext>
            </a:extLst>
          </p:cNvPr>
          <p:cNvSpPr/>
          <p:nvPr/>
        </p:nvSpPr>
        <p:spPr>
          <a:xfrm>
            <a:off x="5187925" y="3998420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EA1A6F52-FAD8-4FD1-9ADD-04D120E9BF5C}"/>
              </a:ext>
            </a:extLst>
          </p:cNvPr>
          <p:cNvSpPr/>
          <p:nvPr/>
        </p:nvSpPr>
        <p:spPr>
          <a:xfrm>
            <a:off x="6814808" y="399845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F85CDA7C-8FAA-4058-A43D-99F3A3818D83}"/>
              </a:ext>
            </a:extLst>
          </p:cNvPr>
          <p:cNvSpPr/>
          <p:nvPr/>
        </p:nvSpPr>
        <p:spPr>
          <a:xfrm>
            <a:off x="6671572" y="4101895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20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1AE63604-555D-47C6-B8D3-7DED8D55DA99}"/>
              </a:ext>
            </a:extLst>
          </p:cNvPr>
          <p:cNvSpPr/>
          <p:nvPr/>
        </p:nvSpPr>
        <p:spPr>
          <a:xfrm>
            <a:off x="5034531" y="4091296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19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41246499-74C4-4DA3-91F7-440602C6A694}"/>
              </a:ext>
            </a:extLst>
          </p:cNvPr>
          <p:cNvSpPr/>
          <p:nvPr/>
        </p:nvSpPr>
        <p:spPr>
          <a:xfrm>
            <a:off x="3421621" y="4089852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18</a:t>
            </a: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B74A2EE3-41B2-4B0F-B1C7-9B934F7B5B49}"/>
              </a:ext>
            </a:extLst>
          </p:cNvPr>
          <p:cNvSpPr/>
          <p:nvPr/>
        </p:nvSpPr>
        <p:spPr>
          <a:xfrm>
            <a:off x="1782392" y="4078424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17</a:t>
            </a: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7EBECFC1-92E2-431B-9DE0-ED385EF05F6D}"/>
              </a:ext>
            </a:extLst>
          </p:cNvPr>
          <p:cNvSpPr/>
          <p:nvPr/>
        </p:nvSpPr>
        <p:spPr>
          <a:xfrm>
            <a:off x="170526" y="3976310"/>
            <a:ext cx="583011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16</a:t>
            </a: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41DE29FB-3591-488D-A651-2AC26DD7044B}"/>
              </a:ext>
            </a:extLst>
          </p:cNvPr>
          <p:cNvSpPr/>
          <p:nvPr/>
        </p:nvSpPr>
        <p:spPr>
          <a:xfrm>
            <a:off x="301243" y="5263457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355CBAB8-E8D5-4366-9CEE-C2918B50DABD}"/>
              </a:ext>
            </a:extLst>
          </p:cNvPr>
          <p:cNvSpPr/>
          <p:nvPr/>
        </p:nvSpPr>
        <p:spPr>
          <a:xfrm>
            <a:off x="1922217" y="5269096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6B694F1E-1B90-444D-B24F-050BC7530CEE}"/>
              </a:ext>
            </a:extLst>
          </p:cNvPr>
          <p:cNvSpPr/>
          <p:nvPr/>
        </p:nvSpPr>
        <p:spPr>
          <a:xfrm>
            <a:off x="3547106" y="5269096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DFD988C8-E3C5-4798-91BE-E94BED0EC01E}"/>
              </a:ext>
            </a:extLst>
          </p:cNvPr>
          <p:cNvSpPr/>
          <p:nvPr/>
        </p:nvSpPr>
        <p:spPr>
          <a:xfrm>
            <a:off x="5173989" y="5269096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18659B06-B34B-48A9-B7D1-A0C11157686F}"/>
              </a:ext>
            </a:extLst>
          </p:cNvPr>
          <p:cNvSpPr/>
          <p:nvPr/>
        </p:nvSpPr>
        <p:spPr>
          <a:xfrm>
            <a:off x="6800872" y="5269133"/>
            <a:ext cx="288000" cy="28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38148ACA-FA81-4F3E-9801-E958A23894C9}"/>
              </a:ext>
            </a:extLst>
          </p:cNvPr>
          <p:cNvSpPr/>
          <p:nvPr/>
        </p:nvSpPr>
        <p:spPr>
          <a:xfrm>
            <a:off x="6657636" y="5372571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4BC4F4DD-4D1A-446B-8EBF-01CF7A891FF0}"/>
              </a:ext>
            </a:extLst>
          </p:cNvPr>
          <p:cNvSpPr/>
          <p:nvPr/>
        </p:nvSpPr>
        <p:spPr>
          <a:xfrm>
            <a:off x="5020595" y="5361972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</a:t>
            </a:r>
            <a:endParaRPr kumimoji="1" lang="ja-JP" altLang="en-US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76A55BE7-A745-4182-AA82-339454FDFF8C}"/>
              </a:ext>
            </a:extLst>
          </p:cNvPr>
          <p:cNvSpPr/>
          <p:nvPr/>
        </p:nvSpPr>
        <p:spPr>
          <a:xfrm>
            <a:off x="3407685" y="5360528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23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0916B60C-814A-4CCB-A465-A8DB2B271D8E}"/>
              </a:ext>
            </a:extLst>
          </p:cNvPr>
          <p:cNvSpPr/>
          <p:nvPr/>
        </p:nvSpPr>
        <p:spPr>
          <a:xfrm>
            <a:off x="1768456" y="5349100"/>
            <a:ext cx="583011" cy="1165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22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D1752620-E56E-4157-951F-C2BC2667F9AF}"/>
              </a:ext>
            </a:extLst>
          </p:cNvPr>
          <p:cNvSpPr/>
          <p:nvPr/>
        </p:nvSpPr>
        <p:spPr>
          <a:xfrm>
            <a:off x="156590" y="5246986"/>
            <a:ext cx="583011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21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E201C5-9CA4-4B1E-A3E1-32E7169C6726}"/>
              </a:ext>
            </a:extLst>
          </p:cNvPr>
          <p:cNvSpPr txBox="1"/>
          <p:nvPr/>
        </p:nvSpPr>
        <p:spPr>
          <a:xfrm flipH="1">
            <a:off x="8723252" y="185509"/>
            <a:ext cx="326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テーマ：都道府県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FE8FBEC-1158-43D1-AC90-FCBF81A58A9C}"/>
              </a:ext>
            </a:extLst>
          </p:cNvPr>
          <p:cNvSpPr/>
          <p:nvPr/>
        </p:nvSpPr>
        <p:spPr>
          <a:xfrm>
            <a:off x="8765985" y="4738824"/>
            <a:ext cx="3098102" cy="1945186"/>
          </a:xfrm>
          <a:prstGeom prst="rect">
            <a:avLst/>
          </a:prstGeom>
          <a:solidFill>
            <a:srgbClr val="0070C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後攻</a:t>
            </a:r>
            <a:endParaRPr kumimoji="1"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校庭側チーム</a:t>
            </a:r>
            <a:endParaRPr kumimoji="1" lang="ja-JP" altLang="en-US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A56BFB6C-21AA-41A7-86B1-0D0277D3239B}"/>
              </a:ext>
            </a:extLst>
          </p:cNvPr>
          <p:cNvSpPr/>
          <p:nvPr/>
        </p:nvSpPr>
        <p:spPr>
          <a:xfrm>
            <a:off x="8780740" y="2555284"/>
            <a:ext cx="3098102" cy="1945186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先攻</a:t>
            </a:r>
            <a:endParaRPr kumimoji="1"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廊下側チーム</a:t>
            </a:r>
            <a:endParaRPr kumimoji="1" lang="ja-JP" altLang="en-US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57B127-3A82-42FF-A584-234E3CAAE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578" y="708729"/>
            <a:ext cx="1486122" cy="175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39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6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9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08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8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" dur="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26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1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6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44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4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1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1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62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80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9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0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3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7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198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8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1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16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1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5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6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9" dur="1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34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1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4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1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52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1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1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2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3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9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70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0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3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7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288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7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8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1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5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06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7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5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6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9" dur="1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3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24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3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4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5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7" dur="1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1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42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3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5" fill="hold">
                      <p:stCondLst>
                        <p:cond delay="0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1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2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3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5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9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60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9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0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1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3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7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78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7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8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9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1" dur="1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5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396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7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9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9" fill="hold">
                      <p:stCondLst>
                        <p:cond delay="0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5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6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7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9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3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414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5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41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7" fill="hold">
                      <p:stCondLst>
                        <p:cond delay="0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3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4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5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7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1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432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3" dur="1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>
                      <p:stCondLst>
                        <p:cond delay="0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1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42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3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5" dur="1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9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  <p:set>
                                      <p:cBhvr>
                                        <p:cTn id="450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6" grpId="0"/>
      <p:bldP spid="18" grpId="0"/>
      <p:bldP spid="19" grpId="0"/>
      <p:bldP spid="21" grpId="0"/>
      <p:bldP spid="22" grpId="0"/>
      <p:bldP spid="24" grpId="0"/>
      <p:bldP spid="25" grpId="0"/>
      <p:bldP spid="27" grpId="0"/>
      <p:bldP spid="28" grpId="0"/>
      <p:bldP spid="30" grpId="0"/>
      <p:bldP spid="31" grpId="0"/>
      <p:bldP spid="33" grpId="0"/>
      <p:bldP spid="34" grpId="0"/>
      <p:bldP spid="36" grpId="0"/>
      <p:bldP spid="37" grpId="0"/>
      <p:bldP spid="39" grpId="0"/>
      <p:bldP spid="40" grpId="0"/>
      <p:bldP spid="42" grpId="0"/>
      <p:bldP spid="43" grpId="0"/>
      <p:bldP spid="45" grpId="0"/>
      <p:bldP spid="46" grpId="0"/>
      <p:bldP spid="48" grpId="0"/>
      <p:bldP spid="49" grpId="0"/>
      <p:bldP spid="51" grpId="0"/>
      <p:bldP spid="52" grpId="0"/>
      <p:bldP spid="54" grpId="0"/>
      <p:bldP spid="55" grpId="0"/>
      <p:bldP spid="57" grpId="0"/>
      <p:bldP spid="58" grpId="0"/>
      <p:bldP spid="60" grpId="0"/>
      <p:bldP spid="61" grpId="0"/>
      <p:bldP spid="63" grpId="0"/>
      <p:bldP spid="64" grpId="0"/>
      <p:bldP spid="66" grpId="0"/>
      <p:bldP spid="67" grpId="0"/>
      <p:bldP spid="69" grpId="0"/>
      <p:bldP spid="70" grpId="0"/>
      <p:bldP spid="72" grpId="0"/>
      <p:bldP spid="73" grpId="0"/>
      <p:bldP spid="75" grpId="0"/>
      <p:bldP spid="76" grpId="0"/>
      <p:bldP spid="78" grpId="0"/>
      <p:bldP spid="79" grpId="0"/>
      <p:bldP spid="81" grpId="0"/>
      <p:bldP spid="82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85</Words>
  <Application>Microsoft Office PowerPoint</Application>
  <PresentationFormat>ワイド画面</PresentationFormat>
  <Paragraphs>80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22</cp:revision>
  <dcterms:created xsi:type="dcterms:W3CDTF">2021-08-08T00:06:15Z</dcterms:created>
  <dcterms:modified xsi:type="dcterms:W3CDTF">2022-01-06T01:20:15Z</dcterms:modified>
</cp:coreProperties>
</file>