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78" r:id="rId2"/>
  </p:sldIdLst>
  <p:sldSz cx="22758400" cy="12801600"/>
  <p:notesSz cx="6858000" cy="9144000"/>
  <p:defaultTextStyle>
    <a:defPPr>
      <a:defRPr lang="ja-JP"/>
    </a:defPPr>
    <a:lvl1pPr marL="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7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84D12"/>
    <a:srgbClr val="E4EEF8"/>
    <a:srgbClr val="E3467F"/>
    <a:srgbClr val="8A8C8E"/>
    <a:srgbClr val="E53F7B"/>
    <a:srgbClr val="E6E8EA"/>
    <a:srgbClr val="1A1D27"/>
    <a:srgbClr val="2C2E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11" autoAdjust="0"/>
    <p:restoredTop sz="93988" autoAdjust="0"/>
  </p:normalViewPr>
  <p:slideViewPr>
    <p:cSldViewPr>
      <p:cViewPr varScale="1">
        <p:scale>
          <a:sx n="39" d="100"/>
          <a:sy n="39" d="100"/>
        </p:scale>
        <p:origin x="930" y="72"/>
      </p:cViewPr>
      <p:guideLst>
        <p:guide orient="horz" pos="4032"/>
        <p:guide pos="71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706880" y="3976795"/>
            <a:ext cx="19344640" cy="2744047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413760" y="7254240"/>
            <a:ext cx="1593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4B29F-FCB2-40AC-A974-AC1BD812F42E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D036-A253-47A9-A15B-2D5D55A52D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9950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4B29F-FCB2-40AC-A974-AC1BD812F42E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D036-A253-47A9-A15B-2D5D55A52D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9274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6499840" y="512659"/>
            <a:ext cx="5120640" cy="1092284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137920" y="512659"/>
            <a:ext cx="14982613" cy="1092284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4B29F-FCB2-40AC-A974-AC1BD812F42E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D036-A253-47A9-A15B-2D5D55A52D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33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4B29F-FCB2-40AC-A974-AC1BD812F42E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D036-A253-47A9-A15B-2D5D55A52D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9420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7758" y="8226214"/>
            <a:ext cx="1934464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797758" y="5425866"/>
            <a:ext cx="19344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4B29F-FCB2-40AC-A974-AC1BD812F42E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D036-A253-47A9-A15B-2D5D55A52D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4837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137920" y="2987041"/>
            <a:ext cx="10051627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1568853" y="2987041"/>
            <a:ext cx="10051627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4B29F-FCB2-40AC-A974-AC1BD812F42E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D036-A253-47A9-A15B-2D5D55A52D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8804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137921" y="2865544"/>
            <a:ext cx="10055578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137921" y="4059766"/>
            <a:ext cx="10055578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1560953" y="2865544"/>
            <a:ext cx="10059529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11560953" y="4059766"/>
            <a:ext cx="10059529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4B29F-FCB2-40AC-A974-AC1BD812F42E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D036-A253-47A9-A15B-2D5D55A52D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3722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4B29F-FCB2-40AC-A974-AC1BD812F42E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D036-A253-47A9-A15B-2D5D55A52D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8614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4B29F-FCB2-40AC-A974-AC1BD812F42E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D036-A253-47A9-A15B-2D5D55A52D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0437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37921" y="509693"/>
            <a:ext cx="7487358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897901" y="509695"/>
            <a:ext cx="12722579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137921" y="2678855"/>
            <a:ext cx="7487358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4B29F-FCB2-40AC-A974-AC1BD812F42E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D036-A253-47A9-A15B-2D5D55A52D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693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460805" y="8961121"/>
            <a:ext cx="1365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460805" y="1143847"/>
            <a:ext cx="1365504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460805" y="10019032"/>
            <a:ext cx="1365504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4B29F-FCB2-40AC-A974-AC1BD812F42E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D036-A253-47A9-A15B-2D5D55A52D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8498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137920" y="512658"/>
            <a:ext cx="2048256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137920" y="2987041"/>
            <a:ext cx="2048256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1137920" y="11865188"/>
            <a:ext cx="5310293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4B29F-FCB2-40AC-A974-AC1BD812F42E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7775787" y="11865188"/>
            <a:ext cx="7206827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6310187" y="11865188"/>
            <a:ext cx="5310293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ED036-A253-47A9-A15B-2D5D55A52D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924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kumimoji="1"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図 68">
            <a:extLst>
              <a:ext uri="{FF2B5EF4-FFF2-40B4-BE49-F238E27FC236}">
                <a16:creationId xmlns:a16="http://schemas.microsoft.com/office/drawing/2014/main" id="{6BCF2A61-CFA4-4D9A-BDBD-74180EF454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 l="34788" t="40248" r="41126" b="25047"/>
          <a:stretch/>
        </p:blipFill>
        <p:spPr>
          <a:xfrm>
            <a:off x="11560211" y="9936090"/>
            <a:ext cx="2936601" cy="2644508"/>
          </a:xfrm>
          <a:prstGeom prst="rect">
            <a:avLst/>
          </a:prstGeom>
        </p:spPr>
      </p:pic>
      <p:sp>
        <p:nvSpPr>
          <p:cNvPr id="2" name="Freeform 7">
            <a:extLst>
              <a:ext uri="{FF2B5EF4-FFF2-40B4-BE49-F238E27FC236}">
                <a16:creationId xmlns:a16="http://schemas.microsoft.com/office/drawing/2014/main" id="{120018BD-3BFC-4542-AC8D-D84542CD35BF}"/>
              </a:ext>
            </a:extLst>
          </p:cNvPr>
          <p:cNvSpPr>
            <a:spLocks/>
          </p:cNvSpPr>
          <p:nvPr/>
        </p:nvSpPr>
        <p:spPr bwMode="auto">
          <a:xfrm>
            <a:off x="10515104" y="2366085"/>
            <a:ext cx="3229008" cy="3030279"/>
          </a:xfrm>
          <a:custGeom>
            <a:avLst/>
            <a:gdLst>
              <a:gd name="T0" fmla="*/ 1903 w 6122"/>
              <a:gd name="T1" fmla="*/ 192 h 5745"/>
              <a:gd name="T2" fmla="*/ 2143 w 6122"/>
              <a:gd name="T3" fmla="*/ 75 h 5745"/>
              <a:gd name="T4" fmla="*/ 3331 w 6122"/>
              <a:gd name="T5" fmla="*/ 1447 h 5745"/>
              <a:gd name="T6" fmla="*/ 5199 w 6122"/>
              <a:gd name="T7" fmla="*/ 2158 h 5745"/>
              <a:gd name="T8" fmla="*/ 5611 w 6122"/>
              <a:gd name="T9" fmla="*/ 1915 h 5745"/>
              <a:gd name="T10" fmla="*/ 5353 w 6122"/>
              <a:gd name="T11" fmla="*/ 2444 h 5745"/>
              <a:gd name="T12" fmla="*/ 5638 w 6122"/>
              <a:gd name="T13" fmla="*/ 2759 h 5745"/>
              <a:gd name="T14" fmla="*/ 5781 w 6122"/>
              <a:gd name="T15" fmla="*/ 3189 h 5745"/>
              <a:gd name="T16" fmla="*/ 6088 w 6122"/>
              <a:gd name="T17" fmla="*/ 3070 h 5745"/>
              <a:gd name="T18" fmla="*/ 5841 w 6122"/>
              <a:gd name="T19" fmla="*/ 3269 h 5745"/>
              <a:gd name="T20" fmla="*/ 5486 w 6122"/>
              <a:gd name="T21" fmla="*/ 3370 h 5745"/>
              <a:gd name="T22" fmla="*/ 5299 w 6122"/>
              <a:gd name="T23" fmla="*/ 3574 h 5745"/>
              <a:gd name="T24" fmla="*/ 5046 w 6122"/>
              <a:gd name="T25" fmla="*/ 3510 h 5745"/>
              <a:gd name="T26" fmla="*/ 4881 w 6122"/>
              <a:gd name="T27" fmla="*/ 3635 h 5745"/>
              <a:gd name="T28" fmla="*/ 3986 w 6122"/>
              <a:gd name="T29" fmla="*/ 3942 h 5745"/>
              <a:gd name="T30" fmla="*/ 3514 w 6122"/>
              <a:gd name="T31" fmla="*/ 5016 h 5745"/>
              <a:gd name="T32" fmla="*/ 2168 w 6122"/>
              <a:gd name="T33" fmla="*/ 4155 h 5745"/>
              <a:gd name="T34" fmla="*/ 1059 w 6122"/>
              <a:gd name="T35" fmla="*/ 4236 h 5745"/>
              <a:gd name="T36" fmla="*/ 533 w 6122"/>
              <a:gd name="T37" fmla="*/ 4499 h 5745"/>
              <a:gd name="T38" fmla="*/ 897 w 6122"/>
              <a:gd name="T39" fmla="*/ 4769 h 5745"/>
              <a:gd name="T40" fmla="*/ 1206 w 6122"/>
              <a:gd name="T41" fmla="*/ 5032 h 5745"/>
              <a:gd name="T42" fmla="*/ 1416 w 6122"/>
              <a:gd name="T43" fmla="*/ 5163 h 5745"/>
              <a:gd name="T44" fmla="*/ 1279 w 6122"/>
              <a:gd name="T45" fmla="*/ 5312 h 5745"/>
              <a:gd name="T46" fmla="*/ 954 w 6122"/>
              <a:gd name="T47" fmla="*/ 5241 h 5745"/>
              <a:gd name="T48" fmla="*/ 833 w 6122"/>
              <a:gd name="T49" fmla="*/ 5299 h 5745"/>
              <a:gd name="T50" fmla="*/ 692 w 6122"/>
              <a:gd name="T51" fmla="*/ 5527 h 5745"/>
              <a:gd name="T52" fmla="*/ 449 w 6122"/>
              <a:gd name="T53" fmla="*/ 5743 h 5745"/>
              <a:gd name="T54" fmla="*/ 239 w 6122"/>
              <a:gd name="T55" fmla="*/ 5483 h 5745"/>
              <a:gd name="T56" fmla="*/ 291 w 6122"/>
              <a:gd name="T57" fmla="*/ 4799 h 5745"/>
              <a:gd name="T58" fmla="*/ 52 w 6122"/>
              <a:gd name="T59" fmla="*/ 4623 h 5745"/>
              <a:gd name="T60" fmla="*/ 81 w 6122"/>
              <a:gd name="T61" fmla="*/ 4163 h 5745"/>
              <a:gd name="T62" fmla="*/ 336 w 6122"/>
              <a:gd name="T63" fmla="*/ 3933 h 5745"/>
              <a:gd name="T64" fmla="*/ 495 w 6122"/>
              <a:gd name="T65" fmla="*/ 3864 h 5745"/>
              <a:gd name="T66" fmla="*/ 634 w 6122"/>
              <a:gd name="T67" fmla="*/ 3701 h 5745"/>
              <a:gd name="T68" fmla="*/ 677 w 6122"/>
              <a:gd name="T69" fmla="*/ 3364 h 5745"/>
              <a:gd name="T70" fmla="*/ 719 w 6122"/>
              <a:gd name="T71" fmla="*/ 3084 h 5745"/>
              <a:gd name="T72" fmla="*/ 953 w 6122"/>
              <a:gd name="T73" fmla="*/ 3220 h 5745"/>
              <a:gd name="T74" fmla="*/ 1220 w 6122"/>
              <a:gd name="T75" fmla="*/ 3245 h 5745"/>
              <a:gd name="T76" fmla="*/ 1422 w 6122"/>
              <a:gd name="T77" fmla="*/ 3367 h 5745"/>
              <a:gd name="T78" fmla="*/ 1688 w 6122"/>
              <a:gd name="T79" fmla="*/ 2967 h 5745"/>
              <a:gd name="T80" fmla="*/ 1619 w 6122"/>
              <a:gd name="T81" fmla="*/ 2505 h 5745"/>
              <a:gd name="T82" fmla="*/ 1919 w 6122"/>
              <a:gd name="T83" fmla="*/ 1748 h 5745"/>
              <a:gd name="T84" fmla="*/ 2023 w 6122"/>
              <a:gd name="T85" fmla="*/ 1003 h 57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6122" h="5745">
                <a:moveTo>
                  <a:pt x="1859" y="577"/>
                </a:moveTo>
                <a:cubicBezTo>
                  <a:pt x="1794" y="473"/>
                  <a:pt x="1838" y="416"/>
                  <a:pt x="1873" y="368"/>
                </a:cubicBezTo>
                <a:cubicBezTo>
                  <a:pt x="1907" y="320"/>
                  <a:pt x="1934" y="257"/>
                  <a:pt x="1903" y="192"/>
                </a:cubicBezTo>
                <a:cubicBezTo>
                  <a:pt x="1882" y="148"/>
                  <a:pt x="1922" y="127"/>
                  <a:pt x="1953" y="167"/>
                </a:cubicBezTo>
                <a:cubicBezTo>
                  <a:pt x="1984" y="207"/>
                  <a:pt x="2036" y="205"/>
                  <a:pt x="2083" y="175"/>
                </a:cubicBezTo>
                <a:cubicBezTo>
                  <a:pt x="2131" y="144"/>
                  <a:pt x="2143" y="142"/>
                  <a:pt x="2143" y="75"/>
                </a:cubicBezTo>
                <a:cubicBezTo>
                  <a:pt x="2143" y="8"/>
                  <a:pt x="2216" y="0"/>
                  <a:pt x="2237" y="62"/>
                </a:cubicBezTo>
                <a:cubicBezTo>
                  <a:pt x="2258" y="123"/>
                  <a:pt x="2453" y="301"/>
                  <a:pt x="2496" y="363"/>
                </a:cubicBezTo>
                <a:cubicBezTo>
                  <a:pt x="2538" y="424"/>
                  <a:pt x="3178" y="1335"/>
                  <a:pt x="3331" y="1447"/>
                </a:cubicBezTo>
                <a:cubicBezTo>
                  <a:pt x="3485" y="1560"/>
                  <a:pt x="3988" y="2015"/>
                  <a:pt x="4525" y="2035"/>
                </a:cubicBezTo>
                <a:cubicBezTo>
                  <a:pt x="4596" y="2245"/>
                  <a:pt x="4647" y="2286"/>
                  <a:pt x="4806" y="2291"/>
                </a:cubicBezTo>
                <a:cubicBezTo>
                  <a:pt x="4964" y="2296"/>
                  <a:pt x="5102" y="2306"/>
                  <a:pt x="5199" y="2158"/>
                </a:cubicBezTo>
                <a:cubicBezTo>
                  <a:pt x="5296" y="2010"/>
                  <a:pt x="5424" y="1964"/>
                  <a:pt x="5460" y="1918"/>
                </a:cubicBezTo>
                <a:cubicBezTo>
                  <a:pt x="5496" y="1872"/>
                  <a:pt x="5583" y="1759"/>
                  <a:pt x="5618" y="1698"/>
                </a:cubicBezTo>
                <a:cubicBezTo>
                  <a:pt x="5670" y="1790"/>
                  <a:pt x="5636" y="1874"/>
                  <a:pt x="5611" y="1915"/>
                </a:cubicBezTo>
                <a:cubicBezTo>
                  <a:pt x="5585" y="1956"/>
                  <a:pt x="5532" y="1992"/>
                  <a:pt x="5532" y="2091"/>
                </a:cubicBezTo>
                <a:cubicBezTo>
                  <a:pt x="5511" y="2120"/>
                  <a:pt x="5397" y="2281"/>
                  <a:pt x="5390" y="2325"/>
                </a:cubicBezTo>
                <a:cubicBezTo>
                  <a:pt x="5382" y="2369"/>
                  <a:pt x="5373" y="2407"/>
                  <a:pt x="5353" y="2444"/>
                </a:cubicBezTo>
                <a:cubicBezTo>
                  <a:pt x="5340" y="2469"/>
                  <a:pt x="5346" y="2518"/>
                  <a:pt x="5369" y="2549"/>
                </a:cubicBezTo>
                <a:cubicBezTo>
                  <a:pt x="5405" y="2601"/>
                  <a:pt x="5412" y="2666"/>
                  <a:pt x="5472" y="2687"/>
                </a:cubicBezTo>
                <a:cubicBezTo>
                  <a:pt x="5532" y="2708"/>
                  <a:pt x="5633" y="2737"/>
                  <a:pt x="5638" y="2759"/>
                </a:cubicBezTo>
                <a:cubicBezTo>
                  <a:pt x="5628" y="2802"/>
                  <a:pt x="5628" y="2802"/>
                  <a:pt x="5628" y="2802"/>
                </a:cubicBezTo>
                <a:cubicBezTo>
                  <a:pt x="5516" y="2806"/>
                  <a:pt x="5516" y="2806"/>
                  <a:pt x="5516" y="2806"/>
                </a:cubicBezTo>
                <a:cubicBezTo>
                  <a:pt x="5556" y="3047"/>
                  <a:pt x="5633" y="3161"/>
                  <a:pt x="5781" y="3189"/>
                </a:cubicBezTo>
                <a:cubicBezTo>
                  <a:pt x="5949" y="3026"/>
                  <a:pt x="5949" y="3026"/>
                  <a:pt x="5949" y="3026"/>
                </a:cubicBezTo>
                <a:cubicBezTo>
                  <a:pt x="5991" y="3036"/>
                  <a:pt x="6015" y="3038"/>
                  <a:pt x="6044" y="3022"/>
                </a:cubicBezTo>
                <a:cubicBezTo>
                  <a:pt x="6083" y="3025"/>
                  <a:pt x="6122" y="3043"/>
                  <a:pt x="6088" y="3070"/>
                </a:cubicBezTo>
                <a:cubicBezTo>
                  <a:pt x="6054" y="3097"/>
                  <a:pt x="5991" y="3113"/>
                  <a:pt x="5931" y="3122"/>
                </a:cubicBezTo>
                <a:cubicBezTo>
                  <a:pt x="5849" y="3202"/>
                  <a:pt x="5849" y="3202"/>
                  <a:pt x="5849" y="3202"/>
                </a:cubicBezTo>
                <a:cubicBezTo>
                  <a:pt x="5841" y="3269"/>
                  <a:pt x="5841" y="3269"/>
                  <a:pt x="5841" y="3269"/>
                </a:cubicBezTo>
                <a:cubicBezTo>
                  <a:pt x="5793" y="3329"/>
                  <a:pt x="5793" y="3329"/>
                  <a:pt x="5793" y="3329"/>
                </a:cubicBezTo>
                <a:cubicBezTo>
                  <a:pt x="5740" y="3309"/>
                  <a:pt x="5647" y="3319"/>
                  <a:pt x="5606" y="3328"/>
                </a:cubicBezTo>
                <a:cubicBezTo>
                  <a:pt x="5565" y="3337"/>
                  <a:pt x="5530" y="3373"/>
                  <a:pt x="5486" y="3370"/>
                </a:cubicBezTo>
                <a:cubicBezTo>
                  <a:pt x="5441" y="3368"/>
                  <a:pt x="5403" y="3367"/>
                  <a:pt x="5396" y="3414"/>
                </a:cubicBezTo>
                <a:cubicBezTo>
                  <a:pt x="5390" y="3461"/>
                  <a:pt x="5360" y="3499"/>
                  <a:pt x="5337" y="3519"/>
                </a:cubicBezTo>
                <a:cubicBezTo>
                  <a:pt x="5314" y="3538"/>
                  <a:pt x="5323" y="3560"/>
                  <a:pt x="5299" y="3574"/>
                </a:cubicBezTo>
                <a:cubicBezTo>
                  <a:pt x="5275" y="3588"/>
                  <a:pt x="5198" y="3588"/>
                  <a:pt x="5176" y="3583"/>
                </a:cubicBezTo>
                <a:cubicBezTo>
                  <a:pt x="5155" y="3577"/>
                  <a:pt x="5105" y="3560"/>
                  <a:pt x="5132" y="3507"/>
                </a:cubicBezTo>
                <a:cubicBezTo>
                  <a:pt x="5142" y="3487"/>
                  <a:pt x="5073" y="3470"/>
                  <a:pt x="5046" y="3510"/>
                </a:cubicBezTo>
                <a:cubicBezTo>
                  <a:pt x="5019" y="3549"/>
                  <a:pt x="4992" y="3593"/>
                  <a:pt x="5017" y="3608"/>
                </a:cubicBezTo>
                <a:cubicBezTo>
                  <a:pt x="5041" y="3623"/>
                  <a:pt x="5091" y="3664"/>
                  <a:pt x="5054" y="3664"/>
                </a:cubicBezTo>
                <a:cubicBezTo>
                  <a:pt x="5017" y="3664"/>
                  <a:pt x="4912" y="3630"/>
                  <a:pt x="4881" y="3635"/>
                </a:cubicBezTo>
                <a:cubicBezTo>
                  <a:pt x="4851" y="3640"/>
                  <a:pt x="4793" y="3659"/>
                  <a:pt x="4753" y="3648"/>
                </a:cubicBezTo>
                <a:cubicBezTo>
                  <a:pt x="4714" y="3636"/>
                  <a:pt x="4638" y="3572"/>
                  <a:pt x="4577" y="3565"/>
                </a:cubicBezTo>
                <a:cubicBezTo>
                  <a:pt x="4410" y="3545"/>
                  <a:pt x="4119" y="3824"/>
                  <a:pt x="3986" y="3942"/>
                </a:cubicBezTo>
                <a:cubicBezTo>
                  <a:pt x="3876" y="4039"/>
                  <a:pt x="3605" y="4425"/>
                  <a:pt x="3597" y="4603"/>
                </a:cubicBezTo>
                <a:cubicBezTo>
                  <a:pt x="3595" y="4641"/>
                  <a:pt x="3602" y="4745"/>
                  <a:pt x="3586" y="4802"/>
                </a:cubicBezTo>
                <a:cubicBezTo>
                  <a:pt x="3570" y="4858"/>
                  <a:pt x="3498" y="4931"/>
                  <a:pt x="3514" y="5016"/>
                </a:cubicBezTo>
                <a:cubicBezTo>
                  <a:pt x="3441" y="4940"/>
                  <a:pt x="3425" y="4868"/>
                  <a:pt x="3306" y="4811"/>
                </a:cubicBezTo>
                <a:cubicBezTo>
                  <a:pt x="3186" y="4754"/>
                  <a:pt x="2760" y="4578"/>
                  <a:pt x="2659" y="4493"/>
                </a:cubicBezTo>
                <a:cubicBezTo>
                  <a:pt x="2558" y="4408"/>
                  <a:pt x="2250" y="4222"/>
                  <a:pt x="2168" y="4155"/>
                </a:cubicBezTo>
                <a:cubicBezTo>
                  <a:pt x="2086" y="4089"/>
                  <a:pt x="1818" y="4033"/>
                  <a:pt x="1651" y="4168"/>
                </a:cubicBezTo>
                <a:cubicBezTo>
                  <a:pt x="1484" y="4304"/>
                  <a:pt x="1311" y="4406"/>
                  <a:pt x="1266" y="4519"/>
                </a:cubicBezTo>
                <a:cubicBezTo>
                  <a:pt x="1192" y="4396"/>
                  <a:pt x="1110" y="4307"/>
                  <a:pt x="1059" y="4236"/>
                </a:cubicBezTo>
                <a:cubicBezTo>
                  <a:pt x="1008" y="4164"/>
                  <a:pt x="932" y="4110"/>
                  <a:pt x="860" y="4138"/>
                </a:cubicBezTo>
                <a:cubicBezTo>
                  <a:pt x="788" y="4166"/>
                  <a:pt x="760" y="4090"/>
                  <a:pt x="709" y="4133"/>
                </a:cubicBezTo>
                <a:cubicBezTo>
                  <a:pt x="627" y="4202"/>
                  <a:pt x="537" y="4399"/>
                  <a:pt x="533" y="4499"/>
                </a:cubicBezTo>
                <a:cubicBezTo>
                  <a:pt x="530" y="4555"/>
                  <a:pt x="530" y="4616"/>
                  <a:pt x="648" y="4634"/>
                </a:cubicBezTo>
                <a:cubicBezTo>
                  <a:pt x="694" y="4679"/>
                  <a:pt x="705" y="4689"/>
                  <a:pt x="738" y="4723"/>
                </a:cubicBezTo>
                <a:cubicBezTo>
                  <a:pt x="788" y="4775"/>
                  <a:pt x="847" y="4800"/>
                  <a:pt x="897" y="4769"/>
                </a:cubicBezTo>
                <a:cubicBezTo>
                  <a:pt x="947" y="4738"/>
                  <a:pt x="1002" y="4748"/>
                  <a:pt x="1047" y="4823"/>
                </a:cubicBezTo>
                <a:cubicBezTo>
                  <a:pt x="1091" y="4897"/>
                  <a:pt x="1108" y="4909"/>
                  <a:pt x="1146" y="4932"/>
                </a:cubicBezTo>
                <a:cubicBezTo>
                  <a:pt x="1185" y="4955"/>
                  <a:pt x="1179" y="4999"/>
                  <a:pt x="1206" y="5032"/>
                </a:cubicBezTo>
                <a:cubicBezTo>
                  <a:pt x="1232" y="5064"/>
                  <a:pt x="1276" y="5069"/>
                  <a:pt x="1328" y="5079"/>
                </a:cubicBezTo>
                <a:cubicBezTo>
                  <a:pt x="1356" y="5085"/>
                  <a:pt x="1384" y="5111"/>
                  <a:pt x="1397" y="5120"/>
                </a:cubicBezTo>
                <a:cubicBezTo>
                  <a:pt x="1416" y="5132"/>
                  <a:pt x="1402" y="5150"/>
                  <a:pt x="1416" y="5163"/>
                </a:cubicBezTo>
                <a:cubicBezTo>
                  <a:pt x="1431" y="5175"/>
                  <a:pt x="1459" y="5211"/>
                  <a:pt x="1415" y="5221"/>
                </a:cubicBezTo>
                <a:cubicBezTo>
                  <a:pt x="1385" y="5228"/>
                  <a:pt x="1365" y="5227"/>
                  <a:pt x="1353" y="5257"/>
                </a:cubicBezTo>
                <a:cubicBezTo>
                  <a:pt x="1341" y="5289"/>
                  <a:pt x="1330" y="5309"/>
                  <a:pt x="1279" y="5312"/>
                </a:cubicBezTo>
                <a:cubicBezTo>
                  <a:pt x="1229" y="5315"/>
                  <a:pt x="1199" y="5295"/>
                  <a:pt x="1155" y="5272"/>
                </a:cubicBezTo>
                <a:cubicBezTo>
                  <a:pt x="1111" y="5249"/>
                  <a:pt x="1041" y="5212"/>
                  <a:pt x="989" y="5261"/>
                </a:cubicBezTo>
                <a:cubicBezTo>
                  <a:pt x="970" y="5279"/>
                  <a:pt x="943" y="5263"/>
                  <a:pt x="954" y="5241"/>
                </a:cubicBezTo>
                <a:cubicBezTo>
                  <a:pt x="968" y="5211"/>
                  <a:pt x="978" y="5195"/>
                  <a:pt x="949" y="5180"/>
                </a:cubicBezTo>
                <a:cubicBezTo>
                  <a:pt x="920" y="5165"/>
                  <a:pt x="880" y="5182"/>
                  <a:pt x="877" y="5211"/>
                </a:cubicBezTo>
                <a:cubicBezTo>
                  <a:pt x="874" y="5240"/>
                  <a:pt x="855" y="5277"/>
                  <a:pt x="833" y="5299"/>
                </a:cubicBezTo>
                <a:cubicBezTo>
                  <a:pt x="811" y="5321"/>
                  <a:pt x="789" y="5342"/>
                  <a:pt x="761" y="5340"/>
                </a:cubicBezTo>
                <a:cubicBezTo>
                  <a:pt x="733" y="5338"/>
                  <a:pt x="690" y="5350"/>
                  <a:pt x="690" y="5393"/>
                </a:cubicBezTo>
                <a:cubicBezTo>
                  <a:pt x="690" y="5438"/>
                  <a:pt x="692" y="5527"/>
                  <a:pt x="692" y="5527"/>
                </a:cubicBezTo>
                <a:cubicBezTo>
                  <a:pt x="692" y="5527"/>
                  <a:pt x="704" y="5570"/>
                  <a:pt x="646" y="5585"/>
                </a:cubicBezTo>
                <a:cubicBezTo>
                  <a:pt x="588" y="5599"/>
                  <a:pt x="537" y="5605"/>
                  <a:pt x="515" y="5648"/>
                </a:cubicBezTo>
                <a:cubicBezTo>
                  <a:pt x="493" y="5691"/>
                  <a:pt x="472" y="5745"/>
                  <a:pt x="449" y="5743"/>
                </a:cubicBezTo>
                <a:cubicBezTo>
                  <a:pt x="426" y="5741"/>
                  <a:pt x="417" y="5690"/>
                  <a:pt x="381" y="5699"/>
                </a:cubicBezTo>
                <a:cubicBezTo>
                  <a:pt x="344" y="5707"/>
                  <a:pt x="350" y="5743"/>
                  <a:pt x="309" y="5683"/>
                </a:cubicBezTo>
                <a:cubicBezTo>
                  <a:pt x="267" y="5624"/>
                  <a:pt x="240" y="5547"/>
                  <a:pt x="239" y="5483"/>
                </a:cubicBezTo>
                <a:cubicBezTo>
                  <a:pt x="238" y="5419"/>
                  <a:pt x="269" y="5326"/>
                  <a:pt x="322" y="5255"/>
                </a:cubicBezTo>
                <a:cubicBezTo>
                  <a:pt x="375" y="5184"/>
                  <a:pt x="398" y="5096"/>
                  <a:pt x="392" y="5036"/>
                </a:cubicBezTo>
                <a:cubicBezTo>
                  <a:pt x="386" y="4977"/>
                  <a:pt x="336" y="4841"/>
                  <a:pt x="291" y="4799"/>
                </a:cubicBezTo>
                <a:cubicBezTo>
                  <a:pt x="247" y="4757"/>
                  <a:pt x="242" y="4757"/>
                  <a:pt x="187" y="4758"/>
                </a:cubicBezTo>
                <a:cubicBezTo>
                  <a:pt x="124" y="4644"/>
                  <a:pt x="124" y="4644"/>
                  <a:pt x="124" y="4644"/>
                </a:cubicBezTo>
                <a:cubicBezTo>
                  <a:pt x="52" y="4623"/>
                  <a:pt x="52" y="4623"/>
                  <a:pt x="52" y="4623"/>
                </a:cubicBezTo>
                <a:cubicBezTo>
                  <a:pt x="52" y="4623"/>
                  <a:pt x="0" y="4524"/>
                  <a:pt x="35" y="4463"/>
                </a:cubicBezTo>
                <a:cubicBezTo>
                  <a:pt x="69" y="4402"/>
                  <a:pt x="96" y="4416"/>
                  <a:pt x="98" y="4344"/>
                </a:cubicBezTo>
                <a:cubicBezTo>
                  <a:pt x="101" y="4273"/>
                  <a:pt x="105" y="4211"/>
                  <a:pt x="81" y="4163"/>
                </a:cubicBezTo>
                <a:cubicBezTo>
                  <a:pt x="56" y="4114"/>
                  <a:pt x="101" y="4053"/>
                  <a:pt x="129" y="4026"/>
                </a:cubicBezTo>
                <a:cubicBezTo>
                  <a:pt x="157" y="3999"/>
                  <a:pt x="235" y="3997"/>
                  <a:pt x="276" y="3991"/>
                </a:cubicBezTo>
                <a:cubicBezTo>
                  <a:pt x="317" y="3986"/>
                  <a:pt x="316" y="3953"/>
                  <a:pt x="336" y="3933"/>
                </a:cubicBezTo>
                <a:cubicBezTo>
                  <a:pt x="357" y="3912"/>
                  <a:pt x="386" y="3915"/>
                  <a:pt x="399" y="3903"/>
                </a:cubicBezTo>
                <a:cubicBezTo>
                  <a:pt x="412" y="3892"/>
                  <a:pt x="409" y="3823"/>
                  <a:pt x="442" y="3809"/>
                </a:cubicBezTo>
                <a:cubicBezTo>
                  <a:pt x="475" y="3814"/>
                  <a:pt x="488" y="3846"/>
                  <a:pt x="495" y="3864"/>
                </a:cubicBezTo>
                <a:cubicBezTo>
                  <a:pt x="501" y="3882"/>
                  <a:pt x="524" y="3902"/>
                  <a:pt x="551" y="3882"/>
                </a:cubicBezTo>
                <a:cubicBezTo>
                  <a:pt x="578" y="3861"/>
                  <a:pt x="552" y="3828"/>
                  <a:pt x="570" y="3796"/>
                </a:cubicBezTo>
                <a:cubicBezTo>
                  <a:pt x="588" y="3764"/>
                  <a:pt x="624" y="3737"/>
                  <a:pt x="634" y="3701"/>
                </a:cubicBezTo>
                <a:cubicBezTo>
                  <a:pt x="644" y="3666"/>
                  <a:pt x="662" y="3661"/>
                  <a:pt x="712" y="3629"/>
                </a:cubicBezTo>
                <a:cubicBezTo>
                  <a:pt x="777" y="3586"/>
                  <a:pt x="809" y="3560"/>
                  <a:pt x="771" y="3498"/>
                </a:cubicBezTo>
                <a:cubicBezTo>
                  <a:pt x="732" y="3437"/>
                  <a:pt x="714" y="3393"/>
                  <a:pt x="677" y="3364"/>
                </a:cubicBezTo>
                <a:cubicBezTo>
                  <a:pt x="640" y="3335"/>
                  <a:pt x="569" y="3286"/>
                  <a:pt x="590" y="3225"/>
                </a:cubicBezTo>
                <a:cubicBezTo>
                  <a:pt x="612" y="3163"/>
                  <a:pt x="616" y="3130"/>
                  <a:pt x="615" y="3111"/>
                </a:cubicBezTo>
                <a:cubicBezTo>
                  <a:pt x="648" y="3114"/>
                  <a:pt x="714" y="3107"/>
                  <a:pt x="719" y="3084"/>
                </a:cubicBezTo>
                <a:cubicBezTo>
                  <a:pt x="725" y="3061"/>
                  <a:pt x="748" y="3038"/>
                  <a:pt x="771" y="3065"/>
                </a:cubicBezTo>
                <a:cubicBezTo>
                  <a:pt x="794" y="3092"/>
                  <a:pt x="868" y="3147"/>
                  <a:pt x="895" y="3172"/>
                </a:cubicBezTo>
                <a:cubicBezTo>
                  <a:pt x="900" y="3199"/>
                  <a:pt x="923" y="3222"/>
                  <a:pt x="953" y="3220"/>
                </a:cubicBezTo>
                <a:cubicBezTo>
                  <a:pt x="983" y="3219"/>
                  <a:pt x="1023" y="3249"/>
                  <a:pt x="1034" y="3270"/>
                </a:cubicBezTo>
                <a:cubicBezTo>
                  <a:pt x="1045" y="3291"/>
                  <a:pt x="1064" y="3317"/>
                  <a:pt x="1101" y="3297"/>
                </a:cubicBezTo>
                <a:cubicBezTo>
                  <a:pt x="1138" y="3277"/>
                  <a:pt x="1186" y="3260"/>
                  <a:pt x="1220" y="3245"/>
                </a:cubicBezTo>
                <a:cubicBezTo>
                  <a:pt x="1254" y="3229"/>
                  <a:pt x="1286" y="3243"/>
                  <a:pt x="1282" y="3280"/>
                </a:cubicBezTo>
                <a:cubicBezTo>
                  <a:pt x="1277" y="3317"/>
                  <a:pt x="1307" y="3326"/>
                  <a:pt x="1334" y="3326"/>
                </a:cubicBezTo>
                <a:cubicBezTo>
                  <a:pt x="1361" y="3326"/>
                  <a:pt x="1381" y="3368"/>
                  <a:pt x="1422" y="3367"/>
                </a:cubicBezTo>
                <a:cubicBezTo>
                  <a:pt x="1464" y="3365"/>
                  <a:pt x="1509" y="3337"/>
                  <a:pt x="1536" y="3306"/>
                </a:cubicBezTo>
                <a:cubicBezTo>
                  <a:pt x="1563" y="3274"/>
                  <a:pt x="1649" y="3191"/>
                  <a:pt x="1668" y="3145"/>
                </a:cubicBezTo>
                <a:cubicBezTo>
                  <a:pt x="1688" y="3099"/>
                  <a:pt x="1715" y="3023"/>
                  <a:pt x="1688" y="2967"/>
                </a:cubicBezTo>
                <a:cubicBezTo>
                  <a:pt x="1661" y="2912"/>
                  <a:pt x="1604" y="2869"/>
                  <a:pt x="1634" y="2805"/>
                </a:cubicBezTo>
                <a:cubicBezTo>
                  <a:pt x="1664" y="2741"/>
                  <a:pt x="1649" y="2737"/>
                  <a:pt x="1630" y="2688"/>
                </a:cubicBezTo>
                <a:cubicBezTo>
                  <a:pt x="1612" y="2640"/>
                  <a:pt x="1580" y="2572"/>
                  <a:pt x="1619" y="2505"/>
                </a:cubicBezTo>
                <a:cubicBezTo>
                  <a:pt x="1657" y="2438"/>
                  <a:pt x="1723" y="2427"/>
                  <a:pt x="1792" y="2390"/>
                </a:cubicBezTo>
                <a:cubicBezTo>
                  <a:pt x="1862" y="2353"/>
                  <a:pt x="1920" y="2281"/>
                  <a:pt x="1926" y="2159"/>
                </a:cubicBezTo>
                <a:cubicBezTo>
                  <a:pt x="1932" y="2037"/>
                  <a:pt x="1905" y="1778"/>
                  <a:pt x="1919" y="1748"/>
                </a:cubicBezTo>
                <a:cubicBezTo>
                  <a:pt x="1933" y="1718"/>
                  <a:pt x="1983" y="1628"/>
                  <a:pt x="2013" y="1569"/>
                </a:cubicBezTo>
                <a:cubicBezTo>
                  <a:pt x="2043" y="1509"/>
                  <a:pt x="2014" y="1456"/>
                  <a:pt x="2037" y="1389"/>
                </a:cubicBezTo>
                <a:cubicBezTo>
                  <a:pt x="2060" y="1323"/>
                  <a:pt x="2068" y="1138"/>
                  <a:pt x="2023" y="1003"/>
                </a:cubicBezTo>
                <a:cubicBezTo>
                  <a:pt x="1977" y="867"/>
                  <a:pt x="1923" y="680"/>
                  <a:pt x="1859" y="577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3" name="Freeform 8">
            <a:extLst>
              <a:ext uri="{FF2B5EF4-FFF2-40B4-BE49-F238E27FC236}">
                <a16:creationId xmlns:a16="http://schemas.microsoft.com/office/drawing/2014/main" id="{C2ABAF12-3528-45DA-A4BB-113ACF2938AF}"/>
              </a:ext>
            </a:extLst>
          </p:cNvPr>
          <p:cNvSpPr>
            <a:spLocks/>
          </p:cNvSpPr>
          <p:nvPr/>
        </p:nvSpPr>
        <p:spPr bwMode="auto">
          <a:xfrm>
            <a:off x="9692725" y="7511374"/>
            <a:ext cx="203641" cy="363517"/>
          </a:xfrm>
          <a:custGeom>
            <a:avLst/>
            <a:gdLst>
              <a:gd name="T0" fmla="*/ 70 w 386"/>
              <a:gd name="T1" fmla="*/ 446 h 689"/>
              <a:gd name="T2" fmla="*/ 32 w 386"/>
              <a:gd name="T3" fmla="*/ 464 h 689"/>
              <a:gd name="T4" fmla="*/ 40 w 386"/>
              <a:gd name="T5" fmla="*/ 353 h 689"/>
              <a:gd name="T6" fmla="*/ 74 w 386"/>
              <a:gd name="T7" fmla="*/ 287 h 689"/>
              <a:gd name="T8" fmla="*/ 113 w 386"/>
              <a:gd name="T9" fmla="*/ 211 h 689"/>
              <a:gd name="T10" fmla="*/ 151 w 386"/>
              <a:gd name="T11" fmla="*/ 172 h 689"/>
              <a:gd name="T12" fmla="*/ 206 w 386"/>
              <a:gd name="T13" fmla="*/ 115 h 689"/>
              <a:gd name="T14" fmla="*/ 231 w 386"/>
              <a:gd name="T15" fmla="*/ 104 h 689"/>
              <a:gd name="T16" fmla="*/ 247 w 386"/>
              <a:gd name="T17" fmla="*/ 64 h 689"/>
              <a:gd name="T18" fmla="*/ 284 w 386"/>
              <a:gd name="T19" fmla="*/ 15 h 689"/>
              <a:gd name="T20" fmla="*/ 317 w 386"/>
              <a:gd name="T21" fmla="*/ 30 h 689"/>
              <a:gd name="T22" fmla="*/ 312 w 386"/>
              <a:gd name="T23" fmla="*/ 94 h 689"/>
              <a:gd name="T24" fmla="*/ 303 w 386"/>
              <a:gd name="T25" fmla="*/ 163 h 689"/>
              <a:gd name="T26" fmla="*/ 253 w 386"/>
              <a:gd name="T27" fmla="*/ 238 h 689"/>
              <a:gd name="T28" fmla="*/ 238 w 386"/>
              <a:gd name="T29" fmla="*/ 316 h 689"/>
              <a:gd name="T30" fmla="*/ 280 w 386"/>
              <a:gd name="T31" fmla="*/ 354 h 689"/>
              <a:gd name="T32" fmla="*/ 331 w 386"/>
              <a:gd name="T33" fmla="*/ 330 h 689"/>
              <a:gd name="T34" fmla="*/ 381 w 386"/>
              <a:gd name="T35" fmla="*/ 330 h 689"/>
              <a:gd name="T36" fmla="*/ 369 w 386"/>
              <a:gd name="T37" fmla="*/ 380 h 689"/>
              <a:gd name="T38" fmla="*/ 341 w 386"/>
              <a:gd name="T39" fmla="*/ 434 h 689"/>
              <a:gd name="T40" fmla="*/ 311 w 386"/>
              <a:gd name="T41" fmla="*/ 509 h 689"/>
              <a:gd name="T42" fmla="*/ 285 w 386"/>
              <a:gd name="T43" fmla="*/ 556 h 689"/>
              <a:gd name="T44" fmla="*/ 237 w 386"/>
              <a:gd name="T45" fmla="*/ 590 h 689"/>
              <a:gd name="T46" fmla="*/ 191 w 386"/>
              <a:gd name="T47" fmla="*/ 623 h 689"/>
              <a:gd name="T48" fmla="*/ 145 w 386"/>
              <a:gd name="T49" fmla="*/ 656 h 689"/>
              <a:gd name="T50" fmla="*/ 97 w 386"/>
              <a:gd name="T51" fmla="*/ 667 h 689"/>
              <a:gd name="T52" fmla="*/ 56 w 386"/>
              <a:gd name="T53" fmla="*/ 687 h 689"/>
              <a:gd name="T54" fmla="*/ 9 w 386"/>
              <a:gd name="T55" fmla="*/ 660 h 689"/>
              <a:gd name="T56" fmla="*/ 59 w 386"/>
              <a:gd name="T57" fmla="*/ 636 h 689"/>
              <a:gd name="T58" fmla="*/ 93 w 386"/>
              <a:gd name="T59" fmla="*/ 590 h 689"/>
              <a:gd name="T60" fmla="*/ 87 w 386"/>
              <a:gd name="T61" fmla="*/ 541 h 689"/>
              <a:gd name="T62" fmla="*/ 125 w 386"/>
              <a:gd name="T63" fmla="*/ 503 h 689"/>
              <a:gd name="T64" fmla="*/ 142 w 386"/>
              <a:gd name="T65" fmla="*/ 454 h 689"/>
              <a:gd name="T66" fmla="*/ 106 w 386"/>
              <a:gd name="T67" fmla="*/ 423 h 689"/>
              <a:gd name="T68" fmla="*/ 70 w 386"/>
              <a:gd name="T69" fmla="*/ 446 h 6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386" h="689">
                <a:moveTo>
                  <a:pt x="70" y="446"/>
                </a:moveTo>
                <a:cubicBezTo>
                  <a:pt x="63" y="467"/>
                  <a:pt x="39" y="509"/>
                  <a:pt x="32" y="464"/>
                </a:cubicBezTo>
                <a:cubicBezTo>
                  <a:pt x="26" y="420"/>
                  <a:pt x="41" y="376"/>
                  <a:pt x="40" y="353"/>
                </a:cubicBezTo>
                <a:cubicBezTo>
                  <a:pt x="39" y="330"/>
                  <a:pt x="58" y="305"/>
                  <a:pt x="74" y="287"/>
                </a:cubicBezTo>
                <a:cubicBezTo>
                  <a:pt x="91" y="269"/>
                  <a:pt x="104" y="229"/>
                  <a:pt x="113" y="211"/>
                </a:cubicBezTo>
                <a:cubicBezTo>
                  <a:pt x="122" y="193"/>
                  <a:pt x="133" y="181"/>
                  <a:pt x="151" y="172"/>
                </a:cubicBezTo>
                <a:cubicBezTo>
                  <a:pt x="169" y="163"/>
                  <a:pt x="197" y="124"/>
                  <a:pt x="206" y="115"/>
                </a:cubicBezTo>
                <a:cubicBezTo>
                  <a:pt x="215" y="107"/>
                  <a:pt x="216" y="109"/>
                  <a:pt x="231" y="104"/>
                </a:cubicBezTo>
                <a:cubicBezTo>
                  <a:pt x="247" y="99"/>
                  <a:pt x="246" y="82"/>
                  <a:pt x="247" y="64"/>
                </a:cubicBezTo>
                <a:cubicBezTo>
                  <a:pt x="248" y="46"/>
                  <a:pt x="269" y="26"/>
                  <a:pt x="284" y="15"/>
                </a:cubicBezTo>
                <a:cubicBezTo>
                  <a:pt x="299" y="3"/>
                  <a:pt x="320" y="0"/>
                  <a:pt x="317" y="30"/>
                </a:cubicBezTo>
                <a:cubicBezTo>
                  <a:pt x="315" y="59"/>
                  <a:pt x="312" y="76"/>
                  <a:pt x="312" y="94"/>
                </a:cubicBezTo>
                <a:cubicBezTo>
                  <a:pt x="312" y="112"/>
                  <a:pt x="317" y="141"/>
                  <a:pt x="303" y="163"/>
                </a:cubicBezTo>
                <a:cubicBezTo>
                  <a:pt x="289" y="184"/>
                  <a:pt x="260" y="207"/>
                  <a:pt x="253" y="238"/>
                </a:cubicBezTo>
                <a:cubicBezTo>
                  <a:pt x="247" y="269"/>
                  <a:pt x="228" y="293"/>
                  <a:pt x="238" y="316"/>
                </a:cubicBezTo>
                <a:cubicBezTo>
                  <a:pt x="248" y="339"/>
                  <a:pt x="260" y="357"/>
                  <a:pt x="280" y="354"/>
                </a:cubicBezTo>
                <a:cubicBezTo>
                  <a:pt x="300" y="352"/>
                  <a:pt x="311" y="340"/>
                  <a:pt x="331" y="330"/>
                </a:cubicBezTo>
                <a:cubicBezTo>
                  <a:pt x="352" y="320"/>
                  <a:pt x="376" y="311"/>
                  <a:pt x="381" y="330"/>
                </a:cubicBezTo>
                <a:cubicBezTo>
                  <a:pt x="386" y="349"/>
                  <a:pt x="380" y="366"/>
                  <a:pt x="369" y="380"/>
                </a:cubicBezTo>
                <a:cubicBezTo>
                  <a:pt x="359" y="394"/>
                  <a:pt x="346" y="420"/>
                  <a:pt x="341" y="434"/>
                </a:cubicBezTo>
                <a:cubicBezTo>
                  <a:pt x="336" y="448"/>
                  <a:pt x="311" y="489"/>
                  <a:pt x="311" y="509"/>
                </a:cubicBezTo>
                <a:cubicBezTo>
                  <a:pt x="311" y="529"/>
                  <a:pt x="309" y="541"/>
                  <a:pt x="285" y="556"/>
                </a:cubicBezTo>
                <a:cubicBezTo>
                  <a:pt x="261" y="572"/>
                  <a:pt x="243" y="581"/>
                  <a:pt x="237" y="590"/>
                </a:cubicBezTo>
                <a:cubicBezTo>
                  <a:pt x="230" y="598"/>
                  <a:pt x="201" y="609"/>
                  <a:pt x="191" y="623"/>
                </a:cubicBezTo>
                <a:cubicBezTo>
                  <a:pt x="180" y="637"/>
                  <a:pt x="168" y="652"/>
                  <a:pt x="145" y="656"/>
                </a:cubicBezTo>
                <a:cubicBezTo>
                  <a:pt x="122" y="660"/>
                  <a:pt x="115" y="655"/>
                  <a:pt x="97" y="667"/>
                </a:cubicBezTo>
                <a:cubicBezTo>
                  <a:pt x="79" y="680"/>
                  <a:pt x="78" y="689"/>
                  <a:pt x="56" y="687"/>
                </a:cubicBezTo>
                <a:cubicBezTo>
                  <a:pt x="35" y="684"/>
                  <a:pt x="0" y="676"/>
                  <a:pt x="9" y="660"/>
                </a:cubicBezTo>
                <a:cubicBezTo>
                  <a:pt x="18" y="643"/>
                  <a:pt x="40" y="643"/>
                  <a:pt x="59" y="636"/>
                </a:cubicBezTo>
                <a:cubicBezTo>
                  <a:pt x="78" y="628"/>
                  <a:pt x="93" y="613"/>
                  <a:pt x="93" y="590"/>
                </a:cubicBezTo>
                <a:cubicBezTo>
                  <a:pt x="93" y="567"/>
                  <a:pt x="74" y="565"/>
                  <a:pt x="87" y="541"/>
                </a:cubicBezTo>
                <a:cubicBezTo>
                  <a:pt x="100" y="517"/>
                  <a:pt x="106" y="515"/>
                  <a:pt x="125" y="503"/>
                </a:cubicBezTo>
                <a:cubicBezTo>
                  <a:pt x="145" y="490"/>
                  <a:pt x="159" y="478"/>
                  <a:pt x="142" y="454"/>
                </a:cubicBezTo>
                <a:cubicBezTo>
                  <a:pt x="125" y="430"/>
                  <a:pt x="118" y="427"/>
                  <a:pt x="106" y="423"/>
                </a:cubicBezTo>
                <a:cubicBezTo>
                  <a:pt x="95" y="420"/>
                  <a:pt x="77" y="430"/>
                  <a:pt x="70" y="446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Freeform 9">
            <a:extLst>
              <a:ext uri="{FF2B5EF4-FFF2-40B4-BE49-F238E27FC236}">
                <a16:creationId xmlns:a16="http://schemas.microsoft.com/office/drawing/2014/main" id="{57C0AFE3-4DC4-4CAB-BEAA-D5A0EE15AF37}"/>
              </a:ext>
            </a:extLst>
          </p:cNvPr>
          <p:cNvSpPr>
            <a:spLocks/>
          </p:cNvSpPr>
          <p:nvPr/>
        </p:nvSpPr>
        <p:spPr bwMode="auto">
          <a:xfrm>
            <a:off x="10569364" y="5281369"/>
            <a:ext cx="977344" cy="948986"/>
          </a:xfrm>
          <a:custGeom>
            <a:avLst/>
            <a:gdLst>
              <a:gd name="T0" fmla="*/ 178 w 1853"/>
              <a:gd name="T1" fmla="*/ 1507 h 1799"/>
              <a:gd name="T2" fmla="*/ 249 w 1853"/>
              <a:gd name="T3" fmla="*/ 1469 h 1799"/>
              <a:gd name="T4" fmla="*/ 306 w 1853"/>
              <a:gd name="T5" fmla="*/ 1499 h 1799"/>
              <a:gd name="T6" fmla="*/ 374 w 1853"/>
              <a:gd name="T7" fmla="*/ 1494 h 1799"/>
              <a:gd name="T8" fmla="*/ 504 w 1853"/>
              <a:gd name="T9" fmla="*/ 1479 h 1799"/>
              <a:gd name="T10" fmla="*/ 585 w 1853"/>
              <a:gd name="T11" fmla="*/ 1438 h 1799"/>
              <a:gd name="T12" fmla="*/ 666 w 1853"/>
              <a:gd name="T13" fmla="*/ 1517 h 1799"/>
              <a:gd name="T14" fmla="*/ 728 w 1853"/>
              <a:gd name="T15" fmla="*/ 1515 h 1799"/>
              <a:gd name="T16" fmla="*/ 862 w 1853"/>
              <a:gd name="T17" fmla="*/ 1507 h 1799"/>
              <a:gd name="T18" fmla="*/ 969 w 1853"/>
              <a:gd name="T19" fmla="*/ 1440 h 1799"/>
              <a:gd name="T20" fmla="*/ 1034 w 1853"/>
              <a:gd name="T21" fmla="*/ 1502 h 1799"/>
              <a:gd name="T22" fmla="*/ 1148 w 1853"/>
              <a:gd name="T23" fmla="*/ 1608 h 1799"/>
              <a:gd name="T24" fmla="*/ 1104 w 1853"/>
              <a:gd name="T25" fmla="*/ 1680 h 1799"/>
              <a:gd name="T26" fmla="*/ 1220 w 1853"/>
              <a:gd name="T27" fmla="*/ 1757 h 1799"/>
              <a:gd name="T28" fmla="*/ 1283 w 1853"/>
              <a:gd name="T29" fmla="*/ 1681 h 1799"/>
              <a:gd name="T30" fmla="*/ 1392 w 1853"/>
              <a:gd name="T31" fmla="*/ 1632 h 1799"/>
              <a:gd name="T32" fmla="*/ 1488 w 1853"/>
              <a:gd name="T33" fmla="*/ 1599 h 1799"/>
              <a:gd name="T34" fmla="*/ 1651 w 1853"/>
              <a:gd name="T35" fmla="*/ 1581 h 1799"/>
              <a:gd name="T36" fmla="*/ 1754 w 1853"/>
              <a:gd name="T37" fmla="*/ 1535 h 1799"/>
              <a:gd name="T38" fmla="*/ 1853 w 1853"/>
              <a:gd name="T39" fmla="*/ 1510 h 1799"/>
              <a:gd name="T40" fmla="*/ 1707 w 1853"/>
              <a:gd name="T41" fmla="*/ 1367 h 1799"/>
              <a:gd name="T42" fmla="*/ 1553 w 1853"/>
              <a:gd name="T43" fmla="*/ 523 h 1799"/>
              <a:gd name="T44" fmla="*/ 1589 w 1853"/>
              <a:gd name="T45" fmla="*/ 204 h 1799"/>
              <a:gd name="T46" fmla="*/ 1292 w 1853"/>
              <a:gd name="T47" fmla="*/ 158 h 1799"/>
              <a:gd name="T48" fmla="*/ 1108 w 1853"/>
              <a:gd name="T49" fmla="*/ 43 h 1799"/>
              <a:gd name="T50" fmla="*/ 1022 w 1853"/>
              <a:gd name="T51" fmla="*/ 157 h 1799"/>
              <a:gd name="T52" fmla="*/ 944 w 1853"/>
              <a:gd name="T53" fmla="*/ 439 h 1799"/>
              <a:gd name="T54" fmla="*/ 974 w 1853"/>
              <a:gd name="T55" fmla="*/ 578 h 1799"/>
              <a:gd name="T56" fmla="*/ 1064 w 1853"/>
              <a:gd name="T57" fmla="*/ 522 h 1799"/>
              <a:gd name="T58" fmla="*/ 1177 w 1853"/>
              <a:gd name="T59" fmla="*/ 495 h 1799"/>
              <a:gd name="T60" fmla="*/ 1288 w 1853"/>
              <a:gd name="T61" fmla="*/ 451 h 1799"/>
              <a:gd name="T62" fmla="*/ 1369 w 1853"/>
              <a:gd name="T63" fmla="*/ 396 h 1799"/>
              <a:gd name="T64" fmla="*/ 1417 w 1853"/>
              <a:gd name="T65" fmla="*/ 590 h 1799"/>
              <a:gd name="T66" fmla="*/ 1386 w 1853"/>
              <a:gd name="T67" fmla="*/ 785 h 1799"/>
              <a:gd name="T68" fmla="*/ 1249 w 1853"/>
              <a:gd name="T69" fmla="*/ 897 h 1799"/>
              <a:gd name="T70" fmla="*/ 1156 w 1853"/>
              <a:gd name="T71" fmla="*/ 837 h 1799"/>
              <a:gd name="T72" fmla="*/ 1077 w 1853"/>
              <a:gd name="T73" fmla="*/ 748 h 1799"/>
              <a:gd name="T74" fmla="*/ 1022 w 1853"/>
              <a:gd name="T75" fmla="*/ 821 h 1799"/>
              <a:gd name="T76" fmla="*/ 929 w 1853"/>
              <a:gd name="T77" fmla="*/ 976 h 1799"/>
              <a:gd name="T78" fmla="*/ 799 w 1853"/>
              <a:gd name="T79" fmla="*/ 658 h 1799"/>
              <a:gd name="T80" fmla="*/ 772 w 1853"/>
              <a:gd name="T81" fmla="*/ 481 h 1799"/>
              <a:gd name="T82" fmla="*/ 673 w 1853"/>
              <a:gd name="T83" fmla="*/ 476 h 1799"/>
              <a:gd name="T84" fmla="*/ 556 w 1853"/>
              <a:gd name="T85" fmla="*/ 445 h 1799"/>
              <a:gd name="T86" fmla="*/ 486 w 1853"/>
              <a:gd name="T87" fmla="*/ 469 h 1799"/>
              <a:gd name="T88" fmla="*/ 425 w 1853"/>
              <a:gd name="T89" fmla="*/ 573 h 1799"/>
              <a:gd name="T90" fmla="*/ 477 w 1853"/>
              <a:gd name="T91" fmla="*/ 650 h 1799"/>
              <a:gd name="T92" fmla="*/ 422 w 1853"/>
              <a:gd name="T93" fmla="*/ 994 h 1799"/>
              <a:gd name="T94" fmla="*/ 321 w 1853"/>
              <a:gd name="T95" fmla="*/ 1062 h 1799"/>
              <a:gd name="T96" fmla="*/ 211 w 1853"/>
              <a:gd name="T97" fmla="*/ 1062 h 1799"/>
              <a:gd name="T98" fmla="*/ 124 w 1853"/>
              <a:gd name="T99" fmla="*/ 1157 h 1799"/>
              <a:gd name="T100" fmla="*/ 20 w 1853"/>
              <a:gd name="T101" fmla="*/ 1258 h 1799"/>
              <a:gd name="T102" fmla="*/ 84 w 1853"/>
              <a:gd name="T103" fmla="*/ 1322 h 1799"/>
              <a:gd name="T104" fmla="*/ 92 w 1853"/>
              <a:gd name="T105" fmla="*/ 1498 h 17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853" h="1799">
                <a:moveTo>
                  <a:pt x="154" y="1494"/>
                </a:moveTo>
                <a:cubicBezTo>
                  <a:pt x="163" y="1497"/>
                  <a:pt x="169" y="1511"/>
                  <a:pt x="178" y="1507"/>
                </a:cubicBezTo>
                <a:cubicBezTo>
                  <a:pt x="191" y="1501"/>
                  <a:pt x="180" y="1486"/>
                  <a:pt x="185" y="1476"/>
                </a:cubicBezTo>
                <a:cubicBezTo>
                  <a:pt x="199" y="1449"/>
                  <a:pt x="234" y="1454"/>
                  <a:pt x="249" y="1469"/>
                </a:cubicBezTo>
                <a:cubicBezTo>
                  <a:pt x="256" y="1475"/>
                  <a:pt x="257" y="1487"/>
                  <a:pt x="270" y="1493"/>
                </a:cubicBezTo>
                <a:cubicBezTo>
                  <a:pt x="282" y="1499"/>
                  <a:pt x="293" y="1500"/>
                  <a:pt x="306" y="1499"/>
                </a:cubicBezTo>
                <a:cubicBezTo>
                  <a:pt x="315" y="1498"/>
                  <a:pt x="327" y="1489"/>
                  <a:pt x="338" y="1488"/>
                </a:cubicBezTo>
                <a:cubicBezTo>
                  <a:pt x="354" y="1486"/>
                  <a:pt x="357" y="1490"/>
                  <a:pt x="374" y="1494"/>
                </a:cubicBezTo>
                <a:cubicBezTo>
                  <a:pt x="403" y="1501"/>
                  <a:pt x="439" y="1496"/>
                  <a:pt x="468" y="1492"/>
                </a:cubicBezTo>
                <a:cubicBezTo>
                  <a:pt x="474" y="1491"/>
                  <a:pt x="499" y="1484"/>
                  <a:pt x="504" y="1479"/>
                </a:cubicBezTo>
                <a:cubicBezTo>
                  <a:pt x="512" y="1470"/>
                  <a:pt x="507" y="1455"/>
                  <a:pt x="515" y="1445"/>
                </a:cubicBezTo>
                <a:cubicBezTo>
                  <a:pt x="530" y="1427"/>
                  <a:pt x="564" y="1435"/>
                  <a:pt x="585" y="1438"/>
                </a:cubicBezTo>
                <a:cubicBezTo>
                  <a:pt x="586" y="1465"/>
                  <a:pt x="591" y="1465"/>
                  <a:pt x="612" y="1474"/>
                </a:cubicBezTo>
                <a:cubicBezTo>
                  <a:pt x="635" y="1484"/>
                  <a:pt x="645" y="1503"/>
                  <a:pt x="666" y="1517"/>
                </a:cubicBezTo>
                <a:cubicBezTo>
                  <a:pt x="676" y="1524"/>
                  <a:pt x="688" y="1531"/>
                  <a:pt x="701" y="1530"/>
                </a:cubicBezTo>
                <a:cubicBezTo>
                  <a:pt x="719" y="1528"/>
                  <a:pt x="713" y="1521"/>
                  <a:pt x="728" y="1515"/>
                </a:cubicBezTo>
                <a:cubicBezTo>
                  <a:pt x="756" y="1504"/>
                  <a:pt x="767" y="1523"/>
                  <a:pt x="790" y="1531"/>
                </a:cubicBezTo>
                <a:cubicBezTo>
                  <a:pt x="825" y="1543"/>
                  <a:pt x="835" y="1517"/>
                  <a:pt x="862" y="1507"/>
                </a:cubicBezTo>
                <a:cubicBezTo>
                  <a:pt x="882" y="1500"/>
                  <a:pt x="902" y="1503"/>
                  <a:pt x="920" y="1490"/>
                </a:cubicBezTo>
                <a:cubicBezTo>
                  <a:pt x="938" y="1475"/>
                  <a:pt x="956" y="1460"/>
                  <a:pt x="969" y="1440"/>
                </a:cubicBezTo>
                <a:cubicBezTo>
                  <a:pt x="985" y="1413"/>
                  <a:pt x="991" y="1405"/>
                  <a:pt x="1028" y="1407"/>
                </a:cubicBezTo>
                <a:cubicBezTo>
                  <a:pt x="1026" y="1425"/>
                  <a:pt x="1023" y="1493"/>
                  <a:pt x="1034" y="1502"/>
                </a:cubicBezTo>
                <a:cubicBezTo>
                  <a:pt x="1059" y="1523"/>
                  <a:pt x="1103" y="1493"/>
                  <a:pt x="1130" y="1520"/>
                </a:cubicBezTo>
                <a:cubicBezTo>
                  <a:pt x="1146" y="1535"/>
                  <a:pt x="1159" y="1587"/>
                  <a:pt x="1148" y="1608"/>
                </a:cubicBezTo>
                <a:cubicBezTo>
                  <a:pt x="1142" y="1621"/>
                  <a:pt x="1125" y="1625"/>
                  <a:pt x="1118" y="1638"/>
                </a:cubicBezTo>
                <a:cubicBezTo>
                  <a:pt x="1112" y="1649"/>
                  <a:pt x="1107" y="1669"/>
                  <a:pt x="1104" y="1680"/>
                </a:cubicBezTo>
                <a:cubicBezTo>
                  <a:pt x="1096" y="1712"/>
                  <a:pt x="1098" y="1756"/>
                  <a:pt x="1128" y="1777"/>
                </a:cubicBezTo>
                <a:cubicBezTo>
                  <a:pt x="1158" y="1799"/>
                  <a:pt x="1196" y="1774"/>
                  <a:pt x="1220" y="1757"/>
                </a:cubicBezTo>
                <a:cubicBezTo>
                  <a:pt x="1232" y="1749"/>
                  <a:pt x="1250" y="1741"/>
                  <a:pt x="1258" y="1727"/>
                </a:cubicBezTo>
                <a:cubicBezTo>
                  <a:pt x="1268" y="1708"/>
                  <a:pt x="1265" y="1695"/>
                  <a:pt x="1283" y="1681"/>
                </a:cubicBezTo>
                <a:cubicBezTo>
                  <a:pt x="1301" y="1668"/>
                  <a:pt x="1323" y="1669"/>
                  <a:pt x="1342" y="1661"/>
                </a:cubicBezTo>
                <a:cubicBezTo>
                  <a:pt x="1360" y="1653"/>
                  <a:pt x="1374" y="1638"/>
                  <a:pt x="1392" y="1632"/>
                </a:cubicBezTo>
                <a:cubicBezTo>
                  <a:pt x="1417" y="1623"/>
                  <a:pt x="1439" y="1613"/>
                  <a:pt x="1462" y="1604"/>
                </a:cubicBezTo>
                <a:cubicBezTo>
                  <a:pt x="1472" y="1601"/>
                  <a:pt x="1478" y="1599"/>
                  <a:pt x="1488" y="1599"/>
                </a:cubicBezTo>
                <a:cubicBezTo>
                  <a:pt x="1512" y="1597"/>
                  <a:pt x="1505" y="1604"/>
                  <a:pt x="1519" y="1615"/>
                </a:cubicBezTo>
                <a:cubicBezTo>
                  <a:pt x="1574" y="1661"/>
                  <a:pt x="1594" y="1559"/>
                  <a:pt x="1651" y="1581"/>
                </a:cubicBezTo>
                <a:cubicBezTo>
                  <a:pt x="1673" y="1589"/>
                  <a:pt x="1687" y="1610"/>
                  <a:pt x="1715" y="1601"/>
                </a:cubicBezTo>
                <a:cubicBezTo>
                  <a:pt x="1750" y="1591"/>
                  <a:pt x="1736" y="1560"/>
                  <a:pt x="1754" y="1535"/>
                </a:cubicBezTo>
                <a:cubicBezTo>
                  <a:pt x="1770" y="1513"/>
                  <a:pt x="1819" y="1515"/>
                  <a:pt x="1844" y="1512"/>
                </a:cubicBezTo>
                <a:cubicBezTo>
                  <a:pt x="1847" y="1512"/>
                  <a:pt x="1850" y="1510"/>
                  <a:pt x="1853" y="1510"/>
                </a:cubicBezTo>
                <a:cubicBezTo>
                  <a:pt x="1812" y="1451"/>
                  <a:pt x="1774" y="1398"/>
                  <a:pt x="1766" y="1387"/>
                </a:cubicBezTo>
                <a:cubicBezTo>
                  <a:pt x="1751" y="1369"/>
                  <a:pt x="1734" y="1362"/>
                  <a:pt x="1707" y="1367"/>
                </a:cubicBezTo>
                <a:cubicBezTo>
                  <a:pt x="1679" y="1372"/>
                  <a:pt x="1651" y="1331"/>
                  <a:pt x="1638" y="1310"/>
                </a:cubicBezTo>
                <a:cubicBezTo>
                  <a:pt x="1536" y="1137"/>
                  <a:pt x="1548" y="789"/>
                  <a:pt x="1553" y="523"/>
                </a:cubicBezTo>
                <a:cubicBezTo>
                  <a:pt x="1554" y="454"/>
                  <a:pt x="1598" y="299"/>
                  <a:pt x="1619" y="242"/>
                </a:cubicBezTo>
                <a:cubicBezTo>
                  <a:pt x="1641" y="184"/>
                  <a:pt x="1607" y="181"/>
                  <a:pt x="1589" y="204"/>
                </a:cubicBezTo>
                <a:cubicBezTo>
                  <a:pt x="1540" y="271"/>
                  <a:pt x="1463" y="282"/>
                  <a:pt x="1411" y="266"/>
                </a:cubicBezTo>
                <a:cubicBezTo>
                  <a:pt x="1358" y="249"/>
                  <a:pt x="1317" y="193"/>
                  <a:pt x="1292" y="158"/>
                </a:cubicBezTo>
                <a:cubicBezTo>
                  <a:pt x="1267" y="123"/>
                  <a:pt x="1219" y="102"/>
                  <a:pt x="1194" y="103"/>
                </a:cubicBezTo>
                <a:cubicBezTo>
                  <a:pt x="1169" y="104"/>
                  <a:pt x="1142" y="85"/>
                  <a:pt x="1108" y="43"/>
                </a:cubicBezTo>
                <a:cubicBezTo>
                  <a:pt x="1074" y="0"/>
                  <a:pt x="1062" y="17"/>
                  <a:pt x="1062" y="60"/>
                </a:cubicBezTo>
                <a:cubicBezTo>
                  <a:pt x="1062" y="104"/>
                  <a:pt x="1054" y="124"/>
                  <a:pt x="1022" y="157"/>
                </a:cubicBezTo>
                <a:cubicBezTo>
                  <a:pt x="967" y="211"/>
                  <a:pt x="982" y="258"/>
                  <a:pt x="970" y="297"/>
                </a:cubicBezTo>
                <a:cubicBezTo>
                  <a:pt x="959" y="336"/>
                  <a:pt x="947" y="392"/>
                  <a:pt x="944" y="439"/>
                </a:cubicBezTo>
                <a:cubicBezTo>
                  <a:pt x="942" y="487"/>
                  <a:pt x="922" y="502"/>
                  <a:pt x="919" y="541"/>
                </a:cubicBezTo>
                <a:cubicBezTo>
                  <a:pt x="917" y="579"/>
                  <a:pt x="957" y="589"/>
                  <a:pt x="974" y="578"/>
                </a:cubicBezTo>
                <a:cubicBezTo>
                  <a:pt x="992" y="567"/>
                  <a:pt x="998" y="543"/>
                  <a:pt x="1017" y="533"/>
                </a:cubicBezTo>
                <a:cubicBezTo>
                  <a:pt x="1033" y="525"/>
                  <a:pt x="1045" y="523"/>
                  <a:pt x="1064" y="522"/>
                </a:cubicBezTo>
                <a:cubicBezTo>
                  <a:pt x="1083" y="521"/>
                  <a:pt x="1101" y="518"/>
                  <a:pt x="1120" y="503"/>
                </a:cubicBezTo>
                <a:cubicBezTo>
                  <a:pt x="1139" y="489"/>
                  <a:pt x="1156" y="483"/>
                  <a:pt x="1177" y="495"/>
                </a:cubicBezTo>
                <a:cubicBezTo>
                  <a:pt x="1198" y="506"/>
                  <a:pt x="1217" y="507"/>
                  <a:pt x="1228" y="491"/>
                </a:cubicBezTo>
                <a:cubicBezTo>
                  <a:pt x="1240" y="474"/>
                  <a:pt x="1266" y="466"/>
                  <a:pt x="1288" y="451"/>
                </a:cubicBezTo>
                <a:cubicBezTo>
                  <a:pt x="1310" y="437"/>
                  <a:pt x="1297" y="429"/>
                  <a:pt x="1313" y="396"/>
                </a:cubicBezTo>
                <a:cubicBezTo>
                  <a:pt x="1330" y="362"/>
                  <a:pt x="1355" y="380"/>
                  <a:pt x="1369" y="396"/>
                </a:cubicBezTo>
                <a:cubicBezTo>
                  <a:pt x="1383" y="411"/>
                  <a:pt x="1397" y="434"/>
                  <a:pt x="1423" y="486"/>
                </a:cubicBezTo>
                <a:cubicBezTo>
                  <a:pt x="1449" y="538"/>
                  <a:pt x="1432" y="564"/>
                  <a:pt x="1417" y="590"/>
                </a:cubicBezTo>
                <a:cubicBezTo>
                  <a:pt x="1402" y="616"/>
                  <a:pt x="1400" y="654"/>
                  <a:pt x="1396" y="680"/>
                </a:cubicBezTo>
                <a:cubicBezTo>
                  <a:pt x="1392" y="707"/>
                  <a:pt x="1396" y="750"/>
                  <a:pt x="1386" y="785"/>
                </a:cubicBezTo>
                <a:cubicBezTo>
                  <a:pt x="1377" y="819"/>
                  <a:pt x="1333" y="887"/>
                  <a:pt x="1308" y="909"/>
                </a:cubicBezTo>
                <a:cubicBezTo>
                  <a:pt x="1283" y="932"/>
                  <a:pt x="1270" y="921"/>
                  <a:pt x="1249" y="897"/>
                </a:cubicBezTo>
                <a:cubicBezTo>
                  <a:pt x="1228" y="873"/>
                  <a:pt x="1230" y="870"/>
                  <a:pt x="1209" y="863"/>
                </a:cubicBezTo>
                <a:cubicBezTo>
                  <a:pt x="1188" y="855"/>
                  <a:pt x="1175" y="843"/>
                  <a:pt x="1156" y="837"/>
                </a:cubicBezTo>
                <a:cubicBezTo>
                  <a:pt x="1137" y="830"/>
                  <a:pt x="1141" y="811"/>
                  <a:pt x="1138" y="796"/>
                </a:cubicBezTo>
                <a:cubicBezTo>
                  <a:pt x="1135" y="782"/>
                  <a:pt x="1107" y="770"/>
                  <a:pt x="1077" y="748"/>
                </a:cubicBezTo>
                <a:cubicBezTo>
                  <a:pt x="1046" y="727"/>
                  <a:pt x="1034" y="745"/>
                  <a:pt x="1024" y="764"/>
                </a:cubicBezTo>
                <a:cubicBezTo>
                  <a:pt x="1014" y="783"/>
                  <a:pt x="1011" y="800"/>
                  <a:pt x="1022" y="821"/>
                </a:cubicBezTo>
                <a:cubicBezTo>
                  <a:pt x="1034" y="842"/>
                  <a:pt x="1029" y="865"/>
                  <a:pt x="1015" y="900"/>
                </a:cubicBezTo>
                <a:cubicBezTo>
                  <a:pt x="1002" y="934"/>
                  <a:pt x="980" y="970"/>
                  <a:pt x="929" y="976"/>
                </a:cubicBezTo>
                <a:cubicBezTo>
                  <a:pt x="878" y="981"/>
                  <a:pt x="848" y="939"/>
                  <a:pt x="834" y="892"/>
                </a:cubicBezTo>
                <a:cubicBezTo>
                  <a:pt x="821" y="845"/>
                  <a:pt x="803" y="695"/>
                  <a:pt x="799" y="658"/>
                </a:cubicBezTo>
                <a:cubicBezTo>
                  <a:pt x="794" y="622"/>
                  <a:pt x="796" y="593"/>
                  <a:pt x="797" y="545"/>
                </a:cubicBezTo>
                <a:cubicBezTo>
                  <a:pt x="799" y="497"/>
                  <a:pt x="786" y="498"/>
                  <a:pt x="772" y="481"/>
                </a:cubicBezTo>
                <a:cubicBezTo>
                  <a:pt x="758" y="464"/>
                  <a:pt x="756" y="453"/>
                  <a:pt x="722" y="447"/>
                </a:cubicBezTo>
                <a:cubicBezTo>
                  <a:pt x="688" y="441"/>
                  <a:pt x="684" y="465"/>
                  <a:pt x="673" y="476"/>
                </a:cubicBezTo>
                <a:cubicBezTo>
                  <a:pt x="663" y="488"/>
                  <a:pt x="654" y="508"/>
                  <a:pt x="622" y="502"/>
                </a:cubicBezTo>
                <a:cubicBezTo>
                  <a:pt x="591" y="495"/>
                  <a:pt x="576" y="473"/>
                  <a:pt x="556" y="445"/>
                </a:cubicBezTo>
                <a:cubicBezTo>
                  <a:pt x="535" y="417"/>
                  <a:pt x="518" y="400"/>
                  <a:pt x="496" y="409"/>
                </a:cubicBezTo>
                <a:cubicBezTo>
                  <a:pt x="473" y="419"/>
                  <a:pt x="484" y="442"/>
                  <a:pt x="486" y="469"/>
                </a:cubicBezTo>
                <a:cubicBezTo>
                  <a:pt x="488" y="496"/>
                  <a:pt x="489" y="523"/>
                  <a:pt x="478" y="542"/>
                </a:cubicBezTo>
                <a:cubicBezTo>
                  <a:pt x="468" y="561"/>
                  <a:pt x="444" y="567"/>
                  <a:pt x="425" y="573"/>
                </a:cubicBezTo>
                <a:cubicBezTo>
                  <a:pt x="407" y="580"/>
                  <a:pt x="428" y="589"/>
                  <a:pt x="443" y="596"/>
                </a:cubicBezTo>
                <a:cubicBezTo>
                  <a:pt x="459" y="604"/>
                  <a:pt x="470" y="621"/>
                  <a:pt x="477" y="650"/>
                </a:cubicBezTo>
                <a:cubicBezTo>
                  <a:pt x="484" y="679"/>
                  <a:pt x="468" y="794"/>
                  <a:pt x="463" y="836"/>
                </a:cubicBezTo>
                <a:cubicBezTo>
                  <a:pt x="459" y="878"/>
                  <a:pt x="430" y="975"/>
                  <a:pt x="422" y="994"/>
                </a:cubicBezTo>
                <a:cubicBezTo>
                  <a:pt x="413" y="1012"/>
                  <a:pt x="392" y="1030"/>
                  <a:pt x="374" y="1036"/>
                </a:cubicBezTo>
                <a:cubicBezTo>
                  <a:pt x="355" y="1042"/>
                  <a:pt x="339" y="1042"/>
                  <a:pt x="321" y="1062"/>
                </a:cubicBezTo>
                <a:cubicBezTo>
                  <a:pt x="304" y="1082"/>
                  <a:pt x="278" y="1092"/>
                  <a:pt x="259" y="1090"/>
                </a:cubicBezTo>
                <a:cubicBezTo>
                  <a:pt x="240" y="1087"/>
                  <a:pt x="231" y="1068"/>
                  <a:pt x="211" y="1062"/>
                </a:cubicBezTo>
                <a:cubicBezTo>
                  <a:pt x="190" y="1056"/>
                  <a:pt x="171" y="1081"/>
                  <a:pt x="154" y="1094"/>
                </a:cubicBezTo>
                <a:cubicBezTo>
                  <a:pt x="137" y="1107"/>
                  <a:pt x="130" y="1136"/>
                  <a:pt x="124" y="1157"/>
                </a:cubicBezTo>
                <a:cubicBezTo>
                  <a:pt x="118" y="1177"/>
                  <a:pt x="99" y="1193"/>
                  <a:pt x="79" y="1214"/>
                </a:cubicBezTo>
                <a:cubicBezTo>
                  <a:pt x="59" y="1236"/>
                  <a:pt x="38" y="1244"/>
                  <a:pt x="20" y="1258"/>
                </a:cubicBezTo>
                <a:cubicBezTo>
                  <a:pt x="0" y="1274"/>
                  <a:pt x="11" y="1299"/>
                  <a:pt x="40" y="1299"/>
                </a:cubicBezTo>
                <a:cubicBezTo>
                  <a:pt x="68" y="1299"/>
                  <a:pt x="74" y="1305"/>
                  <a:pt x="84" y="1322"/>
                </a:cubicBezTo>
                <a:cubicBezTo>
                  <a:pt x="93" y="1338"/>
                  <a:pt x="104" y="1382"/>
                  <a:pt x="103" y="1416"/>
                </a:cubicBezTo>
                <a:cubicBezTo>
                  <a:pt x="102" y="1447"/>
                  <a:pt x="91" y="1465"/>
                  <a:pt x="92" y="1498"/>
                </a:cubicBezTo>
                <a:cubicBezTo>
                  <a:pt x="111" y="1490"/>
                  <a:pt x="130" y="1484"/>
                  <a:pt x="154" y="1494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6" name="Freeform 10">
            <a:extLst>
              <a:ext uri="{FF2B5EF4-FFF2-40B4-BE49-F238E27FC236}">
                <a16:creationId xmlns:a16="http://schemas.microsoft.com/office/drawing/2014/main" id="{0B42D056-6871-4BB4-83F5-2B8D4EF6BF31}"/>
              </a:ext>
            </a:extLst>
          </p:cNvPr>
          <p:cNvSpPr>
            <a:spLocks/>
          </p:cNvSpPr>
          <p:nvPr/>
        </p:nvSpPr>
        <p:spPr bwMode="auto">
          <a:xfrm>
            <a:off x="11552066" y="7079529"/>
            <a:ext cx="4243" cy="2010"/>
          </a:xfrm>
          <a:custGeom>
            <a:avLst/>
            <a:gdLst>
              <a:gd name="T0" fmla="*/ 8 w 8"/>
              <a:gd name="T1" fmla="*/ 3 h 4"/>
              <a:gd name="T2" fmla="*/ 0 w 8"/>
              <a:gd name="T3" fmla="*/ 0 h 4"/>
              <a:gd name="T4" fmla="*/ 8 w 8"/>
              <a:gd name="T5" fmla="*/ 3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" h="4">
                <a:moveTo>
                  <a:pt x="8" y="3"/>
                </a:moveTo>
                <a:cubicBezTo>
                  <a:pt x="5" y="1"/>
                  <a:pt x="4" y="1"/>
                  <a:pt x="0" y="0"/>
                </a:cubicBezTo>
                <a:cubicBezTo>
                  <a:pt x="2" y="3"/>
                  <a:pt x="5" y="4"/>
                  <a:pt x="8" y="3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E93C3E41-08A1-4B24-AD14-2C8924ABD267}"/>
              </a:ext>
            </a:extLst>
          </p:cNvPr>
          <p:cNvSpPr>
            <a:spLocks/>
          </p:cNvSpPr>
          <p:nvPr/>
        </p:nvSpPr>
        <p:spPr bwMode="auto">
          <a:xfrm>
            <a:off x="10484960" y="6022471"/>
            <a:ext cx="695774" cy="1127618"/>
          </a:xfrm>
          <a:custGeom>
            <a:avLst/>
            <a:gdLst>
              <a:gd name="T0" fmla="*/ 1087 w 1319"/>
              <a:gd name="T1" fmla="*/ 1955 h 2138"/>
              <a:gd name="T2" fmla="*/ 1095 w 1319"/>
              <a:gd name="T3" fmla="*/ 1862 h 2138"/>
              <a:gd name="T4" fmla="*/ 1085 w 1319"/>
              <a:gd name="T5" fmla="*/ 1763 h 2138"/>
              <a:gd name="T6" fmla="*/ 1068 w 1319"/>
              <a:gd name="T7" fmla="*/ 1689 h 2138"/>
              <a:gd name="T8" fmla="*/ 1073 w 1319"/>
              <a:gd name="T9" fmla="*/ 1638 h 2138"/>
              <a:gd name="T10" fmla="*/ 1014 w 1319"/>
              <a:gd name="T11" fmla="*/ 1526 h 2138"/>
              <a:gd name="T12" fmla="*/ 985 w 1319"/>
              <a:gd name="T13" fmla="*/ 1418 h 2138"/>
              <a:gd name="T14" fmla="*/ 1041 w 1319"/>
              <a:gd name="T15" fmla="*/ 1247 h 2138"/>
              <a:gd name="T16" fmla="*/ 1122 w 1319"/>
              <a:gd name="T17" fmla="*/ 1176 h 2138"/>
              <a:gd name="T18" fmla="*/ 1109 w 1319"/>
              <a:gd name="T19" fmla="*/ 1005 h 2138"/>
              <a:gd name="T20" fmla="*/ 1134 w 1319"/>
              <a:gd name="T21" fmla="*/ 977 h 2138"/>
              <a:gd name="T22" fmla="*/ 1155 w 1319"/>
              <a:gd name="T23" fmla="*/ 943 h 2138"/>
              <a:gd name="T24" fmla="*/ 1139 w 1319"/>
              <a:gd name="T25" fmla="*/ 833 h 2138"/>
              <a:gd name="T26" fmla="*/ 1198 w 1319"/>
              <a:gd name="T27" fmla="*/ 784 h 2138"/>
              <a:gd name="T28" fmla="*/ 1178 w 1319"/>
              <a:gd name="T29" fmla="*/ 694 h 2138"/>
              <a:gd name="T30" fmla="*/ 1197 w 1319"/>
              <a:gd name="T31" fmla="*/ 475 h 2138"/>
              <a:gd name="T32" fmla="*/ 1253 w 1319"/>
              <a:gd name="T33" fmla="*/ 375 h 2138"/>
              <a:gd name="T34" fmla="*/ 1264 w 1319"/>
              <a:gd name="T35" fmla="*/ 275 h 2138"/>
              <a:gd name="T36" fmla="*/ 1308 w 1319"/>
              <a:gd name="T37" fmla="*/ 203 h 2138"/>
              <a:gd name="T38" fmla="*/ 1194 w 1319"/>
              <a:gd name="T39" fmla="*/ 97 h 2138"/>
              <a:gd name="T40" fmla="*/ 1129 w 1319"/>
              <a:gd name="T41" fmla="*/ 35 h 2138"/>
              <a:gd name="T42" fmla="*/ 1022 w 1319"/>
              <a:gd name="T43" fmla="*/ 102 h 2138"/>
              <a:gd name="T44" fmla="*/ 888 w 1319"/>
              <a:gd name="T45" fmla="*/ 110 h 2138"/>
              <a:gd name="T46" fmla="*/ 826 w 1319"/>
              <a:gd name="T47" fmla="*/ 112 h 2138"/>
              <a:gd name="T48" fmla="*/ 745 w 1319"/>
              <a:gd name="T49" fmla="*/ 33 h 2138"/>
              <a:gd name="T50" fmla="*/ 664 w 1319"/>
              <a:gd name="T51" fmla="*/ 74 h 2138"/>
              <a:gd name="T52" fmla="*/ 534 w 1319"/>
              <a:gd name="T53" fmla="*/ 89 h 2138"/>
              <a:gd name="T54" fmla="*/ 466 w 1319"/>
              <a:gd name="T55" fmla="*/ 94 h 2138"/>
              <a:gd name="T56" fmla="*/ 409 w 1319"/>
              <a:gd name="T57" fmla="*/ 64 h 2138"/>
              <a:gd name="T58" fmla="*/ 338 w 1319"/>
              <a:gd name="T59" fmla="*/ 102 h 2138"/>
              <a:gd name="T60" fmla="*/ 252 w 1319"/>
              <a:gd name="T61" fmla="*/ 93 h 2138"/>
              <a:gd name="T62" fmla="*/ 328 w 1319"/>
              <a:gd name="T63" fmla="*/ 185 h 2138"/>
              <a:gd name="T64" fmla="*/ 317 w 1319"/>
              <a:gd name="T65" fmla="*/ 381 h 2138"/>
              <a:gd name="T66" fmla="*/ 229 w 1319"/>
              <a:gd name="T67" fmla="*/ 623 h 2138"/>
              <a:gd name="T68" fmla="*/ 41 w 1319"/>
              <a:gd name="T69" fmla="*/ 677 h 2138"/>
              <a:gd name="T70" fmla="*/ 14 w 1319"/>
              <a:gd name="T71" fmla="*/ 762 h 2138"/>
              <a:gd name="T72" fmla="*/ 104 w 1319"/>
              <a:gd name="T73" fmla="*/ 851 h 2138"/>
              <a:gd name="T74" fmla="*/ 194 w 1319"/>
              <a:gd name="T75" fmla="*/ 797 h 2138"/>
              <a:gd name="T76" fmla="*/ 359 w 1319"/>
              <a:gd name="T77" fmla="*/ 972 h 2138"/>
              <a:gd name="T78" fmla="*/ 322 w 1319"/>
              <a:gd name="T79" fmla="*/ 1495 h 2138"/>
              <a:gd name="T80" fmla="*/ 220 w 1319"/>
              <a:gd name="T81" fmla="*/ 1675 h 2138"/>
              <a:gd name="T82" fmla="*/ 188 w 1319"/>
              <a:gd name="T83" fmla="*/ 1817 h 2138"/>
              <a:gd name="T84" fmla="*/ 320 w 1319"/>
              <a:gd name="T85" fmla="*/ 1822 h 2138"/>
              <a:gd name="T86" fmla="*/ 383 w 1319"/>
              <a:gd name="T87" fmla="*/ 1831 h 2138"/>
              <a:gd name="T88" fmla="*/ 421 w 1319"/>
              <a:gd name="T89" fmla="*/ 1859 h 2138"/>
              <a:gd name="T90" fmla="*/ 498 w 1319"/>
              <a:gd name="T91" fmla="*/ 1889 h 2138"/>
              <a:gd name="T92" fmla="*/ 649 w 1319"/>
              <a:gd name="T93" fmla="*/ 1953 h 2138"/>
              <a:gd name="T94" fmla="*/ 723 w 1319"/>
              <a:gd name="T95" fmla="*/ 1980 h 2138"/>
              <a:gd name="T96" fmla="*/ 786 w 1319"/>
              <a:gd name="T97" fmla="*/ 2081 h 2138"/>
              <a:gd name="T98" fmla="*/ 936 w 1319"/>
              <a:gd name="T99" fmla="*/ 2125 h 2138"/>
              <a:gd name="T100" fmla="*/ 1032 w 1319"/>
              <a:gd name="T101" fmla="*/ 2063 h 2138"/>
              <a:gd name="T102" fmla="*/ 1093 w 1319"/>
              <a:gd name="T103" fmla="*/ 2006 h 21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319" h="2138">
                <a:moveTo>
                  <a:pt x="1093" y="2006"/>
                </a:moveTo>
                <a:cubicBezTo>
                  <a:pt x="1092" y="1989"/>
                  <a:pt x="1082" y="1972"/>
                  <a:pt x="1087" y="1955"/>
                </a:cubicBezTo>
                <a:cubicBezTo>
                  <a:pt x="1093" y="1938"/>
                  <a:pt x="1118" y="1924"/>
                  <a:pt x="1122" y="1905"/>
                </a:cubicBezTo>
                <a:cubicBezTo>
                  <a:pt x="1127" y="1880"/>
                  <a:pt x="1112" y="1871"/>
                  <a:pt x="1095" y="1862"/>
                </a:cubicBezTo>
                <a:cubicBezTo>
                  <a:pt x="1070" y="1848"/>
                  <a:pt x="1070" y="1849"/>
                  <a:pt x="1074" y="1822"/>
                </a:cubicBezTo>
                <a:cubicBezTo>
                  <a:pt x="1078" y="1801"/>
                  <a:pt x="1070" y="1779"/>
                  <a:pt x="1085" y="1763"/>
                </a:cubicBezTo>
                <a:cubicBezTo>
                  <a:pt x="1096" y="1752"/>
                  <a:pt x="1138" y="1742"/>
                  <a:pt x="1109" y="1720"/>
                </a:cubicBezTo>
                <a:cubicBezTo>
                  <a:pt x="1091" y="1706"/>
                  <a:pt x="1066" y="1729"/>
                  <a:pt x="1068" y="1689"/>
                </a:cubicBezTo>
                <a:cubicBezTo>
                  <a:pt x="1083" y="1692"/>
                  <a:pt x="1093" y="1678"/>
                  <a:pt x="1093" y="1664"/>
                </a:cubicBezTo>
                <a:cubicBezTo>
                  <a:pt x="1094" y="1643"/>
                  <a:pt x="1085" y="1648"/>
                  <a:pt x="1073" y="1638"/>
                </a:cubicBezTo>
                <a:cubicBezTo>
                  <a:pt x="1047" y="1617"/>
                  <a:pt x="1031" y="1597"/>
                  <a:pt x="1021" y="1566"/>
                </a:cubicBezTo>
                <a:cubicBezTo>
                  <a:pt x="1017" y="1553"/>
                  <a:pt x="1018" y="1538"/>
                  <a:pt x="1014" y="1526"/>
                </a:cubicBezTo>
                <a:cubicBezTo>
                  <a:pt x="1008" y="1507"/>
                  <a:pt x="994" y="1502"/>
                  <a:pt x="984" y="1487"/>
                </a:cubicBezTo>
                <a:cubicBezTo>
                  <a:pt x="972" y="1470"/>
                  <a:pt x="964" y="1431"/>
                  <a:pt x="985" y="1418"/>
                </a:cubicBezTo>
                <a:cubicBezTo>
                  <a:pt x="988" y="1388"/>
                  <a:pt x="1022" y="1362"/>
                  <a:pt x="1030" y="1337"/>
                </a:cubicBezTo>
                <a:cubicBezTo>
                  <a:pt x="1038" y="1310"/>
                  <a:pt x="1022" y="1272"/>
                  <a:pt x="1041" y="1247"/>
                </a:cubicBezTo>
                <a:cubicBezTo>
                  <a:pt x="1050" y="1235"/>
                  <a:pt x="1065" y="1233"/>
                  <a:pt x="1077" y="1226"/>
                </a:cubicBezTo>
                <a:cubicBezTo>
                  <a:pt x="1097" y="1213"/>
                  <a:pt x="1112" y="1196"/>
                  <a:pt x="1122" y="1176"/>
                </a:cubicBezTo>
                <a:cubicBezTo>
                  <a:pt x="1138" y="1146"/>
                  <a:pt x="1156" y="1109"/>
                  <a:pt x="1147" y="1073"/>
                </a:cubicBezTo>
                <a:cubicBezTo>
                  <a:pt x="1140" y="1045"/>
                  <a:pt x="1089" y="1036"/>
                  <a:pt x="1109" y="1005"/>
                </a:cubicBezTo>
                <a:cubicBezTo>
                  <a:pt x="1111" y="1002"/>
                  <a:pt x="1123" y="1002"/>
                  <a:pt x="1127" y="996"/>
                </a:cubicBezTo>
                <a:cubicBezTo>
                  <a:pt x="1132" y="990"/>
                  <a:pt x="1131" y="984"/>
                  <a:pt x="1134" y="977"/>
                </a:cubicBezTo>
                <a:cubicBezTo>
                  <a:pt x="1137" y="972"/>
                  <a:pt x="1137" y="964"/>
                  <a:pt x="1139" y="959"/>
                </a:cubicBezTo>
                <a:cubicBezTo>
                  <a:pt x="1143" y="950"/>
                  <a:pt x="1153" y="952"/>
                  <a:pt x="1155" y="943"/>
                </a:cubicBezTo>
                <a:cubicBezTo>
                  <a:pt x="1163" y="904"/>
                  <a:pt x="1100" y="910"/>
                  <a:pt x="1091" y="887"/>
                </a:cubicBezTo>
                <a:cubicBezTo>
                  <a:pt x="1077" y="854"/>
                  <a:pt x="1111" y="832"/>
                  <a:pt x="1139" y="833"/>
                </a:cubicBezTo>
                <a:cubicBezTo>
                  <a:pt x="1160" y="833"/>
                  <a:pt x="1177" y="847"/>
                  <a:pt x="1197" y="844"/>
                </a:cubicBezTo>
                <a:cubicBezTo>
                  <a:pt x="1204" y="823"/>
                  <a:pt x="1201" y="806"/>
                  <a:pt x="1198" y="784"/>
                </a:cubicBezTo>
                <a:cubicBezTo>
                  <a:pt x="1195" y="763"/>
                  <a:pt x="1192" y="761"/>
                  <a:pt x="1183" y="743"/>
                </a:cubicBezTo>
                <a:cubicBezTo>
                  <a:pt x="1175" y="726"/>
                  <a:pt x="1177" y="712"/>
                  <a:pt x="1178" y="694"/>
                </a:cubicBezTo>
                <a:cubicBezTo>
                  <a:pt x="1181" y="638"/>
                  <a:pt x="1149" y="599"/>
                  <a:pt x="1180" y="542"/>
                </a:cubicBezTo>
                <a:cubicBezTo>
                  <a:pt x="1193" y="519"/>
                  <a:pt x="1202" y="500"/>
                  <a:pt x="1197" y="475"/>
                </a:cubicBezTo>
                <a:cubicBezTo>
                  <a:pt x="1195" y="459"/>
                  <a:pt x="1179" y="431"/>
                  <a:pt x="1189" y="414"/>
                </a:cubicBezTo>
                <a:cubicBezTo>
                  <a:pt x="1202" y="396"/>
                  <a:pt x="1238" y="396"/>
                  <a:pt x="1253" y="375"/>
                </a:cubicBezTo>
                <a:cubicBezTo>
                  <a:pt x="1261" y="365"/>
                  <a:pt x="1265" y="356"/>
                  <a:pt x="1269" y="349"/>
                </a:cubicBezTo>
                <a:cubicBezTo>
                  <a:pt x="1258" y="327"/>
                  <a:pt x="1258" y="298"/>
                  <a:pt x="1264" y="275"/>
                </a:cubicBezTo>
                <a:cubicBezTo>
                  <a:pt x="1267" y="264"/>
                  <a:pt x="1272" y="244"/>
                  <a:pt x="1278" y="233"/>
                </a:cubicBezTo>
                <a:cubicBezTo>
                  <a:pt x="1285" y="220"/>
                  <a:pt x="1302" y="216"/>
                  <a:pt x="1308" y="203"/>
                </a:cubicBezTo>
                <a:cubicBezTo>
                  <a:pt x="1319" y="182"/>
                  <a:pt x="1306" y="130"/>
                  <a:pt x="1290" y="115"/>
                </a:cubicBezTo>
                <a:cubicBezTo>
                  <a:pt x="1263" y="88"/>
                  <a:pt x="1219" y="118"/>
                  <a:pt x="1194" y="97"/>
                </a:cubicBezTo>
                <a:cubicBezTo>
                  <a:pt x="1183" y="88"/>
                  <a:pt x="1186" y="20"/>
                  <a:pt x="1188" y="2"/>
                </a:cubicBezTo>
                <a:cubicBezTo>
                  <a:pt x="1151" y="0"/>
                  <a:pt x="1145" y="8"/>
                  <a:pt x="1129" y="35"/>
                </a:cubicBezTo>
                <a:cubicBezTo>
                  <a:pt x="1116" y="55"/>
                  <a:pt x="1098" y="70"/>
                  <a:pt x="1080" y="85"/>
                </a:cubicBezTo>
                <a:cubicBezTo>
                  <a:pt x="1062" y="98"/>
                  <a:pt x="1042" y="95"/>
                  <a:pt x="1022" y="102"/>
                </a:cubicBezTo>
                <a:cubicBezTo>
                  <a:pt x="995" y="112"/>
                  <a:pt x="985" y="138"/>
                  <a:pt x="950" y="126"/>
                </a:cubicBezTo>
                <a:cubicBezTo>
                  <a:pt x="927" y="118"/>
                  <a:pt x="916" y="99"/>
                  <a:pt x="888" y="110"/>
                </a:cubicBezTo>
                <a:cubicBezTo>
                  <a:pt x="873" y="116"/>
                  <a:pt x="879" y="123"/>
                  <a:pt x="861" y="125"/>
                </a:cubicBezTo>
                <a:cubicBezTo>
                  <a:pt x="848" y="126"/>
                  <a:pt x="836" y="119"/>
                  <a:pt x="826" y="112"/>
                </a:cubicBezTo>
                <a:cubicBezTo>
                  <a:pt x="805" y="98"/>
                  <a:pt x="795" y="79"/>
                  <a:pt x="772" y="69"/>
                </a:cubicBezTo>
                <a:cubicBezTo>
                  <a:pt x="751" y="60"/>
                  <a:pt x="746" y="60"/>
                  <a:pt x="745" y="33"/>
                </a:cubicBezTo>
                <a:cubicBezTo>
                  <a:pt x="724" y="30"/>
                  <a:pt x="690" y="22"/>
                  <a:pt x="675" y="40"/>
                </a:cubicBezTo>
                <a:cubicBezTo>
                  <a:pt x="667" y="50"/>
                  <a:pt x="672" y="65"/>
                  <a:pt x="664" y="74"/>
                </a:cubicBezTo>
                <a:cubicBezTo>
                  <a:pt x="659" y="79"/>
                  <a:pt x="634" y="86"/>
                  <a:pt x="628" y="87"/>
                </a:cubicBezTo>
                <a:cubicBezTo>
                  <a:pt x="599" y="91"/>
                  <a:pt x="563" y="96"/>
                  <a:pt x="534" y="89"/>
                </a:cubicBezTo>
                <a:cubicBezTo>
                  <a:pt x="517" y="85"/>
                  <a:pt x="514" y="81"/>
                  <a:pt x="498" y="83"/>
                </a:cubicBezTo>
                <a:cubicBezTo>
                  <a:pt x="487" y="84"/>
                  <a:pt x="475" y="93"/>
                  <a:pt x="466" y="94"/>
                </a:cubicBezTo>
                <a:cubicBezTo>
                  <a:pt x="453" y="95"/>
                  <a:pt x="442" y="94"/>
                  <a:pt x="430" y="88"/>
                </a:cubicBezTo>
                <a:cubicBezTo>
                  <a:pt x="417" y="82"/>
                  <a:pt x="416" y="70"/>
                  <a:pt x="409" y="64"/>
                </a:cubicBezTo>
                <a:cubicBezTo>
                  <a:pt x="394" y="49"/>
                  <a:pt x="359" y="44"/>
                  <a:pt x="345" y="71"/>
                </a:cubicBezTo>
                <a:cubicBezTo>
                  <a:pt x="340" y="81"/>
                  <a:pt x="351" y="96"/>
                  <a:pt x="338" y="102"/>
                </a:cubicBezTo>
                <a:cubicBezTo>
                  <a:pt x="329" y="106"/>
                  <a:pt x="323" y="92"/>
                  <a:pt x="314" y="89"/>
                </a:cubicBezTo>
                <a:cubicBezTo>
                  <a:pt x="290" y="79"/>
                  <a:pt x="271" y="85"/>
                  <a:pt x="252" y="93"/>
                </a:cubicBezTo>
                <a:cubicBezTo>
                  <a:pt x="252" y="95"/>
                  <a:pt x="252" y="98"/>
                  <a:pt x="253" y="101"/>
                </a:cubicBezTo>
                <a:cubicBezTo>
                  <a:pt x="256" y="140"/>
                  <a:pt x="298" y="149"/>
                  <a:pt x="328" y="185"/>
                </a:cubicBezTo>
                <a:cubicBezTo>
                  <a:pt x="357" y="221"/>
                  <a:pt x="343" y="253"/>
                  <a:pt x="335" y="284"/>
                </a:cubicBezTo>
                <a:cubicBezTo>
                  <a:pt x="326" y="314"/>
                  <a:pt x="322" y="348"/>
                  <a:pt x="317" y="381"/>
                </a:cubicBezTo>
                <a:cubicBezTo>
                  <a:pt x="312" y="413"/>
                  <a:pt x="298" y="431"/>
                  <a:pt x="295" y="477"/>
                </a:cubicBezTo>
                <a:cubicBezTo>
                  <a:pt x="291" y="522"/>
                  <a:pt x="254" y="569"/>
                  <a:pt x="229" y="623"/>
                </a:cubicBezTo>
                <a:cubicBezTo>
                  <a:pt x="205" y="677"/>
                  <a:pt x="147" y="713"/>
                  <a:pt x="120" y="722"/>
                </a:cubicBezTo>
                <a:cubicBezTo>
                  <a:pt x="90" y="733"/>
                  <a:pt x="65" y="705"/>
                  <a:pt x="41" y="677"/>
                </a:cubicBezTo>
                <a:cubicBezTo>
                  <a:pt x="17" y="650"/>
                  <a:pt x="0" y="673"/>
                  <a:pt x="3" y="690"/>
                </a:cubicBezTo>
                <a:cubicBezTo>
                  <a:pt x="6" y="707"/>
                  <a:pt x="3" y="745"/>
                  <a:pt x="14" y="762"/>
                </a:cubicBezTo>
                <a:cubicBezTo>
                  <a:pt x="24" y="778"/>
                  <a:pt x="38" y="801"/>
                  <a:pt x="50" y="828"/>
                </a:cubicBezTo>
                <a:cubicBezTo>
                  <a:pt x="62" y="856"/>
                  <a:pt x="74" y="846"/>
                  <a:pt x="104" y="851"/>
                </a:cubicBezTo>
                <a:cubicBezTo>
                  <a:pt x="134" y="855"/>
                  <a:pt x="151" y="850"/>
                  <a:pt x="165" y="839"/>
                </a:cubicBezTo>
                <a:cubicBezTo>
                  <a:pt x="186" y="822"/>
                  <a:pt x="178" y="799"/>
                  <a:pt x="194" y="797"/>
                </a:cubicBezTo>
                <a:cubicBezTo>
                  <a:pt x="231" y="791"/>
                  <a:pt x="251" y="805"/>
                  <a:pt x="283" y="829"/>
                </a:cubicBezTo>
                <a:cubicBezTo>
                  <a:pt x="315" y="853"/>
                  <a:pt x="338" y="907"/>
                  <a:pt x="359" y="972"/>
                </a:cubicBezTo>
                <a:cubicBezTo>
                  <a:pt x="380" y="1038"/>
                  <a:pt x="370" y="1106"/>
                  <a:pt x="374" y="1193"/>
                </a:cubicBezTo>
                <a:cubicBezTo>
                  <a:pt x="378" y="1280"/>
                  <a:pt x="330" y="1458"/>
                  <a:pt x="322" y="1495"/>
                </a:cubicBezTo>
                <a:cubicBezTo>
                  <a:pt x="314" y="1532"/>
                  <a:pt x="286" y="1576"/>
                  <a:pt x="248" y="1601"/>
                </a:cubicBezTo>
                <a:cubicBezTo>
                  <a:pt x="211" y="1625"/>
                  <a:pt x="225" y="1643"/>
                  <a:pt x="220" y="1675"/>
                </a:cubicBezTo>
                <a:cubicBezTo>
                  <a:pt x="215" y="1707"/>
                  <a:pt x="220" y="1711"/>
                  <a:pt x="215" y="1745"/>
                </a:cubicBezTo>
                <a:cubicBezTo>
                  <a:pt x="210" y="1776"/>
                  <a:pt x="195" y="1788"/>
                  <a:pt x="188" y="1817"/>
                </a:cubicBezTo>
                <a:cubicBezTo>
                  <a:pt x="213" y="1820"/>
                  <a:pt x="239" y="1823"/>
                  <a:pt x="262" y="1824"/>
                </a:cubicBezTo>
                <a:cubicBezTo>
                  <a:pt x="279" y="1825"/>
                  <a:pt x="304" y="1826"/>
                  <a:pt x="320" y="1822"/>
                </a:cubicBezTo>
                <a:cubicBezTo>
                  <a:pt x="344" y="1816"/>
                  <a:pt x="344" y="1801"/>
                  <a:pt x="364" y="1789"/>
                </a:cubicBezTo>
                <a:cubicBezTo>
                  <a:pt x="379" y="1802"/>
                  <a:pt x="378" y="1814"/>
                  <a:pt x="383" y="1831"/>
                </a:cubicBezTo>
                <a:cubicBezTo>
                  <a:pt x="385" y="1838"/>
                  <a:pt x="379" y="1847"/>
                  <a:pt x="386" y="1853"/>
                </a:cubicBezTo>
                <a:cubicBezTo>
                  <a:pt x="392" y="1859"/>
                  <a:pt x="412" y="1854"/>
                  <a:pt x="421" y="1859"/>
                </a:cubicBezTo>
                <a:cubicBezTo>
                  <a:pt x="433" y="1867"/>
                  <a:pt x="434" y="1883"/>
                  <a:pt x="451" y="1891"/>
                </a:cubicBezTo>
                <a:cubicBezTo>
                  <a:pt x="467" y="1898"/>
                  <a:pt x="483" y="1901"/>
                  <a:pt x="498" y="1889"/>
                </a:cubicBezTo>
                <a:cubicBezTo>
                  <a:pt x="527" y="1953"/>
                  <a:pt x="590" y="1921"/>
                  <a:pt x="643" y="1928"/>
                </a:cubicBezTo>
                <a:cubicBezTo>
                  <a:pt x="644" y="1937"/>
                  <a:pt x="646" y="1944"/>
                  <a:pt x="649" y="1953"/>
                </a:cubicBezTo>
                <a:cubicBezTo>
                  <a:pt x="667" y="1952"/>
                  <a:pt x="667" y="1949"/>
                  <a:pt x="681" y="1956"/>
                </a:cubicBezTo>
                <a:cubicBezTo>
                  <a:pt x="699" y="1966"/>
                  <a:pt x="705" y="1974"/>
                  <a:pt x="723" y="1980"/>
                </a:cubicBezTo>
                <a:cubicBezTo>
                  <a:pt x="757" y="1992"/>
                  <a:pt x="774" y="2009"/>
                  <a:pt x="780" y="2045"/>
                </a:cubicBezTo>
                <a:cubicBezTo>
                  <a:pt x="783" y="2059"/>
                  <a:pt x="777" y="2069"/>
                  <a:pt x="786" y="2081"/>
                </a:cubicBezTo>
                <a:cubicBezTo>
                  <a:pt x="795" y="2093"/>
                  <a:pt x="817" y="2095"/>
                  <a:pt x="831" y="2099"/>
                </a:cubicBezTo>
                <a:cubicBezTo>
                  <a:pt x="867" y="2108"/>
                  <a:pt x="893" y="2138"/>
                  <a:pt x="936" y="2125"/>
                </a:cubicBezTo>
                <a:cubicBezTo>
                  <a:pt x="952" y="2121"/>
                  <a:pt x="964" y="2100"/>
                  <a:pt x="980" y="2096"/>
                </a:cubicBezTo>
                <a:cubicBezTo>
                  <a:pt x="1012" y="2086"/>
                  <a:pt x="1013" y="2097"/>
                  <a:pt x="1032" y="2063"/>
                </a:cubicBezTo>
                <a:cubicBezTo>
                  <a:pt x="1051" y="2031"/>
                  <a:pt x="1062" y="2023"/>
                  <a:pt x="1093" y="2021"/>
                </a:cubicBezTo>
                <a:cubicBezTo>
                  <a:pt x="1094" y="2016"/>
                  <a:pt x="1094" y="2011"/>
                  <a:pt x="1093" y="2006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" name="Freeform 12">
            <a:extLst>
              <a:ext uri="{FF2B5EF4-FFF2-40B4-BE49-F238E27FC236}">
                <a16:creationId xmlns:a16="http://schemas.microsoft.com/office/drawing/2014/main" id="{D3D75726-BAC1-4123-A91D-9EA290B33979}"/>
              </a:ext>
            </a:extLst>
          </p:cNvPr>
          <p:cNvSpPr>
            <a:spLocks/>
          </p:cNvSpPr>
          <p:nvPr/>
        </p:nvSpPr>
        <p:spPr bwMode="auto">
          <a:xfrm>
            <a:off x="10993394" y="6077848"/>
            <a:ext cx="777052" cy="1153074"/>
          </a:xfrm>
          <a:custGeom>
            <a:avLst/>
            <a:gdLst>
              <a:gd name="T0" fmla="*/ 1347 w 1473"/>
              <a:gd name="T1" fmla="*/ 1055 h 2186"/>
              <a:gd name="T2" fmla="*/ 1334 w 1473"/>
              <a:gd name="T3" fmla="*/ 728 h 2186"/>
              <a:gd name="T4" fmla="*/ 1286 w 1473"/>
              <a:gd name="T5" fmla="*/ 555 h 2186"/>
              <a:gd name="T6" fmla="*/ 1209 w 1473"/>
              <a:gd name="T7" fmla="*/ 394 h 2186"/>
              <a:gd name="T8" fmla="*/ 1173 w 1473"/>
              <a:gd name="T9" fmla="*/ 279 h 2186"/>
              <a:gd name="T10" fmla="*/ 1049 w 1473"/>
              <a:gd name="T11" fmla="*/ 0 h 2186"/>
              <a:gd name="T12" fmla="*/ 950 w 1473"/>
              <a:gd name="T13" fmla="*/ 25 h 2186"/>
              <a:gd name="T14" fmla="*/ 847 w 1473"/>
              <a:gd name="T15" fmla="*/ 71 h 2186"/>
              <a:gd name="T16" fmla="*/ 684 w 1473"/>
              <a:gd name="T17" fmla="*/ 89 h 2186"/>
              <a:gd name="T18" fmla="*/ 588 w 1473"/>
              <a:gd name="T19" fmla="*/ 122 h 2186"/>
              <a:gd name="T20" fmla="*/ 479 w 1473"/>
              <a:gd name="T21" fmla="*/ 171 h 2186"/>
              <a:gd name="T22" fmla="*/ 416 w 1473"/>
              <a:gd name="T23" fmla="*/ 247 h 2186"/>
              <a:gd name="T24" fmla="*/ 305 w 1473"/>
              <a:gd name="T25" fmla="*/ 244 h 2186"/>
              <a:gd name="T26" fmla="*/ 225 w 1473"/>
              <a:gd name="T27" fmla="*/ 309 h 2186"/>
              <a:gd name="T28" fmla="*/ 216 w 1473"/>
              <a:gd name="T29" fmla="*/ 437 h 2186"/>
              <a:gd name="T30" fmla="*/ 219 w 1473"/>
              <a:gd name="T31" fmla="*/ 638 h 2186"/>
              <a:gd name="T32" fmla="*/ 233 w 1473"/>
              <a:gd name="T33" fmla="*/ 739 h 2186"/>
              <a:gd name="T34" fmla="*/ 127 w 1473"/>
              <a:gd name="T35" fmla="*/ 782 h 2186"/>
              <a:gd name="T36" fmla="*/ 175 w 1473"/>
              <a:gd name="T37" fmla="*/ 854 h 2186"/>
              <a:gd name="T38" fmla="*/ 163 w 1473"/>
              <a:gd name="T39" fmla="*/ 891 h 2186"/>
              <a:gd name="T40" fmla="*/ 183 w 1473"/>
              <a:gd name="T41" fmla="*/ 968 h 2186"/>
              <a:gd name="T42" fmla="*/ 113 w 1473"/>
              <a:gd name="T43" fmla="*/ 1121 h 2186"/>
              <a:gd name="T44" fmla="*/ 66 w 1473"/>
              <a:gd name="T45" fmla="*/ 1232 h 2186"/>
              <a:gd name="T46" fmla="*/ 20 w 1473"/>
              <a:gd name="T47" fmla="*/ 1382 h 2186"/>
              <a:gd name="T48" fmla="*/ 57 w 1473"/>
              <a:gd name="T49" fmla="*/ 1461 h 2186"/>
              <a:gd name="T50" fmla="*/ 129 w 1473"/>
              <a:gd name="T51" fmla="*/ 1559 h 2186"/>
              <a:gd name="T52" fmla="*/ 145 w 1473"/>
              <a:gd name="T53" fmla="*/ 1615 h 2186"/>
              <a:gd name="T54" fmla="*/ 110 w 1473"/>
              <a:gd name="T55" fmla="*/ 1717 h 2186"/>
              <a:gd name="T56" fmla="*/ 158 w 1473"/>
              <a:gd name="T57" fmla="*/ 1800 h 2186"/>
              <a:gd name="T58" fmla="*/ 129 w 1473"/>
              <a:gd name="T59" fmla="*/ 1901 h 2186"/>
              <a:gd name="T60" fmla="*/ 145 w 1473"/>
              <a:gd name="T61" fmla="*/ 1916 h 2186"/>
              <a:gd name="T62" fmla="*/ 225 w 1473"/>
              <a:gd name="T63" fmla="*/ 1957 h 2186"/>
              <a:gd name="T64" fmla="*/ 356 w 1473"/>
              <a:gd name="T65" fmla="*/ 2009 h 2186"/>
              <a:gd name="T66" fmla="*/ 435 w 1473"/>
              <a:gd name="T67" fmla="*/ 2018 h 2186"/>
              <a:gd name="T68" fmla="*/ 477 w 1473"/>
              <a:gd name="T69" fmla="*/ 2098 h 2186"/>
              <a:gd name="T70" fmla="*/ 549 w 1473"/>
              <a:gd name="T71" fmla="*/ 2160 h 2186"/>
              <a:gd name="T72" fmla="*/ 660 w 1473"/>
              <a:gd name="T73" fmla="*/ 2115 h 2186"/>
              <a:gd name="T74" fmla="*/ 770 w 1473"/>
              <a:gd name="T75" fmla="*/ 2147 h 2186"/>
              <a:gd name="T76" fmla="*/ 844 w 1473"/>
              <a:gd name="T77" fmla="*/ 1973 h 2186"/>
              <a:gd name="T78" fmla="*/ 978 w 1473"/>
              <a:gd name="T79" fmla="*/ 1895 h 2186"/>
              <a:gd name="T80" fmla="*/ 1039 w 1473"/>
              <a:gd name="T81" fmla="*/ 1907 h 2186"/>
              <a:gd name="T82" fmla="*/ 1067 w 1473"/>
              <a:gd name="T83" fmla="*/ 1902 h 2186"/>
              <a:gd name="T84" fmla="*/ 1067 w 1473"/>
              <a:gd name="T85" fmla="*/ 1902 h 2186"/>
              <a:gd name="T86" fmla="*/ 1102 w 1473"/>
              <a:gd name="T87" fmla="*/ 1879 h 2186"/>
              <a:gd name="T88" fmla="*/ 1134 w 1473"/>
              <a:gd name="T89" fmla="*/ 1838 h 2186"/>
              <a:gd name="T90" fmla="*/ 1188 w 1473"/>
              <a:gd name="T91" fmla="*/ 1788 h 2186"/>
              <a:gd name="T92" fmla="*/ 1257 w 1473"/>
              <a:gd name="T93" fmla="*/ 1751 h 2186"/>
              <a:gd name="T94" fmla="*/ 1215 w 1473"/>
              <a:gd name="T95" fmla="*/ 1687 h 2186"/>
              <a:gd name="T96" fmla="*/ 1273 w 1473"/>
              <a:gd name="T97" fmla="*/ 1647 h 2186"/>
              <a:gd name="T98" fmla="*/ 1247 w 1473"/>
              <a:gd name="T99" fmla="*/ 1604 h 2186"/>
              <a:gd name="T100" fmla="*/ 1282 w 1473"/>
              <a:gd name="T101" fmla="*/ 1565 h 2186"/>
              <a:gd name="T102" fmla="*/ 1270 w 1473"/>
              <a:gd name="T103" fmla="*/ 1536 h 2186"/>
              <a:gd name="T104" fmla="*/ 1301 w 1473"/>
              <a:gd name="T105" fmla="*/ 1461 h 2186"/>
              <a:gd name="T106" fmla="*/ 1322 w 1473"/>
              <a:gd name="T107" fmla="*/ 1406 h 2186"/>
              <a:gd name="T108" fmla="*/ 1324 w 1473"/>
              <a:gd name="T109" fmla="*/ 1335 h 2186"/>
              <a:gd name="T110" fmla="*/ 1409 w 1473"/>
              <a:gd name="T111" fmla="*/ 1297 h 2186"/>
              <a:gd name="T112" fmla="*/ 1372 w 1473"/>
              <a:gd name="T113" fmla="*/ 1246 h 2186"/>
              <a:gd name="T114" fmla="*/ 1389 w 1473"/>
              <a:gd name="T115" fmla="*/ 1080 h 21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473" h="2186">
                <a:moveTo>
                  <a:pt x="1389" y="1080"/>
                </a:moveTo>
                <a:cubicBezTo>
                  <a:pt x="1395" y="1019"/>
                  <a:pt x="1372" y="1029"/>
                  <a:pt x="1347" y="1055"/>
                </a:cubicBezTo>
                <a:cubicBezTo>
                  <a:pt x="1322" y="1082"/>
                  <a:pt x="1320" y="1040"/>
                  <a:pt x="1339" y="954"/>
                </a:cubicBezTo>
                <a:cubicBezTo>
                  <a:pt x="1359" y="868"/>
                  <a:pt x="1345" y="753"/>
                  <a:pt x="1334" y="728"/>
                </a:cubicBezTo>
                <a:cubicBezTo>
                  <a:pt x="1322" y="703"/>
                  <a:pt x="1293" y="678"/>
                  <a:pt x="1311" y="640"/>
                </a:cubicBezTo>
                <a:cubicBezTo>
                  <a:pt x="1328" y="601"/>
                  <a:pt x="1301" y="559"/>
                  <a:pt x="1286" y="555"/>
                </a:cubicBezTo>
                <a:cubicBezTo>
                  <a:pt x="1270" y="551"/>
                  <a:pt x="1261" y="527"/>
                  <a:pt x="1230" y="503"/>
                </a:cubicBezTo>
                <a:cubicBezTo>
                  <a:pt x="1198" y="479"/>
                  <a:pt x="1167" y="412"/>
                  <a:pt x="1209" y="394"/>
                </a:cubicBezTo>
                <a:cubicBezTo>
                  <a:pt x="1251" y="376"/>
                  <a:pt x="1224" y="344"/>
                  <a:pt x="1195" y="332"/>
                </a:cubicBezTo>
                <a:cubicBezTo>
                  <a:pt x="1166" y="319"/>
                  <a:pt x="1141" y="305"/>
                  <a:pt x="1173" y="279"/>
                </a:cubicBezTo>
                <a:cubicBezTo>
                  <a:pt x="1205" y="254"/>
                  <a:pt x="1190" y="226"/>
                  <a:pt x="1163" y="173"/>
                </a:cubicBezTo>
                <a:cubicBezTo>
                  <a:pt x="1149" y="145"/>
                  <a:pt x="1097" y="68"/>
                  <a:pt x="1049" y="0"/>
                </a:cubicBezTo>
                <a:cubicBezTo>
                  <a:pt x="1046" y="0"/>
                  <a:pt x="1043" y="2"/>
                  <a:pt x="1040" y="2"/>
                </a:cubicBezTo>
                <a:cubicBezTo>
                  <a:pt x="1015" y="5"/>
                  <a:pt x="966" y="3"/>
                  <a:pt x="950" y="25"/>
                </a:cubicBezTo>
                <a:cubicBezTo>
                  <a:pt x="932" y="50"/>
                  <a:pt x="946" y="81"/>
                  <a:pt x="911" y="91"/>
                </a:cubicBezTo>
                <a:cubicBezTo>
                  <a:pt x="883" y="100"/>
                  <a:pt x="869" y="79"/>
                  <a:pt x="847" y="71"/>
                </a:cubicBezTo>
                <a:cubicBezTo>
                  <a:pt x="790" y="49"/>
                  <a:pt x="770" y="151"/>
                  <a:pt x="715" y="105"/>
                </a:cubicBezTo>
                <a:cubicBezTo>
                  <a:pt x="701" y="94"/>
                  <a:pt x="708" y="87"/>
                  <a:pt x="684" y="89"/>
                </a:cubicBezTo>
                <a:cubicBezTo>
                  <a:pt x="674" y="89"/>
                  <a:pt x="668" y="91"/>
                  <a:pt x="658" y="94"/>
                </a:cubicBezTo>
                <a:cubicBezTo>
                  <a:pt x="635" y="103"/>
                  <a:pt x="613" y="113"/>
                  <a:pt x="588" y="122"/>
                </a:cubicBezTo>
                <a:cubicBezTo>
                  <a:pt x="570" y="128"/>
                  <a:pt x="556" y="143"/>
                  <a:pt x="538" y="151"/>
                </a:cubicBezTo>
                <a:cubicBezTo>
                  <a:pt x="519" y="159"/>
                  <a:pt x="497" y="158"/>
                  <a:pt x="479" y="171"/>
                </a:cubicBezTo>
                <a:cubicBezTo>
                  <a:pt x="461" y="185"/>
                  <a:pt x="464" y="198"/>
                  <a:pt x="454" y="217"/>
                </a:cubicBezTo>
                <a:cubicBezTo>
                  <a:pt x="446" y="231"/>
                  <a:pt x="428" y="239"/>
                  <a:pt x="416" y="247"/>
                </a:cubicBezTo>
                <a:cubicBezTo>
                  <a:pt x="392" y="264"/>
                  <a:pt x="354" y="289"/>
                  <a:pt x="324" y="267"/>
                </a:cubicBezTo>
                <a:cubicBezTo>
                  <a:pt x="315" y="261"/>
                  <a:pt x="309" y="253"/>
                  <a:pt x="305" y="244"/>
                </a:cubicBezTo>
                <a:cubicBezTo>
                  <a:pt x="301" y="251"/>
                  <a:pt x="297" y="260"/>
                  <a:pt x="289" y="270"/>
                </a:cubicBezTo>
                <a:cubicBezTo>
                  <a:pt x="274" y="291"/>
                  <a:pt x="238" y="291"/>
                  <a:pt x="225" y="309"/>
                </a:cubicBezTo>
                <a:cubicBezTo>
                  <a:pt x="215" y="326"/>
                  <a:pt x="231" y="354"/>
                  <a:pt x="233" y="370"/>
                </a:cubicBezTo>
                <a:cubicBezTo>
                  <a:pt x="238" y="395"/>
                  <a:pt x="229" y="414"/>
                  <a:pt x="216" y="437"/>
                </a:cubicBezTo>
                <a:cubicBezTo>
                  <a:pt x="185" y="494"/>
                  <a:pt x="217" y="533"/>
                  <a:pt x="214" y="589"/>
                </a:cubicBezTo>
                <a:cubicBezTo>
                  <a:pt x="213" y="607"/>
                  <a:pt x="211" y="621"/>
                  <a:pt x="219" y="638"/>
                </a:cubicBezTo>
                <a:cubicBezTo>
                  <a:pt x="228" y="656"/>
                  <a:pt x="231" y="658"/>
                  <a:pt x="234" y="679"/>
                </a:cubicBezTo>
                <a:cubicBezTo>
                  <a:pt x="237" y="701"/>
                  <a:pt x="240" y="718"/>
                  <a:pt x="233" y="739"/>
                </a:cubicBezTo>
                <a:cubicBezTo>
                  <a:pt x="213" y="742"/>
                  <a:pt x="196" y="728"/>
                  <a:pt x="175" y="728"/>
                </a:cubicBezTo>
                <a:cubicBezTo>
                  <a:pt x="147" y="727"/>
                  <a:pt x="113" y="749"/>
                  <a:pt x="127" y="782"/>
                </a:cubicBezTo>
                <a:cubicBezTo>
                  <a:pt x="136" y="805"/>
                  <a:pt x="199" y="799"/>
                  <a:pt x="191" y="838"/>
                </a:cubicBezTo>
                <a:cubicBezTo>
                  <a:pt x="189" y="847"/>
                  <a:pt x="179" y="845"/>
                  <a:pt x="175" y="854"/>
                </a:cubicBezTo>
                <a:cubicBezTo>
                  <a:pt x="173" y="859"/>
                  <a:pt x="173" y="867"/>
                  <a:pt x="170" y="872"/>
                </a:cubicBezTo>
                <a:cubicBezTo>
                  <a:pt x="167" y="879"/>
                  <a:pt x="168" y="885"/>
                  <a:pt x="163" y="891"/>
                </a:cubicBezTo>
                <a:cubicBezTo>
                  <a:pt x="159" y="897"/>
                  <a:pt x="147" y="897"/>
                  <a:pt x="145" y="900"/>
                </a:cubicBezTo>
                <a:cubicBezTo>
                  <a:pt x="125" y="931"/>
                  <a:pt x="176" y="940"/>
                  <a:pt x="183" y="968"/>
                </a:cubicBezTo>
                <a:cubicBezTo>
                  <a:pt x="192" y="1004"/>
                  <a:pt x="174" y="1041"/>
                  <a:pt x="158" y="1071"/>
                </a:cubicBezTo>
                <a:cubicBezTo>
                  <a:pt x="148" y="1091"/>
                  <a:pt x="133" y="1108"/>
                  <a:pt x="113" y="1121"/>
                </a:cubicBezTo>
                <a:cubicBezTo>
                  <a:pt x="101" y="1128"/>
                  <a:pt x="86" y="1130"/>
                  <a:pt x="77" y="1142"/>
                </a:cubicBezTo>
                <a:cubicBezTo>
                  <a:pt x="58" y="1167"/>
                  <a:pt x="74" y="1205"/>
                  <a:pt x="66" y="1232"/>
                </a:cubicBezTo>
                <a:cubicBezTo>
                  <a:pt x="58" y="1257"/>
                  <a:pt x="24" y="1283"/>
                  <a:pt x="21" y="1313"/>
                </a:cubicBezTo>
                <a:cubicBezTo>
                  <a:pt x="0" y="1326"/>
                  <a:pt x="8" y="1365"/>
                  <a:pt x="20" y="1382"/>
                </a:cubicBezTo>
                <a:cubicBezTo>
                  <a:pt x="30" y="1397"/>
                  <a:pt x="44" y="1402"/>
                  <a:pt x="50" y="1421"/>
                </a:cubicBezTo>
                <a:cubicBezTo>
                  <a:pt x="54" y="1433"/>
                  <a:pt x="53" y="1448"/>
                  <a:pt x="57" y="1461"/>
                </a:cubicBezTo>
                <a:cubicBezTo>
                  <a:pt x="67" y="1492"/>
                  <a:pt x="83" y="1512"/>
                  <a:pt x="109" y="1533"/>
                </a:cubicBezTo>
                <a:cubicBezTo>
                  <a:pt x="121" y="1543"/>
                  <a:pt x="130" y="1538"/>
                  <a:pt x="129" y="1559"/>
                </a:cubicBezTo>
                <a:cubicBezTo>
                  <a:pt x="129" y="1573"/>
                  <a:pt x="119" y="1587"/>
                  <a:pt x="104" y="1584"/>
                </a:cubicBezTo>
                <a:cubicBezTo>
                  <a:pt x="102" y="1624"/>
                  <a:pt x="127" y="1601"/>
                  <a:pt x="145" y="1615"/>
                </a:cubicBezTo>
                <a:cubicBezTo>
                  <a:pt x="174" y="1637"/>
                  <a:pt x="132" y="1647"/>
                  <a:pt x="121" y="1658"/>
                </a:cubicBezTo>
                <a:cubicBezTo>
                  <a:pt x="106" y="1674"/>
                  <a:pt x="114" y="1696"/>
                  <a:pt x="110" y="1717"/>
                </a:cubicBezTo>
                <a:cubicBezTo>
                  <a:pt x="106" y="1744"/>
                  <a:pt x="106" y="1743"/>
                  <a:pt x="131" y="1757"/>
                </a:cubicBezTo>
                <a:cubicBezTo>
                  <a:pt x="148" y="1766"/>
                  <a:pt x="163" y="1775"/>
                  <a:pt x="158" y="1800"/>
                </a:cubicBezTo>
                <a:cubicBezTo>
                  <a:pt x="154" y="1819"/>
                  <a:pt x="129" y="1833"/>
                  <a:pt x="123" y="1850"/>
                </a:cubicBezTo>
                <a:cubicBezTo>
                  <a:pt x="118" y="1867"/>
                  <a:pt x="128" y="1884"/>
                  <a:pt x="129" y="1901"/>
                </a:cubicBezTo>
                <a:cubicBezTo>
                  <a:pt x="130" y="1906"/>
                  <a:pt x="130" y="1911"/>
                  <a:pt x="129" y="1916"/>
                </a:cubicBezTo>
                <a:cubicBezTo>
                  <a:pt x="134" y="1916"/>
                  <a:pt x="139" y="1916"/>
                  <a:pt x="145" y="1916"/>
                </a:cubicBezTo>
                <a:cubicBezTo>
                  <a:pt x="159" y="1916"/>
                  <a:pt x="174" y="1913"/>
                  <a:pt x="187" y="1920"/>
                </a:cubicBezTo>
                <a:cubicBezTo>
                  <a:pt x="204" y="1928"/>
                  <a:pt x="208" y="1948"/>
                  <a:pt x="225" y="1957"/>
                </a:cubicBezTo>
                <a:cubicBezTo>
                  <a:pt x="259" y="1975"/>
                  <a:pt x="308" y="1956"/>
                  <a:pt x="340" y="1985"/>
                </a:cubicBezTo>
                <a:cubicBezTo>
                  <a:pt x="348" y="1992"/>
                  <a:pt x="343" y="2002"/>
                  <a:pt x="356" y="2009"/>
                </a:cubicBezTo>
                <a:cubicBezTo>
                  <a:pt x="363" y="2013"/>
                  <a:pt x="374" y="2009"/>
                  <a:pt x="382" y="2010"/>
                </a:cubicBezTo>
                <a:cubicBezTo>
                  <a:pt x="399" y="2012"/>
                  <a:pt x="417" y="2016"/>
                  <a:pt x="435" y="2018"/>
                </a:cubicBezTo>
                <a:cubicBezTo>
                  <a:pt x="464" y="2021"/>
                  <a:pt x="515" y="2017"/>
                  <a:pt x="501" y="2064"/>
                </a:cubicBezTo>
                <a:cubicBezTo>
                  <a:pt x="497" y="2078"/>
                  <a:pt x="478" y="2084"/>
                  <a:pt x="477" y="2098"/>
                </a:cubicBezTo>
                <a:cubicBezTo>
                  <a:pt x="476" y="2113"/>
                  <a:pt x="494" y="2129"/>
                  <a:pt x="505" y="2138"/>
                </a:cubicBezTo>
                <a:cubicBezTo>
                  <a:pt x="517" y="2147"/>
                  <a:pt x="536" y="2152"/>
                  <a:pt x="549" y="2160"/>
                </a:cubicBezTo>
                <a:cubicBezTo>
                  <a:pt x="561" y="2167"/>
                  <a:pt x="572" y="2180"/>
                  <a:pt x="590" y="2182"/>
                </a:cubicBezTo>
                <a:cubicBezTo>
                  <a:pt x="635" y="2186"/>
                  <a:pt x="620" y="2127"/>
                  <a:pt x="660" y="2115"/>
                </a:cubicBezTo>
                <a:cubicBezTo>
                  <a:pt x="677" y="2110"/>
                  <a:pt x="713" y="2111"/>
                  <a:pt x="730" y="2115"/>
                </a:cubicBezTo>
                <a:cubicBezTo>
                  <a:pt x="748" y="2120"/>
                  <a:pt x="757" y="2144"/>
                  <a:pt x="770" y="2147"/>
                </a:cubicBezTo>
                <a:cubicBezTo>
                  <a:pt x="804" y="2157"/>
                  <a:pt x="802" y="2093"/>
                  <a:pt x="809" y="2072"/>
                </a:cubicBezTo>
                <a:cubicBezTo>
                  <a:pt x="819" y="2037"/>
                  <a:pt x="837" y="2010"/>
                  <a:pt x="844" y="1973"/>
                </a:cubicBezTo>
                <a:cubicBezTo>
                  <a:pt x="852" y="1927"/>
                  <a:pt x="855" y="1860"/>
                  <a:pt x="918" y="1873"/>
                </a:cubicBezTo>
                <a:cubicBezTo>
                  <a:pt x="942" y="1879"/>
                  <a:pt x="962" y="1885"/>
                  <a:pt x="978" y="1895"/>
                </a:cubicBezTo>
                <a:cubicBezTo>
                  <a:pt x="981" y="1884"/>
                  <a:pt x="986" y="1876"/>
                  <a:pt x="994" y="1874"/>
                </a:cubicBezTo>
                <a:cubicBezTo>
                  <a:pt x="1020" y="1867"/>
                  <a:pt x="1033" y="1888"/>
                  <a:pt x="1039" y="1907"/>
                </a:cubicBezTo>
                <a:cubicBezTo>
                  <a:pt x="1048" y="1938"/>
                  <a:pt x="1050" y="1923"/>
                  <a:pt x="1070" y="1905"/>
                </a:cubicBezTo>
                <a:cubicBezTo>
                  <a:pt x="1069" y="1904"/>
                  <a:pt x="1067" y="1903"/>
                  <a:pt x="1067" y="1902"/>
                </a:cubicBezTo>
                <a:cubicBezTo>
                  <a:pt x="1064" y="1903"/>
                  <a:pt x="1061" y="1902"/>
                  <a:pt x="1059" y="1899"/>
                </a:cubicBezTo>
                <a:cubicBezTo>
                  <a:pt x="1063" y="1900"/>
                  <a:pt x="1064" y="1900"/>
                  <a:pt x="1067" y="1902"/>
                </a:cubicBezTo>
                <a:cubicBezTo>
                  <a:pt x="1074" y="1901"/>
                  <a:pt x="1083" y="1892"/>
                  <a:pt x="1088" y="1887"/>
                </a:cubicBezTo>
                <a:cubicBezTo>
                  <a:pt x="1093" y="1883"/>
                  <a:pt x="1098" y="1885"/>
                  <a:pt x="1102" y="1879"/>
                </a:cubicBezTo>
                <a:cubicBezTo>
                  <a:pt x="1105" y="1875"/>
                  <a:pt x="1102" y="1864"/>
                  <a:pt x="1104" y="1858"/>
                </a:cubicBezTo>
                <a:cubicBezTo>
                  <a:pt x="1111" y="1843"/>
                  <a:pt x="1121" y="1847"/>
                  <a:pt x="1134" y="1838"/>
                </a:cubicBezTo>
                <a:cubicBezTo>
                  <a:pt x="1144" y="1831"/>
                  <a:pt x="1152" y="1807"/>
                  <a:pt x="1166" y="1823"/>
                </a:cubicBezTo>
                <a:cubicBezTo>
                  <a:pt x="1168" y="1807"/>
                  <a:pt x="1185" y="1804"/>
                  <a:pt x="1188" y="1788"/>
                </a:cubicBezTo>
                <a:cubicBezTo>
                  <a:pt x="1191" y="1772"/>
                  <a:pt x="1185" y="1754"/>
                  <a:pt x="1186" y="1738"/>
                </a:cubicBezTo>
                <a:cubicBezTo>
                  <a:pt x="1205" y="1743"/>
                  <a:pt x="1245" y="1771"/>
                  <a:pt x="1257" y="1751"/>
                </a:cubicBezTo>
                <a:cubicBezTo>
                  <a:pt x="1272" y="1724"/>
                  <a:pt x="1172" y="1714"/>
                  <a:pt x="1211" y="1683"/>
                </a:cubicBezTo>
                <a:cubicBezTo>
                  <a:pt x="1213" y="1683"/>
                  <a:pt x="1215" y="1685"/>
                  <a:pt x="1215" y="1687"/>
                </a:cubicBezTo>
                <a:cubicBezTo>
                  <a:pt x="1215" y="1661"/>
                  <a:pt x="1293" y="1680"/>
                  <a:pt x="1285" y="1648"/>
                </a:cubicBezTo>
                <a:cubicBezTo>
                  <a:pt x="1282" y="1648"/>
                  <a:pt x="1276" y="1648"/>
                  <a:pt x="1273" y="1647"/>
                </a:cubicBezTo>
                <a:cubicBezTo>
                  <a:pt x="1260" y="1641"/>
                  <a:pt x="1250" y="1643"/>
                  <a:pt x="1242" y="1629"/>
                </a:cubicBezTo>
                <a:cubicBezTo>
                  <a:pt x="1234" y="1615"/>
                  <a:pt x="1236" y="1609"/>
                  <a:pt x="1247" y="1604"/>
                </a:cubicBezTo>
                <a:cubicBezTo>
                  <a:pt x="1261" y="1597"/>
                  <a:pt x="1267" y="1604"/>
                  <a:pt x="1279" y="1592"/>
                </a:cubicBezTo>
                <a:cubicBezTo>
                  <a:pt x="1287" y="1583"/>
                  <a:pt x="1288" y="1579"/>
                  <a:pt x="1282" y="1565"/>
                </a:cubicBezTo>
                <a:cubicBezTo>
                  <a:pt x="1279" y="1559"/>
                  <a:pt x="1273" y="1556"/>
                  <a:pt x="1270" y="1550"/>
                </a:cubicBezTo>
                <a:cubicBezTo>
                  <a:pt x="1269" y="1546"/>
                  <a:pt x="1271" y="1540"/>
                  <a:pt x="1270" y="1536"/>
                </a:cubicBezTo>
                <a:cubicBezTo>
                  <a:pt x="1268" y="1521"/>
                  <a:pt x="1262" y="1501"/>
                  <a:pt x="1270" y="1487"/>
                </a:cubicBezTo>
                <a:cubicBezTo>
                  <a:pt x="1278" y="1474"/>
                  <a:pt x="1297" y="1476"/>
                  <a:pt x="1301" y="1461"/>
                </a:cubicBezTo>
                <a:cubicBezTo>
                  <a:pt x="1304" y="1448"/>
                  <a:pt x="1292" y="1440"/>
                  <a:pt x="1303" y="1428"/>
                </a:cubicBezTo>
                <a:cubicBezTo>
                  <a:pt x="1313" y="1416"/>
                  <a:pt x="1325" y="1426"/>
                  <a:pt x="1322" y="1406"/>
                </a:cubicBezTo>
                <a:cubicBezTo>
                  <a:pt x="1320" y="1393"/>
                  <a:pt x="1305" y="1387"/>
                  <a:pt x="1305" y="1370"/>
                </a:cubicBezTo>
                <a:cubicBezTo>
                  <a:pt x="1305" y="1357"/>
                  <a:pt x="1308" y="1336"/>
                  <a:pt x="1324" y="1335"/>
                </a:cubicBezTo>
                <a:cubicBezTo>
                  <a:pt x="1336" y="1334"/>
                  <a:pt x="1342" y="1345"/>
                  <a:pt x="1357" y="1342"/>
                </a:cubicBezTo>
                <a:cubicBezTo>
                  <a:pt x="1379" y="1336"/>
                  <a:pt x="1404" y="1321"/>
                  <a:pt x="1409" y="1297"/>
                </a:cubicBezTo>
                <a:cubicBezTo>
                  <a:pt x="1410" y="1287"/>
                  <a:pt x="1409" y="1263"/>
                  <a:pt x="1402" y="1254"/>
                </a:cubicBezTo>
                <a:cubicBezTo>
                  <a:pt x="1394" y="1243"/>
                  <a:pt x="1384" y="1249"/>
                  <a:pt x="1372" y="1246"/>
                </a:cubicBezTo>
                <a:cubicBezTo>
                  <a:pt x="1374" y="1211"/>
                  <a:pt x="1384" y="1200"/>
                  <a:pt x="1414" y="1184"/>
                </a:cubicBezTo>
                <a:cubicBezTo>
                  <a:pt x="1473" y="1153"/>
                  <a:pt x="1386" y="1115"/>
                  <a:pt x="1389" y="108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C441CA05-40DB-41AB-A2BC-BCA8BEACDC81}"/>
              </a:ext>
            </a:extLst>
          </p:cNvPr>
          <p:cNvSpPr>
            <a:spLocks/>
          </p:cNvSpPr>
          <p:nvPr/>
        </p:nvSpPr>
        <p:spPr bwMode="auto">
          <a:xfrm>
            <a:off x="10410605" y="6966098"/>
            <a:ext cx="578100" cy="950549"/>
          </a:xfrm>
          <a:custGeom>
            <a:avLst/>
            <a:gdLst>
              <a:gd name="T0" fmla="*/ 774 w 1096"/>
              <a:gd name="T1" fmla="*/ 1392 h 1802"/>
              <a:gd name="T2" fmla="*/ 879 w 1096"/>
              <a:gd name="T3" fmla="*/ 1326 h 1802"/>
              <a:gd name="T4" fmla="*/ 927 w 1096"/>
              <a:gd name="T5" fmla="*/ 1144 h 1802"/>
              <a:gd name="T6" fmla="*/ 956 w 1096"/>
              <a:gd name="T7" fmla="*/ 1100 h 1802"/>
              <a:gd name="T8" fmla="*/ 981 w 1096"/>
              <a:gd name="T9" fmla="*/ 1046 h 1802"/>
              <a:gd name="T10" fmla="*/ 1030 w 1096"/>
              <a:gd name="T11" fmla="*/ 976 h 1802"/>
              <a:gd name="T12" fmla="*/ 1071 w 1096"/>
              <a:gd name="T13" fmla="*/ 864 h 1802"/>
              <a:gd name="T14" fmla="*/ 1022 w 1096"/>
              <a:gd name="T15" fmla="*/ 720 h 1802"/>
              <a:gd name="T16" fmla="*/ 1032 w 1096"/>
              <a:gd name="T17" fmla="*/ 631 h 1802"/>
              <a:gd name="T18" fmla="*/ 1066 w 1096"/>
              <a:gd name="T19" fmla="*/ 554 h 1802"/>
              <a:gd name="T20" fmla="*/ 1055 w 1096"/>
              <a:gd name="T21" fmla="*/ 441 h 1802"/>
              <a:gd name="T22" fmla="*/ 1020 w 1096"/>
              <a:gd name="T23" fmla="*/ 376 h 1802"/>
              <a:gd name="T24" fmla="*/ 972 w 1096"/>
              <a:gd name="T25" fmla="*/ 310 h 1802"/>
              <a:gd name="T26" fmla="*/ 921 w 1096"/>
              <a:gd name="T27" fmla="*/ 256 h 1802"/>
              <a:gd name="T28" fmla="*/ 822 w 1096"/>
              <a:gd name="T29" fmla="*/ 167 h 1802"/>
              <a:gd name="T30" fmla="*/ 784 w 1096"/>
              <a:gd name="T31" fmla="*/ 139 h 1802"/>
              <a:gd name="T32" fmla="*/ 592 w 1096"/>
              <a:gd name="T33" fmla="*/ 102 h 1802"/>
              <a:gd name="T34" fmla="*/ 527 w 1096"/>
              <a:gd name="T35" fmla="*/ 64 h 1802"/>
              <a:gd name="T36" fmla="*/ 505 w 1096"/>
              <a:gd name="T37" fmla="*/ 0 h 1802"/>
              <a:gd name="T38" fmla="*/ 403 w 1096"/>
              <a:gd name="T39" fmla="*/ 35 h 1802"/>
              <a:gd name="T40" fmla="*/ 328 w 1096"/>
              <a:gd name="T41" fmla="*/ 35 h 1802"/>
              <a:gd name="T42" fmla="*/ 278 w 1096"/>
              <a:gd name="T43" fmla="*/ 233 h 1802"/>
              <a:gd name="T44" fmla="*/ 141 w 1096"/>
              <a:gd name="T45" fmla="*/ 537 h 1802"/>
              <a:gd name="T46" fmla="*/ 0 w 1096"/>
              <a:gd name="T47" fmla="*/ 759 h 1802"/>
              <a:gd name="T48" fmla="*/ 143 w 1096"/>
              <a:gd name="T49" fmla="*/ 815 h 1802"/>
              <a:gd name="T50" fmla="*/ 312 w 1096"/>
              <a:gd name="T51" fmla="*/ 1045 h 1802"/>
              <a:gd name="T52" fmla="*/ 284 w 1096"/>
              <a:gd name="T53" fmla="*/ 1171 h 1802"/>
              <a:gd name="T54" fmla="*/ 197 w 1096"/>
              <a:gd name="T55" fmla="*/ 1218 h 1802"/>
              <a:gd name="T56" fmla="*/ 143 w 1096"/>
              <a:gd name="T57" fmla="*/ 1275 h 1802"/>
              <a:gd name="T58" fmla="*/ 136 w 1096"/>
              <a:gd name="T59" fmla="*/ 1364 h 1802"/>
              <a:gd name="T60" fmla="*/ 99 w 1096"/>
              <a:gd name="T61" fmla="*/ 1462 h 1802"/>
              <a:gd name="T62" fmla="*/ 97 w 1096"/>
              <a:gd name="T63" fmla="*/ 1508 h 1802"/>
              <a:gd name="T64" fmla="*/ 110 w 1096"/>
              <a:gd name="T65" fmla="*/ 1638 h 1802"/>
              <a:gd name="T66" fmla="*/ 181 w 1096"/>
              <a:gd name="T67" fmla="*/ 1685 h 1802"/>
              <a:gd name="T68" fmla="*/ 354 w 1096"/>
              <a:gd name="T69" fmla="*/ 1696 h 1802"/>
              <a:gd name="T70" fmla="*/ 483 w 1096"/>
              <a:gd name="T71" fmla="*/ 1768 h 1802"/>
              <a:gd name="T72" fmla="*/ 555 w 1096"/>
              <a:gd name="T73" fmla="*/ 1787 h 1802"/>
              <a:gd name="T74" fmla="*/ 633 w 1096"/>
              <a:gd name="T75" fmla="*/ 1781 h 1802"/>
              <a:gd name="T76" fmla="*/ 741 w 1096"/>
              <a:gd name="T77" fmla="*/ 1689 h 1802"/>
              <a:gd name="T78" fmla="*/ 724 w 1096"/>
              <a:gd name="T79" fmla="*/ 1596 h 1802"/>
              <a:gd name="T80" fmla="*/ 738 w 1096"/>
              <a:gd name="T81" fmla="*/ 1508 h 18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1096" h="1802">
                <a:moveTo>
                  <a:pt x="736" y="1393"/>
                </a:moveTo>
                <a:cubicBezTo>
                  <a:pt x="742" y="1388"/>
                  <a:pt x="766" y="1393"/>
                  <a:pt x="774" y="1392"/>
                </a:cubicBezTo>
                <a:cubicBezTo>
                  <a:pt x="794" y="1392"/>
                  <a:pt x="808" y="1386"/>
                  <a:pt x="826" y="1382"/>
                </a:cubicBezTo>
                <a:cubicBezTo>
                  <a:pt x="868" y="1373"/>
                  <a:pt x="864" y="1364"/>
                  <a:pt x="879" y="1326"/>
                </a:cubicBezTo>
                <a:cubicBezTo>
                  <a:pt x="892" y="1293"/>
                  <a:pt x="915" y="1262"/>
                  <a:pt x="926" y="1227"/>
                </a:cubicBezTo>
                <a:cubicBezTo>
                  <a:pt x="934" y="1200"/>
                  <a:pt x="928" y="1172"/>
                  <a:pt x="927" y="1144"/>
                </a:cubicBezTo>
                <a:cubicBezTo>
                  <a:pt x="926" y="1122"/>
                  <a:pt x="923" y="1122"/>
                  <a:pt x="938" y="1107"/>
                </a:cubicBezTo>
                <a:cubicBezTo>
                  <a:pt x="943" y="1103"/>
                  <a:pt x="952" y="1105"/>
                  <a:pt x="956" y="1100"/>
                </a:cubicBezTo>
                <a:cubicBezTo>
                  <a:pt x="960" y="1095"/>
                  <a:pt x="958" y="1085"/>
                  <a:pt x="961" y="1080"/>
                </a:cubicBezTo>
                <a:cubicBezTo>
                  <a:pt x="968" y="1070"/>
                  <a:pt x="977" y="1059"/>
                  <a:pt x="981" y="1046"/>
                </a:cubicBezTo>
                <a:cubicBezTo>
                  <a:pt x="988" y="1027"/>
                  <a:pt x="977" y="1019"/>
                  <a:pt x="991" y="1003"/>
                </a:cubicBezTo>
                <a:cubicBezTo>
                  <a:pt x="1001" y="991"/>
                  <a:pt x="1021" y="989"/>
                  <a:pt x="1030" y="976"/>
                </a:cubicBezTo>
                <a:cubicBezTo>
                  <a:pt x="1041" y="960"/>
                  <a:pt x="1030" y="946"/>
                  <a:pt x="1032" y="930"/>
                </a:cubicBezTo>
                <a:cubicBezTo>
                  <a:pt x="1037" y="899"/>
                  <a:pt x="1074" y="903"/>
                  <a:pt x="1071" y="864"/>
                </a:cubicBezTo>
                <a:cubicBezTo>
                  <a:pt x="1068" y="823"/>
                  <a:pt x="995" y="837"/>
                  <a:pt x="1009" y="781"/>
                </a:cubicBezTo>
                <a:cubicBezTo>
                  <a:pt x="1015" y="756"/>
                  <a:pt x="1027" y="748"/>
                  <a:pt x="1022" y="720"/>
                </a:cubicBezTo>
                <a:cubicBezTo>
                  <a:pt x="1017" y="694"/>
                  <a:pt x="996" y="683"/>
                  <a:pt x="997" y="659"/>
                </a:cubicBezTo>
                <a:cubicBezTo>
                  <a:pt x="998" y="633"/>
                  <a:pt x="1011" y="635"/>
                  <a:pt x="1032" y="631"/>
                </a:cubicBezTo>
                <a:cubicBezTo>
                  <a:pt x="1059" y="627"/>
                  <a:pt x="1063" y="628"/>
                  <a:pt x="1066" y="596"/>
                </a:cubicBezTo>
                <a:cubicBezTo>
                  <a:pt x="1068" y="582"/>
                  <a:pt x="1064" y="567"/>
                  <a:pt x="1066" y="554"/>
                </a:cubicBezTo>
                <a:cubicBezTo>
                  <a:pt x="1067" y="538"/>
                  <a:pt x="1076" y="524"/>
                  <a:pt x="1082" y="509"/>
                </a:cubicBezTo>
                <a:cubicBezTo>
                  <a:pt x="1096" y="467"/>
                  <a:pt x="1065" y="475"/>
                  <a:pt x="1055" y="441"/>
                </a:cubicBezTo>
                <a:cubicBezTo>
                  <a:pt x="1051" y="429"/>
                  <a:pt x="1059" y="413"/>
                  <a:pt x="1056" y="403"/>
                </a:cubicBezTo>
                <a:cubicBezTo>
                  <a:pt x="1051" y="392"/>
                  <a:pt x="1029" y="384"/>
                  <a:pt x="1020" y="376"/>
                </a:cubicBezTo>
                <a:cubicBezTo>
                  <a:pt x="998" y="357"/>
                  <a:pt x="1000" y="343"/>
                  <a:pt x="1007" y="324"/>
                </a:cubicBezTo>
                <a:cubicBezTo>
                  <a:pt x="996" y="319"/>
                  <a:pt x="984" y="313"/>
                  <a:pt x="972" y="310"/>
                </a:cubicBezTo>
                <a:cubicBezTo>
                  <a:pt x="958" y="306"/>
                  <a:pt x="936" y="304"/>
                  <a:pt x="927" y="292"/>
                </a:cubicBezTo>
                <a:cubicBezTo>
                  <a:pt x="918" y="280"/>
                  <a:pt x="924" y="270"/>
                  <a:pt x="921" y="256"/>
                </a:cubicBezTo>
                <a:cubicBezTo>
                  <a:pt x="915" y="220"/>
                  <a:pt x="898" y="203"/>
                  <a:pt x="864" y="191"/>
                </a:cubicBezTo>
                <a:cubicBezTo>
                  <a:pt x="846" y="185"/>
                  <a:pt x="840" y="177"/>
                  <a:pt x="822" y="167"/>
                </a:cubicBezTo>
                <a:cubicBezTo>
                  <a:pt x="808" y="160"/>
                  <a:pt x="808" y="163"/>
                  <a:pt x="790" y="164"/>
                </a:cubicBezTo>
                <a:cubicBezTo>
                  <a:pt x="787" y="155"/>
                  <a:pt x="785" y="148"/>
                  <a:pt x="784" y="139"/>
                </a:cubicBezTo>
                <a:cubicBezTo>
                  <a:pt x="731" y="132"/>
                  <a:pt x="668" y="164"/>
                  <a:pt x="639" y="100"/>
                </a:cubicBezTo>
                <a:cubicBezTo>
                  <a:pt x="624" y="112"/>
                  <a:pt x="608" y="109"/>
                  <a:pt x="592" y="102"/>
                </a:cubicBezTo>
                <a:cubicBezTo>
                  <a:pt x="575" y="94"/>
                  <a:pt x="574" y="78"/>
                  <a:pt x="562" y="70"/>
                </a:cubicBezTo>
                <a:cubicBezTo>
                  <a:pt x="553" y="65"/>
                  <a:pt x="533" y="70"/>
                  <a:pt x="527" y="64"/>
                </a:cubicBezTo>
                <a:cubicBezTo>
                  <a:pt x="520" y="58"/>
                  <a:pt x="526" y="49"/>
                  <a:pt x="524" y="42"/>
                </a:cubicBezTo>
                <a:cubicBezTo>
                  <a:pt x="519" y="25"/>
                  <a:pt x="520" y="13"/>
                  <a:pt x="505" y="0"/>
                </a:cubicBezTo>
                <a:cubicBezTo>
                  <a:pt x="485" y="12"/>
                  <a:pt x="485" y="27"/>
                  <a:pt x="461" y="33"/>
                </a:cubicBezTo>
                <a:cubicBezTo>
                  <a:pt x="445" y="37"/>
                  <a:pt x="420" y="36"/>
                  <a:pt x="403" y="35"/>
                </a:cubicBezTo>
                <a:cubicBezTo>
                  <a:pt x="380" y="34"/>
                  <a:pt x="354" y="31"/>
                  <a:pt x="329" y="28"/>
                </a:cubicBezTo>
                <a:cubicBezTo>
                  <a:pt x="329" y="30"/>
                  <a:pt x="328" y="32"/>
                  <a:pt x="328" y="35"/>
                </a:cubicBezTo>
                <a:cubicBezTo>
                  <a:pt x="322" y="69"/>
                  <a:pt x="329" y="85"/>
                  <a:pt x="318" y="119"/>
                </a:cubicBezTo>
                <a:cubicBezTo>
                  <a:pt x="308" y="152"/>
                  <a:pt x="288" y="188"/>
                  <a:pt x="278" y="233"/>
                </a:cubicBezTo>
                <a:cubicBezTo>
                  <a:pt x="269" y="277"/>
                  <a:pt x="246" y="330"/>
                  <a:pt x="229" y="400"/>
                </a:cubicBezTo>
                <a:cubicBezTo>
                  <a:pt x="211" y="469"/>
                  <a:pt x="171" y="510"/>
                  <a:pt x="141" y="537"/>
                </a:cubicBezTo>
                <a:cubicBezTo>
                  <a:pt x="110" y="564"/>
                  <a:pt x="64" y="601"/>
                  <a:pt x="42" y="652"/>
                </a:cubicBezTo>
                <a:cubicBezTo>
                  <a:pt x="25" y="690"/>
                  <a:pt x="11" y="728"/>
                  <a:pt x="0" y="759"/>
                </a:cubicBezTo>
                <a:cubicBezTo>
                  <a:pt x="19" y="773"/>
                  <a:pt x="42" y="785"/>
                  <a:pt x="61" y="792"/>
                </a:cubicBezTo>
                <a:cubicBezTo>
                  <a:pt x="87" y="802"/>
                  <a:pt x="117" y="806"/>
                  <a:pt x="143" y="815"/>
                </a:cubicBezTo>
                <a:cubicBezTo>
                  <a:pt x="206" y="836"/>
                  <a:pt x="151" y="919"/>
                  <a:pt x="169" y="966"/>
                </a:cubicBezTo>
                <a:cubicBezTo>
                  <a:pt x="195" y="1032"/>
                  <a:pt x="270" y="1002"/>
                  <a:pt x="312" y="1045"/>
                </a:cubicBezTo>
                <a:cubicBezTo>
                  <a:pt x="330" y="1064"/>
                  <a:pt x="350" y="1093"/>
                  <a:pt x="345" y="1122"/>
                </a:cubicBezTo>
                <a:cubicBezTo>
                  <a:pt x="339" y="1155"/>
                  <a:pt x="306" y="1149"/>
                  <a:pt x="284" y="1171"/>
                </a:cubicBezTo>
                <a:cubicBezTo>
                  <a:pt x="272" y="1183"/>
                  <a:pt x="272" y="1198"/>
                  <a:pt x="256" y="1206"/>
                </a:cubicBezTo>
                <a:cubicBezTo>
                  <a:pt x="244" y="1211"/>
                  <a:pt x="212" y="1216"/>
                  <a:pt x="197" y="1218"/>
                </a:cubicBezTo>
                <a:cubicBezTo>
                  <a:pt x="184" y="1220"/>
                  <a:pt x="168" y="1215"/>
                  <a:pt x="158" y="1223"/>
                </a:cubicBezTo>
                <a:cubicBezTo>
                  <a:pt x="146" y="1232"/>
                  <a:pt x="142" y="1262"/>
                  <a:pt x="143" y="1275"/>
                </a:cubicBezTo>
                <a:cubicBezTo>
                  <a:pt x="143" y="1273"/>
                  <a:pt x="143" y="1271"/>
                  <a:pt x="143" y="1268"/>
                </a:cubicBezTo>
                <a:cubicBezTo>
                  <a:pt x="143" y="1300"/>
                  <a:pt x="147" y="1334"/>
                  <a:pt x="136" y="1364"/>
                </a:cubicBezTo>
                <a:cubicBezTo>
                  <a:pt x="130" y="1382"/>
                  <a:pt x="129" y="1401"/>
                  <a:pt x="122" y="1417"/>
                </a:cubicBezTo>
                <a:cubicBezTo>
                  <a:pt x="116" y="1434"/>
                  <a:pt x="98" y="1440"/>
                  <a:pt x="99" y="1462"/>
                </a:cubicBezTo>
                <a:cubicBezTo>
                  <a:pt x="98" y="1462"/>
                  <a:pt x="97" y="1462"/>
                  <a:pt x="97" y="1461"/>
                </a:cubicBezTo>
                <a:cubicBezTo>
                  <a:pt x="97" y="1476"/>
                  <a:pt x="99" y="1493"/>
                  <a:pt x="97" y="1508"/>
                </a:cubicBezTo>
                <a:cubicBezTo>
                  <a:pt x="95" y="1525"/>
                  <a:pt x="86" y="1537"/>
                  <a:pt x="82" y="1553"/>
                </a:cubicBezTo>
                <a:cubicBezTo>
                  <a:pt x="73" y="1589"/>
                  <a:pt x="80" y="1617"/>
                  <a:pt x="110" y="1638"/>
                </a:cubicBezTo>
                <a:cubicBezTo>
                  <a:pt x="123" y="1646"/>
                  <a:pt x="139" y="1648"/>
                  <a:pt x="151" y="1655"/>
                </a:cubicBezTo>
                <a:cubicBezTo>
                  <a:pt x="164" y="1663"/>
                  <a:pt x="169" y="1675"/>
                  <a:pt x="181" y="1685"/>
                </a:cubicBezTo>
                <a:cubicBezTo>
                  <a:pt x="203" y="1706"/>
                  <a:pt x="237" y="1699"/>
                  <a:pt x="266" y="1699"/>
                </a:cubicBezTo>
                <a:cubicBezTo>
                  <a:pt x="295" y="1699"/>
                  <a:pt x="325" y="1699"/>
                  <a:pt x="354" y="1696"/>
                </a:cubicBezTo>
                <a:cubicBezTo>
                  <a:pt x="393" y="1693"/>
                  <a:pt x="405" y="1692"/>
                  <a:pt x="422" y="1730"/>
                </a:cubicBezTo>
                <a:cubicBezTo>
                  <a:pt x="434" y="1755"/>
                  <a:pt x="446" y="1780"/>
                  <a:pt x="483" y="1768"/>
                </a:cubicBezTo>
                <a:cubicBezTo>
                  <a:pt x="497" y="1763"/>
                  <a:pt x="504" y="1747"/>
                  <a:pt x="521" y="1752"/>
                </a:cubicBezTo>
                <a:cubicBezTo>
                  <a:pt x="534" y="1756"/>
                  <a:pt x="544" y="1779"/>
                  <a:pt x="555" y="1787"/>
                </a:cubicBezTo>
                <a:cubicBezTo>
                  <a:pt x="564" y="1793"/>
                  <a:pt x="582" y="1802"/>
                  <a:pt x="593" y="1801"/>
                </a:cubicBezTo>
                <a:cubicBezTo>
                  <a:pt x="612" y="1800"/>
                  <a:pt x="616" y="1786"/>
                  <a:pt x="633" y="1781"/>
                </a:cubicBezTo>
                <a:cubicBezTo>
                  <a:pt x="662" y="1772"/>
                  <a:pt x="698" y="1793"/>
                  <a:pt x="720" y="1770"/>
                </a:cubicBezTo>
                <a:cubicBezTo>
                  <a:pt x="737" y="1753"/>
                  <a:pt x="745" y="1709"/>
                  <a:pt x="741" y="1689"/>
                </a:cubicBezTo>
                <a:cubicBezTo>
                  <a:pt x="737" y="1675"/>
                  <a:pt x="727" y="1663"/>
                  <a:pt x="724" y="1650"/>
                </a:cubicBezTo>
                <a:cubicBezTo>
                  <a:pt x="720" y="1634"/>
                  <a:pt x="723" y="1613"/>
                  <a:pt x="724" y="1596"/>
                </a:cubicBezTo>
                <a:cubicBezTo>
                  <a:pt x="725" y="1578"/>
                  <a:pt x="718" y="1529"/>
                  <a:pt x="729" y="1515"/>
                </a:cubicBezTo>
                <a:cubicBezTo>
                  <a:pt x="732" y="1512"/>
                  <a:pt x="735" y="1510"/>
                  <a:pt x="738" y="1508"/>
                </a:cubicBezTo>
                <a:cubicBezTo>
                  <a:pt x="731" y="1466"/>
                  <a:pt x="718" y="1407"/>
                  <a:pt x="736" y="1393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9E97C877-AF39-44CA-B3FB-8D3AF1F94EF4}"/>
              </a:ext>
            </a:extLst>
          </p:cNvPr>
          <p:cNvSpPr>
            <a:spLocks/>
          </p:cNvSpPr>
          <p:nvPr/>
        </p:nvSpPr>
        <p:spPr bwMode="auto">
          <a:xfrm>
            <a:off x="10789305" y="7058987"/>
            <a:ext cx="736859" cy="829525"/>
          </a:xfrm>
          <a:custGeom>
            <a:avLst/>
            <a:gdLst>
              <a:gd name="T0" fmla="*/ 1371 w 1397"/>
              <a:gd name="T1" fmla="*/ 106 h 1573"/>
              <a:gd name="T2" fmla="*/ 1365 w 1397"/>
              <a:gd name="T3" fmla="*/ 35 h 1573"/>
              <a:gd name="T4" fmla="*/ 1231 w 1397"/>
              <a:gd name="T5" fmla="*/ 113 h 1573"/>
              <a:gd name="T6" fmla="*/ 1157 w 1397"/>
              <a:gd name="T7" fmla="*/ 287 h 1573"/>
              <a:gd name="T8" fmla="*/ 1047 w 1397"/>
              <a:gd name="T9" fmla="*/ 255 h 1573"/>
              <a:gd name="T10" fmla="*/ 936 w 1397"/>
              <a:gd name="T11" fmla="*/ 300 h 1573"/>
              <a:gd name="T12" fmla="*/ 864 w 1397"/>
              <a:gd name="T13" fmla="*/ 238 h 1573"/>
              <a:gd name="T14" fmla="*/ 822 w 1397"/>
              <a:gd name="T15" fmla="*/ 158 h 1573"/>
              <a:gd name="T16" fmla="*/ 743 w 1397"/>
              <a:gd name="T17" fmla="*/ 149 h 1573"/>
              <a:gd name="T18" fmla="*/ 612 w 1397"/>
              <a:gd name="T19" fmla="*/ 97 h 1573"/>
              <a:gd name="T20" fmla="*/ 532 w 1397"/>
              <a:gd name="T21" fmla="*/ 56 h 1573"/>
              <a:gd name="T22" fmla="*/ 403 w 1397"/>
              <a:gd name="T23" fmla="*/ 131 h 1573"/>
              <a:gd name="T24" fmla="*/ 289 w 1397"/>
              <a:gd name="T25" fmla="*/ 148 h 1573"/>
              <a:gd name="T26" fmla="*/ 338 w 1397"/>
              <a:gd name="T27" fmla="*/ 227 h 1573"/>
              <a:gd name="T28" fmla="*/ 364 w 1397"/>
              <a:gd name="T29" fmla="*/ 333 h 1573"/>
              <a:gd name="T30" fmla="*/ 348 w 1397"/>
              <a:gd name="T31" fmla="*/ 420 h 1573"/>
              <a:gd name="T32" fmla="*/ 279 w 1397"/>
              <a:gd name="T33" fmla="*/ 483 h 1573"/>
              <a:gd name="T34" fmla="*/ 291 w 1397"/>
              <a:gd name="T35" fmla="*/ 605 h 1573"/>
              <a:gd name="T36" fmla="*/ 314 w 1397"/>
              <a:gd name="T37" fmla="*/ 754 h 1573"/>
              <a:gd name="T38" fmla="*/ 273 w 1397"/>
              <a:gd name="T39" fmla="*/ 827 h 1573"/>
              <a:gd name="T40" fmla="*/ 243 w 1397"/>
              <a:gd name="T41" fmla="*/ 904 h 1573"/>
              <a:gd name="T42" fmla="*/ 220 w 1397"/>
              <a:gd name="T43" fmla="*/ 931 h 1573"/>
              <a:gd name="T44" fmla="*/ 208 w 1397"/>
              <a:gd name="T45" fmla="*/ 1051 h 1573"/>
              <a:gd name="T46" fmla="*/ 108 w 1397"/>
              <a:gd name="T47" fmla="*/ 1206 h 1573"/>
              <a:gd name="T48" fmla="*/ 18 w 1397"/>
              <a:gd name="T49" fmla="*/ 1217 h 1573"/>
              <a:gd name="T50" fmla="*/ 103 w 1397"/>
              <a:gd name="T51" fmla="*/ 1344 h 1573"/>
              <a:gd name="T52" fmla="*/ 212 w 1397"/>
              <a:gd name="T53" fmla="*/ 1364 h 1573"/>
              <a:gd name="T54" fmla="*/ 289 w 1397"/>
              <a:gd name="T55" fmla="*/ 1416 h 1573"/>
              <a:gd name="T56" fmla="*/ 399 w 1397"/>
              <a:gd name="T57" fmla="*/ 1426 h 1573"/>
              <a:gd name="T58" fmla="*/ 436 w 1397"/>
              <a:gd name="T59" fmla="*/ 1502 h 1573"/>
              <a:gd name="T60" fmla="*/ 526 w 1397"/>
              <a:gd name="T61" fmla="*/ 1571 h 1573"/>
              <a:gd name="T62" fmla="*/ 624 w 1397"/>
              <a:gd name="T63" fmla="*/ 1432 h 1573"/>
              <a:gd name="T64" fmla="*/ 749 w 1397"/>
              <a:gd name="T65" fmla="*/ 976 h 1573"/>
              <a:gd name="T66" fmla="*/ 879 w 1397"/>
              <a:gd name="T67" fmla="*/ 855 h 1573"/>
              <a:gd name="T68" fmla="*/ 959 w 1397"/>
              <a:gd name="T69" fmla="*/ 802 h 1573"/>
              <a:gd name="T70" fmla="*/ 1077 w 1397"/>
              <a:gd name="T71" fmla="*/ 780 h 1573"/>
              <a:gd name="T72" fmla="*/ 1133 w 1397"/>
              <a:gd name="T73" fmla="*/ 801 h 1573"/>
              <a:gd name="T74" fmla="*/ 1289 w 1397"/>
              <a:gd name="T75" fmla="*/ 896 h 1573"/>
              <a:gd name="T76" fmla="*/ 1271 w 1397"/>
              <a:gd name="T77" fmla="*/ 807 h 1573"/>
              <a:gd name="T78" fmla="*/ 1215 w 1397"/>
              <a:gd name="T79" fmla="*/ 754 h 1573"/>
              <a:gd name="T80" fmla="*/ 1245 w 1397"/>
              <a:gd name="T81" fmla="*/ 663 h 1573"/>
              <a:gd name="T82" fmla="*/ 1230 w 1397"/>
              <a:gd name="T83" fmla="*/ 597 h 1573"/>
              <a:gd name="T84" fmla="*/ 1228 w 1397"/>
              <a:gd name="T85" fmla="*/ 543 h 1573"/>
              <a:gd name="T86" fmla="*/ 1179 w 1397"/>
              <a:gd name="T87" fmla="*/ 459 h 1573"/>
              <a:gd name="T88" fmla="*/ 1261 w 1397"/>
              <a:gd name="T89" fmla="*/ 397 h 1573"/>
              <a:gd name="T90" fmla="*/ 1303 w 1397"/>
              <a:gd name="T91" fmla="*/ 373 h 1573"/>
              <a:gd name="T92" fmla="*/ 1337 w 1397"/>
              <a:gd name="T93" fmla="*/ 245 h 1573"/>
              <a:gd name="T94" fmla="*/ 1391 w 1397"/>
              <a:gd name="T95" fmla="*/ 163 h 15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1397" h="1573">
                <a:moveTo>
                  <a:pt x="1391" y="163"/>
                </a:moveTo>
                <a:cubicBezTo>
                  <a:pt x="1380" y="140"/>
                  <a:pt x="1361" y="136"/>
                  <a:pt x="1371" y="106"/>
                </a:cubicBezTo>
                <a:cubicBezTo>
                  <a:pt x="1377" y="106"/>
                  <a:pt x="1382" y="105"/>
                  <a:pt x="1385" y="108"/>
                </a:cubicBezTo>
                <a:cubicBezTo>
                  <a:pt x="1368" y="100"/>
                  <a:pt x="1359" y="60"/>
                  <a:pt x="1365" y="35"/>
                </a:cubicBezTo>
                <a:cubicBezTo>
                  <a:pt x="1349" y="25"/>
                  <a:pt x="1329" y="19"/>
                  <a:pt x="1305" y="13"/>
                </a:cubicBezTo>
                <a:cubicBezTo>
                  <a:pt x="1242" y="0"/>
                  <a:pt x="1239" y="67"/>
                  <a:pt x="1231" y="113"/>
                </a:cubicBezTo>
                <a:cubicBezTo>
                  <a:pt x="1224" y="150"/>
                  <a:pt x="1206" y="177"/>
                  <a:pt x="1196" y="212"/>
                </a:cubicBezTo>
                <a:cubicBezTo>
                  <a:pt x="1189" y="233"/>
                  <a:pt x="1191" y="297"/>
                  <a:pt x="1157" y="287"/>
                </a:cubicBezTo>
                <a:cubicBezTo>
                  <a:pt x="1144" y="284"/>
                  <a:pt x="1135" y="260"/>
                  <a:pt x="1117" y="255"/>
                </a:cubicBezTo>
                <a:cubicBezTo>
                  <a:pt x="1100" y="251"/>
                  <a:pt x="1064" y="250"/>
                  <a:pt x="1047" y="255"/>
                </a:cubicBezTo>
                <a:cubicBezTo>
                  <a:pt x="1007" y="267"/>
                  <a:pt x="1022" y="326"/>
                  <a:pt x="977" y="322"/>
                </a:cubicBezTo>
                <a:cubicBezTo>
                  <a:pt x="959" y="320"/>
                  <a:pt x="948" y="307"/>
                  <a:pt x="936" y="300"/>
                </a:cubicBezTo>
                <a:cubicBezTo>
                  <a:pt x="923" y="292"/>
                  <a:pt x="904" y="287"/>
                  <a:pt x="892" y="278"/>
                </a:cubicBezTo>
                <a:cubicBezTo>
                  <a:pt x="881" y="269"/>
                  <a:pt x="863" y="253"/>
                  <a:pt x="864" y="238"/>
                </a:cubicBezTo>
                <a:cubicBezTo>
                  <a:pt x="865" y="224"/>
                  <a:pt x="884" y="218"/>
                  <a:pt x="888" y="204"/>
                </a:cubicBezTo>
                <a:cubicBezTo>
                  <a:pt x="902" y="157"/>
                  <a:pt x="851" y="161"/>
                  <a:pt x="822" y="158"/>
                </a:cubicBezTo>
                <a:cubicBezTo>
                  <a:pt x="804" y="156"/>
                  <a:pt x="786" y="152"/>
                  <a:pt x="769" y="150"/>
                </a:cubicBezTo>
                <a:cubicBezTo>
                  <a:pt x="761" y="149"/>
                  <a:pt x="750" y="153"/>
                  <a:pt x="743" y="149"/>
                </a:cubicBezTo>
                <a:cubicBezTo>
                  <a:pt x="730" y="142"/>
                  <a:pt x="735" y="132"/>
                  <a:pt x="727" y="125"/>
                </a:cubicBezTo>
                <a:cubicBezTo>
                  <a:pt x="695" y="96"/>
                  <a:pt x="646" y="115"/>
                  <a:pt x="612" y="97"/>
                </a:cubicBezTo>
                <a:cubicBezTo>
                  <a:pt x="595" y="88"/>
                  <a:pt x="591" y="68"/>
                  <a:pt x="574" y="60"/>
                </a:cubicBezTo>
                <a:cubicBezTo>
                  <a:pt x="561" y="53"/>
                  <a:pt x="546" y="56"/>
                  <a:pt x="532" y="56"/>
                </a:cubicBezTo>
                <a:cubicBezTo>
                  <a:pt x="488" y="56"/>
                  <a:pt x="477" y="61"/>
                  <a:pt x="455" y="98"/>
                </a:cubicBezTo>
                <a:cubicBezTo>
                  <a:pt x="436" y="132"/>
                  <a:pt x="435" y="121"/>
                  <a:pt x="403" y="131"/>
                </a:cubicBezTo>
                <a:cubicBezTo>
                  <a:pt x="387" y="135"/>
                  <a:pt x="375" y="156"/>
                  <a:pt x="359" y="160"/>
                </a:cubicBezTo>
                <a:cubicBezTo>
                  <a:pt x="331" y="168"/>
                  <a:pt x="310" y="159"/>
                  <a:pt x="289" y="148"/>
                </a:cubicBezTo>
                <a:cubicBezTo>
                  <a:pt x="282" y="167"/>
                  <a:pt x="280" y="181"/>
                  <a:pt x="302" y="200"/>
                </a:cubicBezTo>
                <a:cubicBezTo>
                  <a:pt x="311" y="208"/>
                  <a:pt x="333" y="216"/>
                  <a:pt x="338" y="227"/>
                </a:cubicBezTo>
                <a:cubicBezTo>
                  <a:pt x="341" y="237"/>
                  <a:pt x="333" y="253"/>
                  <a:pt x="337" y="265"/>
                </a:cubicBezTo>
                <a:cubicBezTo>
                  <a:pt x="347" y="299"/>
                  <a:pt x="378" y="291"/>
                  <a:pt x="364" y="333"/>
                </a:cubicBezTo>
                <a:cubicBezTo>
                  <a:pt x="358" y="348"/>
                  <a:pt x="349" y="362"/>
                  <a:pt x="348" y="378"/>
                </a:cubicBezTo>
                <a:cubicBezTo>
                  <a:pt x="346" y="391"/>
                  <a:pt x="350" y="406"/>
                  <a:pt x="348" y="420"/>
                </a:cubicBezTo>
                <a:cubicBezTo>
                  <a:pt x="345" y="452"/>
                  <a:pt x="341" y="451"/>
                  <a:pt x="314" y="455"/>
                </a:cubicBezTo>
                <a:cubicBezTo>
                  <a:pt x="293" y="459"/>
                  <a:pt x="280" y="457"/>
                  <a:pt x="279" y="483"/>
                </a:cubicBezTo>
                <a:cubicBezTo>
                  <a:pt x="278" y="507"/>
                  <a:pt x="299" y="518"/>
                  <a:pt x="304" y="544"/>
                </a:cubicBezTo>
                <a:cubicBezTo>
                  <a:pt x="309" y="572"/>
                  <a:pt x="297" y="580"/>
                  <a:pt x="291" y="605"/>
                </a:cubicBezTo>
                <a:cubicBezTo>
                  <a:pt x="277" y="661"/>
                  <a:pt x="350" y="647"/>
                  <a:pt x="353" y="688"/>
                </a:cubicBezTo>
                <a:cubicBezTo>
                  <a:pt x="356" y="727"/>
                  <a:pt x="319" y="723"/>
                  <a:pt x="314" y="754"/>
                </a:cubicBezTo>
                <a:cubicBezTo>
                  <a:pt x="312" y="770"/>
                  <a:pt x="323" y="784"/>
                  <a:pt x="312" y="800"/>
                </a:cubicBezTo>
                <a:cubicBezTo>
                  <a:pt x="303" y="813"/>
                  <a:pt x="283" y="815"/>
                  <a:pt x="273" y="827"/>
                </a:cubicBezTo>
                <a:cubicBezTo>
                  <a:pt x="259" y="843"/>
                  <a:pt x="270" y="851"/>
                  <a:pt x="263" y="870"/>
                </a:cubicBezTo>
                <a:cubicBezTo>
                  <a:pt x="259" y="883"/>
                  <a:pt x="250" y="894"/>
                  <a:pt x="243" y="904"/>
                </a:cubicBezTo>
                <a:cubicBezTo>
                  <a:pt x="240" y="909"/>
                  <a:pt x="242" y="919"/>
                  <a:pt x="238" y="924"/>
                </a:cubicBezTo>
                <a:cubicBezTo>
                  <a:pt x="234" y="929"/>
                  <a:pt x="225" y="927"/>
                  <a:pt x="220" y="931"/>
                </a:cubicBezTo>
                <a:cubicBezTo>
                  <a:pt x="205" y="946"/>
                  <a:pt x="208" y="946"/>
                  <a:pt x="209" y="968"/>
                </a:cubicBezTo>
                <a:cubicBezTo>
                  <a:pt x="210" y="996"/>
                  <a:pt x="216" y="1024"/>
                  <a:pt x="208" y="1051"/>
                </a:cubicBezTo>
                <a:cubicBezTo>
                  <a:pt x="197" y="1086"/>
                  <a:pt x="174" y="1117"/>
                  <a:pt x="161" y="1150"/>
                </a:cubicBezTo>
                <a:cubicBezTo>
                  <a:pt x="146" y="1188"/>
                  <a:pt x="150" y="1197"/>
                  <a:pt x="108" y="1206"/>
                </a:cubicBezTo>
                <a:cubicBezTo>
                  <a:pt x="90" y="1210"/>
                  <a:pt x="76" y="1216"/>
                  <a:pt x="56" y="1216"/>
                </a:cubicBezTo>
                <a:cubicBezTo>
                  <a:pt x="48" y="1217"/>
                  <a:pt x="24" y="1212"/>
                  <a:pt x="18" y="1217"/>
                </a:cubicBezTo>
                <a:cubicBezTo>
                  <a:pt x="0" y="1231"/>
                  <a:pt x="13" y="1290"/>
                  <a:pt x="20" y="1332"/>
                </a:cubicBezTo>
                <a:cubicBezTo>
                  <a:pt x="43" y="1323"/>
                  <a:pt x="80" y="1348"/>
                  <a:pt x="103" y="1344"/>
                </a:cubicBezTo>
                <a:cubicBezTo>
                  <a:pt x="141" y="1338"/>
                  <a:pt x="141" y="1316"/>
                  <a:pt x="177" y="1344"/>
                </a:cubicBezTo>
                <a:cubicBezTo>
                  <a:pt x="185" y="1351"/>
                  <a:pt x="209" y="1359"/>
                  <a:pt x="212" y="1364"/>
                </a:cubicBezTo>
                <a:cubicBezTo>
                  <a:pt x="219" y="1374"/>
                  <a:pt x="206" y="1397"/>
                  <a:pt x="213" y="1408"/>
                </a:cubicBezTo>
                <a:cubicBezTo>
                  <a:pt x="226" y="1432"/>
                  <a:pt x="270" y="1423"/>
                  <a:pt x="289" y="1416"/>
                </a:cubicBezTo>
                <a:cubicBezTo>
                  <a:pt x="322" y="1404"/>
                  <a:pt x="327" y="1391"/>
                  <a:pt x="360" y="1411"/>
                </a:cubicBezTo>
                <a:cubicBezTo>
                  <a:pt x="372" y="1418"/>
                  <a:pt x="389" y="1420"/>
                  <a:pt x="399" y="1426"/>
                </a:cubicBezTo>
                <a:cubicBezTo>
                  <a:pt x="419" y="1439"/>
                  <a:pt x="408" y="1442"/>
                  <a:pt x="414" y="1463"/>
                </a:cubicBezTo>
                <a:cubicBezTo>
                  <a:pt x="418" y="1479"/>
                  <a:pt x="430" y="1488"/>
                  <a:pt x="436" y="1502"/>
                </a:cubicBezTo>
                <a:cubicBezTo>
                  <a:pt x="441" y="1514"/>
                  <a:pt x="438" y="1527"/>
                  <a:pt x="442" y="1538"/>
                </a:cubicBezTo>
                <a:cubicBezTo>
                  <a:pt x="452" y="1565"/>
                  <a:pt x="498" y="1570"/>
                  <a:pt x="526" y="1571"/>
                </a:cubicBezTo>
                <a:cubicBezTo>
                  <a:pt x="563" y="1573"/>
                  <a:pt x="573" y="1546"/>
                  <a:pt x="591" y="1515"/>
                </a:cubicBezTo>
                <a:cubicBezTo>
                  <a:pt x="607" y="1489"/>
                  <a:pt x="598" y="1452"/>
                  <a:pt x="624" y="1432"/>
                </a:cubicBezTo>
                <a:cubicBezTo>
                  <a:pt x="635" y="1422"/>
                  <a:pt x="652" y="1419"/>
                  <a:pt x="669" y="1419"/>
                </a:cubicBezTo>
                <a:cubicBezTo>
                  <a:pt x="642" y="1294"/>
                  <a:pt x="676" y="1079"/>
                  <a:pt x="749" y="976"/>
                </a:cubicBezTo>
                <a:cubicBezTo>
                  <a:pt x="763" y="956"/>
                  <a:pt x="796" y="936"/>
                  <a:pt x="808" y="914"/>
                </a:cubicBezTo>
                <a:cubicBezTo>
                  <a:pt x="829" y="877"/>
                  <a:pt x="851" y="882"/>
                  <a:pt x="879" y="855"/>
                </a:cubicBezTo>
                <a:cubicBezTo>
                  <a:pt x="891" y="844"/>
                  <a:pt x="897" y="832"/>
                  <a:pt x="912" y="824"/>
                </a:cubicBezTo>
                <a:cubicBezTo>
                  <a:pt x="927" y="816"/>
                  <a:pt x="943" y="811"/>
                  <a:pt x="959" y="802"/>
                </a:cubicBezTo>
                <a:cubicBezTo>
                  <a:pt x="991" y="786"/>
                  <a:pt x="1005" y="760"/>
                  <a:pt x="1046" y="768"/>
                </a:cubicBezTo>
                <a:cubicBezTo>
                  <a:pt x="1055" y="769"/>
                  <a:pt x="1070" y="774"/>
                  <a:pt x="1077" y="780"/>
                </a:cubicBezTo>
                <a:cubicBezTo>
                  <a:pt x="1081" y="784"/>
                  <a:pt x="1085" y="796"/>
                  <a:pt x="1089" y="798"/>
                </a:cubicBezTo>
                <a:cubicBezTo>
                  <a:pt x="1099" y="804"/>
                  <a:pt x="1121" y="800"/>
                  <a:pt x="1133" y="801"/>
                </a:cubicBezTo>
                <a:cubicBezTo>
                  <a:pt x="1210" y="811"/>
                  <a:pt x="1157" y="918"/>
                  <a:pt x="1216" y="928"/>
                </a:cubicBezTo>
                <a:cubicBezTo>
                  <a:pt x="1243" y="933"/>
                  <a:pt x="1271" y="912"/>
                  <a:pt x="1289" y="896"/>
                </a:cubicBezTo>
                <a:cubicBezTo>
                  <a:pt x="1303" y="883"/>
                  <a:pt x="1304" y="874"/>
                  <a:pt x="1297" y="856"/>
                </a:cubicBezTo>
                <a:cubicBezTo>
                  <a:pt x="1292" y="844"/>
                  <a:pt x="1281" y="815"/>
                  <a:pt x="1271" y="807"/>
                </a:cubicBezTo>
                <a:cubicBezTo>
                  <a:pt x="1271" y="810"/>
                  <a:pt x="1271" y="813"/>
                  <a:pt x="1272" y="817"/>
                </a:cubicBezTo>
                <a:cubicBezTo>
                  <a:pt x="1268" y="791"/>
                  <a:pt x="1229" y="774"/>
                  <a:pt x="1215" y="754"/>
                </a:cubicBezTo>
                <a:cubicBezTo>
                  <a:pt x="1184" y="712"/>
                  <a:pt x="1238" y="724"/>
                  <a:pt x="1247" y="702"/>
                </a:cubicBezTo>
                <a:cubicBezTo>
                  <a:pt x="1251" y="694"/>
                  <a:pt x="1245" y="672"/>
                  <a:pt x="1245" y="663"/>
                </a:cubicBezTo>
                <a:cubicBezTo>
                  <a:pt x="1247" y="639"/>
                  <a:pt x="1251" y="651"/>
                  <a:pt x="1264" y="638"/>
                </a:cubicBezTo>
                <a:cubicBezTo>
                  <a:pt x="1291" y="613"/>
                  <a:pt x="1248" y="609"/>
                  <a:pt x="1230" y="597"/>
                </a:cubicBezTo>
                <a:cubicBezTo>
                  <a:pt x="1222" y="592"/>
                  <a:pt x="1208" y="580"/>
                  <a:pt x="1207" y="570"/>
                </a:cubicBezTo>
                <a:cubicBezTo>
                  <a:pt x="1206" y="555"/>
                  <a:pt x="1219" y="552"/>
                  <a:pt x="1228" y="543"/>
                </a:cubicBezTo>
                <a:cubicBezTo>
                  <a:pt x="1243" y="528"/>
                  <a:pt x="1278" y="505"/>
                  <a:pt x="1256" y="481"/>
                </a:cubicBezTo>
                <a:cubicBezTo>
                  <a:pt x="1240" y="463"/>
                  <a:pt x="1190" y="477"/>
                  <a:pt x="1179" y="459"/>
                </a:cubicBezTo>
                <a:cubicBezTo>
                  <a:pt x="1162" y="430"/>
                  <a:pt x="1225" y="425"/>
                  <a:pt x="1234" y="417"/>
                </a:cubicBezTo>
                <a:cubicBezTo>
                  <a:pt x="1245" y="409"/>
                  <a:pt x="1247" y="400"/>
                  <a:pt x="1261" y="397"/>
                </a:cubicBezTo>
                <a:cubicBezTo>
                  <a:pt x="1270" y="395"/>
                  <a:pt x="1286" y="403"/>
                  <a:pt x="1294" y="399"/>
                </a:cubicBezTo>
                <a:cubicBezTo>
                  <a:pt x="1298" y="397"/>
                  <a:pt x="1310" y="376"/>
                  <a:pt x="1303" y="373"/>
                </a:cubicBezTo>
                <a:cubicBezTo>
                  <a:pt x="1270" y="364"/>
                  <a:pt x="1269" y="315"/>
                  <a:pt x="1273" y="288"/>
                </a:cubicBezTo>
                <a:cubicBezTo>
                  <a:pt x="1278" y="246"/>
                  <a:pt x="1306" y="257"/>
                  <a:pt x="1337" y="245"/>
                </a:cubicBezTo>
                <a:cubicBezTo>
                  <a:pt x="1336" y="212"/>
                  <a:pt x="1357" y="219"/>
                  <a:pt x="1379" y="205"/>
                </a:cubicBezTo>
                <a:cubicBezTo>
                  <a:pt x="1391" y="197"/>
                  <a:pt x="1397" y="177"/>
                  <a:pt x="1391" y="163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FA5356FC-5296-4DD9-BB65-1683183FFCF8}"/>
              </a:ext>
            </a:extLst>
          </p:cNvPr>
          <p:cNvSpPr>
            <a:spLocks/>
          </p:cNvSpPr>
          <p:nvPr/>
        </p:nvSpPr>
        <p:spPr bwMode="auto">
          <a:xfrm>
            <a:off x="9395302" y="7366458"/>
            <a:ext cx="1199965" cy="1222517"/>
          </a:xfrm>
          <a:custGeom>
            <a:avLst/>
            <a:gdLst>
              <a:gd name="T0" fmla="*/ 1625 w 2275"/>
              <a:gd name="T1" fmla="*/ 1901 h 2318"/>
              <a:gd name="T2" fmla="*/ 1623 w 2275"/>
              <a:gd name="T3" fmla="*/ 1765 h 2318"/>
              <a:gd name="T4" fmla="*/ 1538 w 2275"/>
              <a:gd name="T5" fmla="*/ 1677 h 2318"/>
              <a:gd name="T6" fmla="*/ 1583 w 2275"/>
              <a:gd name="T7" fmla="*/ 1577 h 2318"/>
              <a:gd name="T8" fmla="*/ 1600 w 2275"/>
              <a:gd name="T9" fmla="*/ 1520 h 2318"/>
              <a:gd name="T10" fmla="*/ 1575 w 2275"/>
              <a:gd name="T11" fmla="*/ 1468 h 2318"/>
              <a:gd name="T12" fmla="*/ 1640 w 2275"/>
              <a:gd name="T13" fmla="*/ 1403 h 2318"/>
              <a:gd name="T14" fmla="*/ 1782 w 2275"/>
              <a:gd name="T15" fmla="*/ 1331 h 2318"/>
              <a:gd name="T16" fmla="*/ 1914 w 2275"/>
              <a:gd name="T17" fmla="*/ 1326 h 2318"/>
              <a:gd name="T18" fmla="*/ 1945 w 2275"/>
              <a:gd name="T19" fmla="*/ 1274 h 2318"/>
              <a:gd name="T20" fmla="*/ 1938 w 2275"/>
              <a:gd name="T21" fmla="*/ 1152 h 2318"/>
              <a:gd name="T22" fmla="*/ 2040 w 2275"/>
              <a:gd name="T23" fmla="*/ 1024 h 2318"/>
              <a:gd name="T24" fmla="*/ 2087 w 2275"/>
              <a:gd name="T25" fmla="*/ 956 h 2318"/>
              <a:gd name="T26" fmla="*/ 2119 w 2275"/>
              <a:gd name="T27" fmla="*/ 935 h 2318"/>
              <a:gd name="T28" fmla="*/ 2076 w 2275"/>
              <a:gd name="T29" fmla="*/ 896 h 2318"/>
              <a:gd name="T30" fmla="*/ 2007 w 2275"/>
              <a:gd name="T31" fmla="*/ 794 h 2318"/>
              <a:gd name="T32" fmla="*/ 2022 w 2275"/>
              <a:gd name="T33" fmla="*/ 702 h 2318"/>
              <a:gd name="T34" fmla="*/ 2047 w 2275"/>
              <a:gd name="T35" fmla="*/ 658 h 2318"/>
              <a:gd name="T36" fmla="*/ 2068 w 2275"/>
              <a:gd name="T37" fmla="*/ 509 h 2318"/>
              <a:gd name="T38" fmla="*/ 2083 w 2275"/>
              <a:gd name="T39" fmla="*/ 464 h 2318"/>
              <a:gd name="T40" fmla="*/ 2181 w 2275"/>
              <a:gd name="T41" fmla="*/ 447 h 2318"/>
              <a:gd name="T42" fmla="*/ 2270 w 2275"/>
              <a:gd name="T43" fmla="*/ 363 h 2318"/>
              <a:gd name="T44" fmla="*/ 2094 w 2275"/>
              <a:gd name="T45" fmla="*/ 207 h 2318"/>
              <a:gd name="T46" fmla="*/ 1986 w 2275"/>
              <a:gd name="T47" fmla="*/ 33 h 2318"/>
              <a:gd name="T48" fmla="*/ 1916 w 2275"/>
              <a:gd name="T49" fmla="*/ 28 h 2318"/>
              <a:gd name="T50" fmla="*/ 1830 w 2275"/>
              <a:gd name="T51" fmla="*/ 219 h 2318"/>
              <a:gd name="T52" fmla="*/ 1777 w 2275"/>
              <a:gd name="T53" fmla="*/ 528 h 2318"/>
              <a:gd name="T54" fmla="*/ 1498 w 2275"/>
              <a:gd name="T55" fmla="*/ 759 h 2318"/>
              <a:gd name="T56" fmla="*/ 1312 w 2275"/>
              <a:gd name="T57" fmla="*/ 866 h 2318"/>
              <a:gd name="T58" fmla="*/ 1158 w 2275"/>
              <a:gd name="T59" fmla="*/ 1079 h 2318"/>
              <a:gd name="T60" fmla="*/ 1070 w 2275"/>
              <a:gd name="T61" fmla="*/ 1283 h 2318"/>
              <a:gd name="T62" fmla="*/ 956 w 2275"/>
              <a:gd name="T63" fmla="*/ 1458 h 2318"/>
              <a:gd name="T64" fmla="*/ 784 w 2275"/>
              <a:gd name="T65" fmla="*/ 1594 h 2318"/>
              <a:gd name="T66" fmla="*/ 594 w 2275"/>
              <a:gd name="T67" fmla="*/ 1762 h 2318"/>
              <a:gd name="T68" fmla="*/ 453 w 2275"/>
              <a:gd name="T69" fmla="*/ 1774 h 2318"/>
              <a:gd name="T70" fmla="*/ 327 w 2275"/>
              <a:gd name="T71" fmla="*/ 1866 h 2318"/>
              <a:gd name="T72" fmla="*/ 157 w 2275"/>
              <a:gd name="T73" fmla="*/ 1949 h 2318"/>
              <a:gd name="T74" fmla="*/ 26 w 2275"/>
              <a:gd name="T75" fmla="*/ 2042 h 2318"/>
              <a:gd name="T76" fmla="*/ 80 w 2275"/>
              <a:gd name="T77" fmla="*/ 2136 h 2318"/>
              <a:gd name="T78" fmla="*/ 128 w 2275"/>
              <a:gd name="T79" fmla="*/ 2263 h 2318"/>
              <a:gd name="T80" fmla="*/ 203 w 2275"/>
              <a:gd name="T81" fmla="*/ 2190 h 2318"/>
              <a:gd name="T82" fmla="*/ 239 w 2275"/>
              <a:gd name="T83" fmla="*/ 2083 h 2318"/>
              <a:gd name="T84" fmla="*/ 384 w 2275"/>
              <a:gd name="T85" fmla="*/ 2144 h 2318"/>
              <a:gd name="T86" fmla="*/ 445 w 2275"/>
              <a:gd name="T87" fmla="*/ 2223 h 2318"/>
              <a:gd name="T88" fmla="*/ 509 w 2275"/>
              <a:gd name="T89" fmla="*/ 2172 h 2318"/>
              <a:gd name="T90" fmla="*/ 637 w 2275"/>
              <a:gd name="T91" fmla="*/ 2166 h 2318"/>
              <a:gd name="T92" fmla="*/ 732 w 2275"/>
              <a:gd name="T93" fmla="*/ 2050 h 2318"/>
              <a:gd name="T94" fmla="*/ 869 w 2275"/>
              <a:gd name="T95" fmla="*/ 1960 h 2318"/>
              <a:gd name="T96" fmla="*/ 939 w 2275"/>
              <a:gd name="T97" fmla="*/ 1980 h 2318"/>
              <a:gd name="T98" fmla="*/ 959 w 2275"/>
              <a:gd name="T99" fmla="*/ 2072 h 2318"/>
              <a:gd name="T100" fmla="*/ 989 w 2275"/>
              <a:gd name="T101" fmla="*/ 2108 h 2318"/>
              <a:gd name="T102" fmla="*/ 1041 w 2275"/>
              <a:gd name="T103" fmla="*/ 2146 h 2318"/>
              <a:gd name="T104" fmla="*/ 1084 w 2275"/>
              <a:gd name="T105" fmla="*/ 2304 h 2318"/>
              <a:gd name="T106" fmla="*/ 1151 w 2275"/>
              <a:gd name="T107" fmla="*/ 2294 h 2318"/>
              <a:gd name="T108" fmla="*/ 1262 w 2275"/>
              <a:gd name="T109" fmla="*/ 2204 h 2318"/>
              <a:gd name="T110" fmla="*/ 1348 w 2275"/>
              <a:gd name="T111" fmla="*/ 2075 h 2318"/>
              <a:gd name="T112" fmla="*/ 1424 w 2275"/>
              <a:gd name="T113" fmla="*/ 1986 h 2318"/>
              <a:gd name="T114" fmla="*/ 1565 w 2275"/>
              <a:gd name="T115" fmla="*/ 1999 h 2318"/>
              <a:gd name="T116" fmla="*/ 1613 w 2275"/>
              <a:gd name="T117" fmla="*/ 2055 h 2318"/>
              <a:gd name="T118" fmla="*/ 1624 w 2275"/>
              <a:gd name="T119" fmla="*/ 1961 h 23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275" h="2318">
                <a:moveTo>
                  <a:pt x="1624" y="1961"/>
                </a:moveTo>
                <a:cubicBezTo>
                  <a:pt x="1621" y="1941"/>
                  <a:pt x="1625" y="1924"/>
                  <a:pt x="1625" y="1901"/>
                </a:cubicBezTo>
                <a:cubicBezTo>
                  <a:pt x="1624" y="1876"/>
                  <a:pt x="1608" y="1862"/>
                  <a:pt x="1609" y="1837"/>
                </a:cubicBezTo>
                <a:cubicBezTo>
                  <a:pt x="1611" y="1812"/>
                  <a:pt x="1626" y="1792"/>
                  <a:pt x="1623" y="1765"/>
                </a:cubicBezTo>
                <a:cubicBezTo>
                  <a:pt x="1620" y="1735"/>
                  <a:pt x="1605" y="1734"/>
                  <a:pt x="1580" y="1725"/>
                </a:cubicBezTo>
                <a:cubicBezTo>
                  <a:pt x="1561" y="1718"/>
                  <a:pt x="1541" y="1700"/>
                  <a:pt x="1538" y="1677"/>
                </a:cubicBezTo>
                <a:cubicBezTo>
                  <a:pt x="1536" y="1651"/>
                  <a:pt x="1569" y="1638"/>
                  <a:pt x="1578" y="1614"/>
                </a:cubicBezTo>
                <a:cubicBezTo>
                  <a:pt x="1583" y="1600"/>
                  <a:pt x="1581" y="1590"/>
                  <a:pt x="1583" y="1577"/>
                </a:cubicBezTo>
                <a:cubicBezTo>
                  <a:pt x="1585" y="1562"/>
                  <a:pt x="1590" y="1562"/>
                  <a:pt x="1596" y="1550"/>
                </a:cubicBezTo>
                <a:cubicBezTo>
                  <a:pt x="1600" y="1541"/>
                  <a:pt x="1598" y="1530"/>
                  <a:pt x="1600" y="1520"/>
                </a:cubicBezTo>
                <a:cubicBezTo>
                  <a:pt x="1603" y="1503"/>
                  <a:pt x="1607" y="1502"/>
                  <a:pt x="1598" y="1490"/>
                </a:cubicBezTo>
                <a:cubicBezTo>
                  <a:pt x="1591" y="1481"/>
                  <a:pt x="1580" y="1482"/>
                  <a:pt x="1575" y="1468"/>
                </a:cubicBezTo>
                <a:cubicBezTo>
                  <a:pt x="1573" y="1462"/>
                  <a:pt x="1573" y="1443"/>
                  <a:pt x="1576" y="1436"/>
                </a:cubicBezTo>
                <a:cubicBezTo>
                  <a:pt x="1584" y="1420"/>
                  <a:pt x="1625" y="1407"/>
                  <a:pt x="1640" y="1403"/>
                </a:cubicBezTo>
                <a:cubicBezTo>
                  <a:pt x="1681" y="1391"/>
                  <a:pt x="1717" y="1391"/>
                  <a:pt x="1759" y="1386"/>
                </a:cubicBezTo>
                <a:cubicBezTo>
                  <a:pt x="1797" y="1382"/>
                  <a:pt x="1773" y="1356"/>
                  <a:pt x="1782" y="1331"/>
                </a:cubicBezTo>
                <a:cubicBezTo>
                  <a:pt x="1789" y="1309"/>
                  <a:pt x="1829" y="1328"/>
                  <a:pt x="1850" y="1328"/>
                </a:cubicBezTo>
                <a:cubicBezTo>
                  <a:pt x="1871" y="1329"/>
                  <a:pt x="1893" y="1323"/>
                  <a:pt x="1914" y="1326"/>
                </a:cubicBezTo>
                <a:cubicBezTo>
                  <a:pt x="1939" y="1331"/>
                  <a:pt x="1964" y="1344"/>
                  <a:pt x="1955" y="1303"/>
                </a:cubicBezTo>
                <a:cubicBezTo>
                  <a:pt x="1952" y="1293"/>
                  <a:pt x="1947" y="1284"/>
                  <a:pt x="1945" y="1274"/>
                </a:cubicBezTo>
                <a:cubicBezTo>
                  <a:pt x="1941" y="1255"/>
                  <a:pt x="1946" y="1235"/>
                  <a:pt x="1943" y="1216"/>
                </a:cubicBezTo>
                <a:cubicBezTo>
                  <a:pt x="1939" y="1192"/>
                  <a:pt x="1924" y="1176"/>
                  <a:pt x="1938" y="1152"/>
                </a:cubicBezTo>
                <a:cubicBezTo>
                  <a:pt x="1949" y="1130"/>
                  <a:pt x="1973" y="1116"/>
                  <a:pt x="1993" y="1103"/>
                </a:cubicBezTo>
                <a:cubicBezTo>
                  <a:pt x="2022" y="1086"/>
                  <a:pt x="2016" y="1047"/>
                  <a:pt x="2040" y="1024"/>
                </a:cubicBezTo>
                <a:cubicBezTo>
                  <a:pt x="2051" y="1013"/>
                  <a:pt x="2065" y="1006"/>
                  <a:pt x="2071" y="991"/>
                </a:cubicBezTo>
                <a:cubicBezTo>
                  <a:pt x="2077" y="976"/>
                  <a:pt x="2074" y="970"/>
                  <a:pt x="2087" y="956"/>
                </a:cubicBezTo>
                <a:cubicBezTo>
                  <a:pt x="2095" y="948"/>
                  <a:pt x="2104" y="945"/>
                  <a:pt x="2114" y="939"/>
                </a:cubicBezTo>
                <a:cubicBezTo>
                  <a:pt x="2115" y="938"/>
                  <a:pt x="2117" y="936"/>
                  <a:pt x="2119" y="935"/>
                </a:cubicBezTo>
                <a:cubicBezTo>
                  <a:pt x="2114" y="933"/>
                  <a:pt x="2110" y="930"/>
                  <a:pt x="2106" y="926"/>
                </a:cubicBezTo>
                <a:cubicBezTo>
                  <a:pt x="2094" y="916"/>
                  <a:pt x="2089" y="904"/>
                  <a:pt x="2076" y="896"/>
                </a:cubicBezTo>
                <a:cubicBezTo>
                  <a:pt x="2064" y="889"/>
                  <a:pt x="2048" y="887"/>
                  <a:pt x="2035" y="879"/>
                </a:cubicBezTo>
                <a:cubicBezTo>
                  <a:pt x="2005" y="858"/>
                  <a:pt x="1998" y="830"/>
                  <a:pt x="2007" y="794"/>
                </a:cubicBezTo>
                <a:cubicBezTo>
                  <a:pt x="2011" y="778"/>
                  <a:pt x="2020" y="766"/>
                  <a:pt x="2022" y="749"/>
                </a:cubicBezTo>
                <a:cubicBezTo>
                  <a:pt x="2024" y="734"/>
                  <a:pt x="2022" y="717"/>
                  <a:pt x="2022" y="702"/>
                </a:cubicBezTo>
                <a:cubicBezTo>
                  <a:pt x="2022" y="703"/>
                  <a:pt x="2023" y="703"/>
                  <a:pt x="2024" y="703"/>
                </a:cubicBezTo>
                <a:cubicBezTo>
                  <a:pt x="2023" y="681"/>
                  <a:pt x="2041" y="675"/>
                  <a:pt x="2047" y="658"/>
                </a:cubicBezTo>
                <a:cubicBezTo>
                  <a:pt x="2054" y="642"/>
                  <a:pt x="2055" y="623"/>
                  <a:pt x="2061" y="605"/>
                </a:cubicBezTo>
                <a:cubicBezTo>
                  <a:pt x="2072" y="575"/>
                  <a:pt x="2068" y="541"/>
                  <a:pt x="2068" y="509"/>
                </a:cubicBezTo>
                <a:cubicBezTo>
                  <a:pt x="2068" y="512"/>
                  <a:pt x="2068" y="514"/>
                  <a:pt x="2068" y="516"/>
                </a:cubicBezTo>
                <a:cubicBezTo>
                  <a:pt x="2067" y="503"/>
                  <a:pt x="2071" y="473"/>
                  <a:pt x="2083" y="464"/>
                </a:cubicBezTo>
                <a:cubicBezTo>
                  <a:pt x="2093" y="456"/>
                  <a:pt x="2109" y="461"/>
                  <a:pt x="2122" y="459"/>
                </a:cubicBezTo>
                <a:cubicBezTo>
                  <a:pt x="2137" y="457"/>
                  <a:pt x="2169" y="452"/>
                  <a:pt x="2181" y="447"/>
                </a:cubicBezTo>
                <a:cubicBezTo>
                  <a:pt x="2197" y="439"/>
                  <a:pt x="2197" y="424"/>
                  <a:pt x="2209" y="412"/>
                </a:cubicBezTo>
                <a:cubicBezTo>
                  <a:pt x="2231" y="390"/>
                  <a:pt x="2264" y="396"/>
                  <a:pt x="2270" y="363"/>
                </a:cubicBezTo>
                <a:cubicBezTo>
                  <a:pt x="2275" y="334"/>
                  <a:pt x="2255" y="305"/>
                  <a:pt x="2237" y="286"/>
                </a:cubicBezTo>
                <a:cubicBezTo>
                  <a:pt x="2195" y="243"/>
                  <a:pt x="2120" y="273"/>
                  <a:pt x="2094" y="207"/>
                </a:cubicBezTo>
                <a:cubicBezTo>
                  <a:pt x="2076" y="160"/>
                  <a:pt x="2131" y="77"/>
                  <a:pt x="2068" y="56"/>
                </a:cubicBezTo>
                <a:cubicBezTo>
                  <a:pt x="2042" y="47"/>
                  <a:pt x="2012" y="43"/>
                  <a:pt x="1986" y="33"/>
                </a:cubicBezTo>
                <a:cubicBezTo>
                  <a:pt x="1967" y="26"/>
                  <a:pt x="1944" y="14"/>
                  <a:pt x="1925" y="0"/>
                </a:cubicBezTo>
                <a:cubicBezTo>
                  <a:pt x="1922" y="10"/>
                  <a:pt x="1919" y="20"/>
                  <a:pt x="1916" y="28"/>
                </a:cubicBezTo>
                <a:cubicBezTo>
                  <a:pt x="1905" y="62"/>
                  <a:pt x="1892" y="82"/>
                  <a:pt x="1868" y="124"/>
                </a:cubicBezTo>
                <a:cubicBezTo>
                  <a:pt x="1845" y="164"/>
                  <a:pt x="1833" y="187"/>
                  <a:pt x="1830" y="219"/>
                </a:cubicBezTo>
                <a:cubicBezTo>
                  <a:pt x="1828" y="251"/>
                  <a:pt x="1822" y="328"/>
                  <a:pt x="1821" y="378"/>
                </a:cubicBezTo>
                <a:cubicBezTo>
                  <a:pt x="1820" y="429"/>
                  <a:pt x="1796" y="484"/>
                  <a:pt x="1777" y="528"/>
                </a:cubicBezTo>
                <a:cubicBezTo>
                  <a:pt x="1758" y="572"/>
                  <a:pt x="1699" y="624"/>
                  <a:pt x="1669" y="666"/>
                </a:cubicBezTo>
                <a:cubicBezTo>
                  <a:pt x="1638" y="707"/>
                  <a:pt x="1542" y="747"/>
                  <a:pt x="1498" y="759"/>
                </a:cubicBezTo>
                <a:cubicBezTo>
                  <a:pt x="1453" y="771"/>
                  <a:pt x="1436" y="775"/>
                  <a:pt x="1417" y="794"/>
                </a:cubicBezTo>
                <a:cubicBezTo>
                  <a:pt x="1399" y="813"/>
                  <a:pt x="1360" y="839"/>
                  <a:pt x="1312" y="866"/>
                </a:cubicBezTo>
                <a:cubicBezTo>
                  <a:pt x="1264" y="893"/>
                  <a:pt x="1244" y="905"/>
                  <a:pt x="1216" y="937"/>
                </a:cubicBezTo>
                <a:cubicBezTo>
                  <a:pt x="1187" y="969"/>
                  <a:pt x="1167" y="1028"/>
                  <a:pt x="1158" y="1079"/>
                </a:cubicBezTo>
                <a:cubicBezTo>
                  <a:pt x="1149" y="1129"/>
                  <a:pt x="1130" y="1177"/>
                  <a:pt x="1118" y="1211"/>
                </a:cubicBezTo>
                <a:cubicBezTo>
                  <a:pt x="1106" y="1244"/>
                  <a:pt x="1105" y="1258"/>
                  <a:pt x="1070" y="1283"/>
                </a:cubicBezTo>
                <a:cubicBezTo>
                  <a:pt x="1035" y="1308"/>
                  <a:pt x="1019" y="1334"/>
                  <a:pt x="996" y="1361"/>
                </a:cubicBezTo>
                <a:cubicBezTo>
                  <a:pt x="974" y="1387"/>
                  <a:pt x="968" y="1422"/>
                  <a:pt x="956" y="1458"/>
                </a:cubicBezTo>
                <a:cubicBezTo>
                  <a:pt x="944" y="1494"/>
                  <a:pt x="927" y="1505"/>
                  <a:pt x="890" y="1525"/>
                </a:cubicBezTo>
                <a:cubicBezTo>
                  <a:pt x="852" y="1545"/>
                  <a:pt x="811" y="1573"/>
                  <a:pt x="784" y="1594"/>
                </a:cubicBezTo>
                <a:cubicBezTo>
                  <a:pt x="757" y="1616"/>
                  <a:pt x="710" y="1667"/>
                  <a:pt x="686" y="1693"/>
                </a:cubicBezTo>
                <a:cubicBezTo>
                  <a:pt x="662" y="1720"/>
                  <a:pt x="625" y="1749"/>
                  <a:pt x="594" y="1762"/>
                </a:cubicBezTo>
                <a:cubicBezTo>
                  <a:pt x="563" y="1774"/>
                  <a:pt x="538" y="1774"/>
                  <a:pt x="505" y="1766"/>
                </a:cubicBezTo>
                <a:cubicBezTo>
                  <a:pt x="471" y="1757"/>
                  <a:pt x="471" y="1757"/>
                  <a:pt x="453" y="1774"/>
                </a:cubicBezTo>
                <a:cubicBezTo>
                  <a:pt x="434" y="1790"/>
                  <a:pt x="415" y="1816"/>
                  <a:pt x="396" y="1827"/>
                </a:cubicBezTo>
                <a:cubicBezTo>
                  <a:pt x="378" y="1838"/>
                  <a:pt x="355" y="1847"/>
                  <a:pt x="327" y="1866"/>
                </a:cubicBezTo>
                <a:cubicBezTo>
                  <a:pt x="299" y="1884"/>
                  <a:pt x="305" y="1896"/>
                  <a:pt x="259" y="1909"/>
                </a:cubicBezTo>
                <a:cubicBezTo>
                  <a:pt x="212" y="1921"/>
                  <a:pt x="193" y="1939"/>
                  <a:pt x="157" y="1949"/>
                </a:cubicBezTo>
                <a:cubicBezTo>
                  <a:pt x="123" y="1958"/>
                  <a:pt x="56" y="1991"/>
                  <a:pt x="0" y="2007"/>
                </a:cubicBezTo>
                <a:cubicBezTo>
                  <a:pt x="8" y="2020"/>
                  <a:pt x="14" y="2035"/>
                  <a:pt x="26" y="2042"/>
                </a:cubicBezTo>
                <a:cubicBezTo>
                  <a:pt x="51" y="2056"/>
                  <a:pt x="68" y="2038"/>
                  <a:pt x="77" y="2073"/>
                </a:cubicBezTo>
                <a:cubicBezTo>
                  <a:pt x="83" y="2093"/>
                  <a:pt x="78" y="2115"/>
                  <a:pt x="80" y="2136"/>
                </a:cubicBezTo>
                <a:cubicBezTo>
                  <a:pt x="83" y="2162"/>
                  <a:pt x="95" y="2174"/>
                  <a:pt x="103" y="2197"/>
                </a:cubicBezTo>
                <a:cubicBezTo>
                  <a:pt x="110" y="2218"/>
                  <a:pt x="104" y="2251"/>
                  <a:pt x="128" y="2263"/>
                </a:cubicBezTo>
                <a:cubicBezTo>
                  <a:pt x="157" y="2279"/>
                  <a:pt x="176" y="2243"/>
                  <a:pt x="188" y="2224"/>
                </a:cubicBezTo>
                <a:cubicBezTo>
                  <a:pt x="194" y="2213"/>
                  <a:pt x="197" y="2200"/>
                  <a:pt x="203" y="2190"/>
                </a:cubicBezTo>
                <a:cubicBezTo>
                  <a:pt x="208" y="2181"/>
                  <a:pt x="224" y="2173"/>
                  <a:pt x="231" y="2162"/>
                </a:cubicBezTo>
                <a:cubicBezTo>
                  <a:pt x="246" y="2136"/>
                  <a:pt x="239" y="2111"/>
                  <a:pt x="239" y="2083"/>
                </a:cubicBezTo>
                <a:cubicBezTo>
                  <a:pt x="285" y="2081"/>
                  <a:pt x="328" y="2082"/>
                  <a:pt x="371" y="2095"/>
                </a:cubicBezTo>
                <a:cubicBezTo>
                  <a:pt x="406" y="2106"/>
                  <a:pt x="395" y="2114"/>
                  <a:pt x="384" y="2144"/>
                </a:cubicBezTo>
                <a:cubicBezTo>
                  <a:pt x="376" y="2167"/>
                  <a:pt x="372" y="2189"/>
                  <a:pt x="372" y="2215"/>
                </a:cubicBezTo>
                <a:cubicBezTo>
                  <a:pt x="393" y="2213"/>
                  <a:pt x="428" y="2237"/>
                  <a:pt x="445" y="2223"/>
                </a:cubicBezTo>
                <a:cubicBezTo>
                  <a:pt x="455" y="2215"/>
                  <a:pt x="452" y="2193"/>
                  <a:pt x="462" y="2183"/>
                </a:cubicBezTo>
                <a:cubicBezTo>
                  <a:pt x="474" y="2170"/>
                  <a:pt x="491" y="2173"/>
                  <a:pt x="509" y="2172"/>
                </a:cubicBezTo>
                <a:cubicBezTo>
                  <a:pt x="537" y="2169"/>
                  <a:pt x="554" y="2161"/>
                  <a:pt x="578" y="2152"/>
                </a:cubicBezTo>
                <a:cubicBezTo>
                  <a:pt x="592" y="2146"/>
                  <a:pt x="642" y="2137"/>
                  <a:pt x="637" y="2166"/>
                </a:cubicBezTo>
                <a:cubicBezTo>
                  <a:pt x="670" y="2174"/>
                  <a:pt x="652" y="2110"/>
                  <a:pt x="660" y="2095"/>
                </a:cubicBezTo>
                <a:cubicBezTo>
                  <a:pt x="672" y="2071"/>
                  <a:pt x="716" y="2070"/>
                  <a:pt x="732" y="2050"/>
                </a:cubicBezTo>
                <a:cubicBezTo>
                  <a:pt x="753" y="2025"/>
                  <a:pt x="750" y="1989"/>
                  <a:pt x="783" y="1972"/>
                </a:cubicBezTo>
                <a:cubicBezTo>
                  <a:pt x="809" y="1957"/>
                  <a:pt x="840" y="1963"/>
                  <a:pt x="869" y="1960"/>
                </a:cubicBezTo>
                <a:cubicBezTo>
                  <a:pt x="883" y="1958"/>
                  <a:pt x="901" y="1950"/>
                  <a:pt x="915" y="1951"/>
                </a:cubicBezTo>
                <a:cubicBezTo>
                  <a:pt x="933" y="1953"/>
                  <a:pt x="932" y="1964"/>
                  <a:pt x="939" y="1980"/>
                </a:cubicBezTo>
                <a:cubicBezTo>
                  <a:pt x="946" y="1994"/>
                  <a:pt x="954" y="2008"/>
                  <a:pt x="959" y="2023"/>
                </a:cubicBezTo>
                <a:cubicBezTo>
                  <a:pt x="966" y="2044"/>
                  <a:pt x="960" y="2054"/>
                  <a:pt x="959" y="2072"/>
                </a:cubicBezTo>
                <a:cubicBezTo>
                  <a:pt x="958" y="2094"/>
                  <a:pt x="955" y="2088"/>
                  <a:pt x="972" y="2102"/>
                </a:cubicBezTo>
                <a:cubicBezTo>
                  <a:pt x="977" y="2105"/>
                  <a:pt x="984" y="2104"/>
                  <a:pt x="989" y="2108"/>
                </a:cubicBezTo>
                <a:cubicBezTo>
                  <a:pt x="995" y="2113"/>
                  <a:pt x="996" y="2124"/>
                  <a:pt x="1002" y="2128"/>
                </a:cubicBezTo>
                <a:cubicBezTo>
                  <a:pt x="1013" y="2136"/>
                  <a:pt x="1029" y="2135"/>
                  <a:pt x="1041" y="2146"/>
                </a:cubicBezTo>
                <a:cubicBezTo>
                  <a:pt x="1055" y="2159"/>
                  <a:pt x="1063" y="2173"/>
                  <a:pt x="1066" y="2190"/>
                </a:cubicBezTo>
                <a:cubicBezTo>
                  <a:pt x="1071" y="2213"/>
                  <a:pt x="1026" y="2318"/>
                  <a:pt x="1084" y="2304"/>
                </a:cubicBezTo>
                <a:cubicBezTo>
                  <a:pt x="1096" y="2301"/>
                  <a:pt x="1099" y="2290"/>
                  <a:pt x="1115" y="2289"/>
                </a:cubicBezTo>
                <a:cubicBezTo>
                  <a:pt x="1127" y="2289"/>
                  <a:pt x="1138" y="2297"/>
                  <a:pt x="1151" y="2294"/>
                </a:cubicBezTo>
                <a:cubicBezTo>
                  <a:pt x="1175" y="2288"/>
                  <a:pt x="1193" y="2262"/>
                  <a:pt x="1199" y="2241"/>
                </a:cubicBezTo>
                <a:cubicBezTo>
                  <a:pt x="1211" y="2193"/>
                  <a:pt x="1219" y="2217"/>
                  <a:pt x="1262" y="2204"/>
                </a:cubicBezTo>
                <a:cubicBezTo>
                  <a:pt x="1301" y="2193"/>
                  <a:pt x="1293" y="2143"/>
                  <a:pt x="1294" y="2111"/>
                </a:cubicBezTo>
                <a:cubicBezTo>
                  <a:pt x="1324" y="2108"/>
                  <a:pt x="1353" y="2118"/>
                  <a:pt x="1348" y="2075"/>
                </a:cubicBezTo>
                <a:cubicBezTo>
                  <a:pt x="1344" y="2050"/>
                  <a:pt x="1305" y="2017"/>
                  <a:pt x="1340" y="1998"/>
                </a:cubicBezTo>
                <a:cubicBezTo>
                  <a:pt x="1367" y="1983"/>
                  <a:pt x="1399" y="2010"/>
                  <a:pt x="1424" y="1986"/>
                </a:cubicBezTo>
                <a:cubicBezTo>
                  <a:pt x="1446" y="1965"/>
                  <a:pt x="1461" y="1939"/>
                  <a:pt x="1463" y="1909"/>
                </a:cubicBezTo>
                <a:cubicBezTo>
                  <a:pt x="1482" y="1906"/>
                  <a:pt x="1557" y="1981"/>
                  <a:pt x="1565" y="1999"/>
                </a:cubicBezTo>
                <a:cubicBezTo>
                  <a:pt x="1575" y="2021"/>
                  <a:pt x="1567" y="2036"/>
                  <a:pt x="1595" y="2049"/>
                </a:cubicBezTo>
                <a:cubicBezTo>
                  <a:pt x="1601" y="2052"/>
                  <a:pt x="1607" y="2053"/>
                  <a:pt x="1613" y="2055"/>
                </a:cubicBezTo>
                <a:cubicBezTo>
                  <a:pt x="1616" y="2044"/>
                  <a:pt x="1618" y="2034"/>
                  <a:pt x="1619" y="2024"/>
                </a:cubicBezTo>
                <a:cubicBezTo>
                  <a:pt x="1620" y="2002"/>
                  <a:pt x="1626" y="1982"/>
                  <a:pt x="1624" y="1961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6B238921-90D2-418F-8007-C0503C53567D}"/>
              </a:ext>
            </a:extLst>
          </p:cNvPr>
          <p:cNvSpPr>
            <a:spLocks/>
          </p:cNvSpPr>
          <p:nvPr/>
        </p:nvSpPr>
        <p:spPr bwMode="auto">
          <a:xfrm>
            <a:off x="10205400" y="7752081"/>
            <a:ext cx="998556" cy="800050"/>
          </a:xfrm>
          <a:custGeom>
            <a:avLst/>
            <a:gdLst>
              <a:gd name="T0" fmla="*/ 1797 w 1893"/>
              <a:gd name="T1" fmla="*/ 166 h 1517"/>
              <a:gd name="T2" fmla="*/ 1731 w 1893"/>
              <a:gd name="T3" fmla="*/ 118 h 1517"/>
              <a:gd name="T4" fmla="*/ 1633 w 1893"/>
              <a:gd name="T5" fmla="*/ 257 h 1517"/>
              <a:gd name="T6" fmla="*/ 1543 w 1893"/>
              <a:gd name="T7" fmla="*/ 188 h 1517"/>
              <a:gd name="T8" fmla="*/ 1506 w 1893"/>
              <a:gd name="T9" fmla="*/ 112 h 1517"/>
              <a:gd name="T10" fmla="*/ 1396 w 1893"/>
              <a:gd name="T11" fmla="*/ 102 h 1517"/>
              <a:gd name="T12" fmla="*/ 1319 w 1893"/>
              <a:gd name="T13" fmla="*/ 50 h 1517"/>
              <a:gd name="T14" fmla="*/ 1210 w 1893"/>
              <a:gd name="T15" fmla="*/ 30 h 1517"/>
              <a:gd name="T16" fmla="*/ 1113 w 1893"/>
              <a:gd name="T17" fmla="*/ 106 h 1517"/>
              <a:gd name="T18" fmla="*/ 1130 w 1893"/>
              <a:gd name="T19" fmla="*/ 199 h 1517"/>
              <a:gd name="T20" fmla="*/ 1022 w 1893"/>
              <a:gd name="T21" fmla="*/ 291 h 1517"/>
              <a:gd name="T22" fmla="*/ 944 w 1893"/>
              <a:gd name="T23" fmla="*/ 297 h 1517"/>
              <a:gd name="T24" fmla="*/ 872 w 1893"/>
              <a:gd name="T25" fmla="*/ 278 h 1517"/>
              <a:gd name="T26" fmla="*/ 743 w 1893"/>
              <a:gd name="T27" fmla="*/ 206 h 1517"/>
              <a:gd name="T28" fmla="*/ 583 w 1893"/>
              <a:gd name="T29" fmla="*/ 204 h 1517"/>
              <a:gd name="T30" fmla="*/ 551 w 1893"/>
              <a:gd name="T31" fmla="*/ 225 h 1517"/>
              <a:gd name="T32" fmla="*/ 504 w 1893"/>
              <a:gd name="T33" fmla="*/ 293 h 1517"/>
              <a:gd name="T34" fmla="*/ 402 w 1893"/>
              <a:gd name="T35" fmla="*/ 421 h 1517"/>
              <a:gd name="T36" fmla="*/ 409 w 1893"/>
              <a:gd name="T37" fmla="*/ 543 h 1517"/>
              <a:gd name="T38" fmla="*/ 378 w 1893"/>
              <a:gd name="T39" fmla="*/ 595 h 1517"/>
              <a:gd name="T40" fmla="*/ 246 w 1893"/>
              <a:gd name="T41" fmla="*/ 600 h 1517"/>
              <a:gd name="T42" fmla="*/ 104 w 1893"/>
              <a:gd name="T43" fmla="*/ 672 h 1517"/>
              <a:gd name="T44" fmla="*/ 39 w 1893"/>
              <a:gd name="T45" fmla="*/ 737 h 1517"/>
              <a:gd name="T46" fmla="*/ 64 w 1893"/>
              <a:gd name="T47" fmla="*/ 789 h 1517"/>
              <a:gd name="T48" fmla="*/ 47 w 1893"/>
              <a:gd name="T49" fmla="*/ 846 h 1517"/>
              <a:gd name="T50" fmla="*/ 2 w 1893"/>
              <a:gd name="T51" fmla="*/ 946 h 1517"/>
              <a:gd name="T52" fmla="*/ 87 w 1893"/>
              <a:gd name="T53" fmla="*/ 1034 h 1517"/>
              <a:gd name="T54" fmla="*/ 89 w 1893"/>
              <a:gd name="T55" fmla="*/ 1170 h 1517"/>
              <a:gd name="T56" fmla="*/ 83 w 1893"/>
              <a:gd name="T57" fmla="*/ 1293 h 1517"/>
              <a:gd name="T58" fmla="*/ 141 w 1893"/>
              <a:gd name="T59" fmla="*/ 1331 h 1517"/>
              <a:gd name="T60" fmla="*/ 273 w 1893"/>
              <a:gd name="T61" fmla="*/ 1310 h 1517"/>
              <a:gd name="T62" fmla="*/ 455 w 1893"/>
              <a:gd name="T63" fmla="*/ 1224 h 1517"/>
              <a:gd name="T64" fmla="*/ 538 w 1893"/>
              <a:gd name="T65" fmla="*/ 1178 h 1517"/>
              <a:gd name="T66" fmla="*/ 680 w 1893"/>
              <a:gd name="T67" fmla="*/ 1080 h 1517"/>
              <a:gd name="T68" fmla="*/ 864 w 1893"/>
              <a:gd name="T69" fmla="*/ 1068 h 1517"/>
              <a:gd name="T70" fmla="*/ 1045 w 1893"/>
              <a:gd name="T71" fmla="*/ 1190 h 1517"/>
              <a:gd name="T72" fmla="*/ 1092 w 1893"/>
              <a:gd name="T73" fmla="*/ 1302 h 1517"/>
              <a:gd name="T74" fmla="*/ 1181 w 1893"/>
              <a:gd name="T75" fmla="*/ 1377 h 1517"/>
              <a:gd name="T76" fmla="*/ 1213 w 1893"/>
              <a:gd name="T77" fmla="*/ 1404 h 1517"/>
              <a:gd name="T78" fmla="*/ 1268 w 1893"/>
              <a:gd name="T79" fmla="*/ 1467 h 1517"/>
              <a:gd name="T80" fmla="*/ 1378 w 1893"/>
              <a:gd name="T81" fmla="*/ 1446 h 1517"/>
              <a:gd name="T82" fmla="*/ 1409 w 1893"/>
              <a:gd name="T83" fmla="*/ 1324 h 1517"/>
              <a:gd name="T84" fmla="*/ 1479 w 1893"/>
              <a:gd name="T85" fmla="*/ 1371 h 1517"/>
              <a:gd name="T86" fmla="*/ 1605 w 1893"/>
              <a:gd name="T87" fmla="*/ 1406 h 1517"/>
              <a:gd name="T88" fmla="*/ 1760 w 1893"/>
              <a:gd name="T89" fmla="*/ 1322 h 1517"/>
              <a:gd name="T90" fmla="*/ 1852 w 1893"/>
              <a:gd name="T91" fmla="*/ 1032 h 15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1893" h="1517">
                <a:moveTo>
                  <a:pt x="1867" y="436"/>
                </a:moveTo>
                <a:cubicBezTo>
                  <a:pt x="1860" y="316"/>
                  <a:pt x="1824" y="210"/>
                  <a:pt x="1797" y="166"/>
                </a:cubicBezTo>
                <a:cubicBezTo>
                  <a:pt x="1788" y="150"/>
                  <a:pt x="1781" y="129"/>
                  <a:pt x="1776" y="105"/>
                </a:cubicBezTo>
                <a:cubicBezTo>
                  <a:pt x="1759" y="105"/>
                  <a:pt x="1742" y="108"/>
                  <a:pt x="1731" y="118"/>
                </a:cubicBezTo>
                <a:cubicBezTo>
                  <a:pt x="1705" y="138"/>
                  <a:pt x="1714" y="175"/>
                  <a:pt x="1698" y="201"/>
                </a:cubicBezTo>
                <a:cubicBezTo>
                  <a:pt x="1680" y="232"/>
                  <a:pt x="1670" y="259"/>
                  <a:pt x="1633" y="257"/>
                </a:cubicBezTo>
                <a:cubicBezTo>
                  <a:pt x="1605" y="256"/>
                  <a:pt x="1559" y="251"/>
                  <a:pt x="1549" y="224"/>
                </a:cubicBezTo>
                <a:cubicBezTo>
                  <a:pt x="1545" y="213"/>
                  <a:pt x="1548" y="200"/>
                  <a:pt x="1543" y="188"/>
                </a:cubicBezTo>
                <a:cubicBezTo>
                  <a:pt x="1537" y="174"/>
                  <a:pt x="1525" y="165"/>
                  <a:pt x="1521" y="149"/>
                </a:cubicBezTo>
                <a:cubicBezTo>
                  <a:pt x="1515" y="128"/>
                  <a:pt x="1526" y="125"/>
                  <a:pt x="1506" y="112"/>
                </a:cubicBezTo>
                <a:cubicBezTo>
                  <a:pt x="1496" y="106"/>
                  <a:pt x="1479" y="104"/>
                  <a:pt x="1467" y="97"/>
                </a:cubicBezTo>
                <a:cubicBezTo>
                  <a:pt x="1434" y="77"/>
                  <a:pt x="1429" y="90"/>
                  <a:pt x="1396" y="102"/>
                </a:cubicBezTo>
                <a:cubicBezTo>
                  <a:pt x="1377" y="109"/>
                  <a:pt x="1333" y="118"/>
                  <a:pt x="1320" y="94"/>
                </a:cubicBezTo>
                <a:cubicBezTo>
                  <a:pt x="1313" y="83"/>
                  <a:pt x="1326" y="60"/>
                  <a:pt x="1319" y="50"/>
                </a:cubicBezTo>
                <a:cubicBezTo>
                  <a:pt x="1316" y="45"/>
                  <a:pt x="1292" y="37"/>
                  <a:pt x="1284" y="30"/>
                </a:cubicBezTo>
                <a:cubicBezTo>
                  <a:pt x="1248" y="2"/>
                  <a:pt x="1248" y="24"/>
                  <a:pt x="1210" y="30"/>
                </a:cubicBezTo>
                <a:cubicBezTo>
                  <a:pt x="1183" y="35"/>
                  <a:pt x="1138" y="0"/>
                  <a:pt x="1118" y="25"/>
                </a:cubicBezTo>
                <a:cubicBezTo>
                  <a:pt x="1107" y="39"/>
                  <a:pt x="1114" y="88"/>
                  <a:pt x="1113" y="106"/>
                </a:cubicBezTo>
                <a:cubicBezTo>
                  <a:pt x="1112" y="123"/>
                  <a:pt x="1109" y="144"/>
                  <a:pt x="1113" y="160"/>
                </a:cubicBezTo>
                <a:cubicBezTo>
                  <a:pt x="1116" y="173"/>
                  <a:pt x="1126" y="185"/>
                  <a:pt x="1130" y="199"/>
                </a:cubicBezTo>
                <a:cubicBezTo>
                  <a:pt x="1134" y="219"/>
                  <a:pt x="1126" y="263"/>
                  <a:pt x="1109" y="280"/>
                </a:cubicBezTo>
                <a:cubicBezTo>
                  <a:pt x="1087" y="303"/>
                  <a:pt x="1051" y="282"/>
                  <a:pt x="1022" y="291"/>
                </a:cubicBezTo>
                <a:cubicBezTo>
                  <a:pt x="1005" y="296"/>
                  <a:pt x="1001" y="310"/>
                  <a:pt x="982" y="311"/>
                </a:cubicBezTo>
                <a:cubicBezTo>
                  <a:pt x="971" y="312"/>
                  <a:pt x="953" y="303"/>
                  <a:pt x="944" y="297"/>
                </a:cubicBezTo>
                <a:cubicBezTo>
                  <a:pt x="933" y="289"/>
                  <a:pt x="923" y="266"/>
                  <a:pt x="910" y="262"/>
                </a:cubicBezTo>
                <a:cubicBezTo>
                  <a:pt x="893" y="257"/>
                  <a:pt x="886" y="273"/>
                  <a:pt x="872" y="278"/>
                </a:cubicBezTo>
                <a:cubicBezTo>
                  <a:pt x="835" y="290"/>
                  <a:pt x="823" y="265"/>
                  <a:pt x="811" y="240"/>
                </a:cubicBezTo>
                <a:cubicBezTo>
                  <a:pt x="794" y="202"/>
                  <a:pt x="782" y="203"/>
                  <a:pt x="743" y="206"/>
                </a:cubicBezTo>
                <a:cubicBezTo>
                  <a:pt x="714" y="209"/>
                  <a:pt x="684" y="209"/>
                  <a:pt x="655" y="209"/>
                </a:cubicBezTo>
                <a:cubicBezTo>
                  <a:pt x="631" y="209"/>
                  <a:pt x="604" y="213"/>
                  <a:pt x="583" y="204"/>
                </a:cubicBezTo>
                <a:cubicBezTo>
                  <a:pt x="581" y="205"/>
                  <a:pt x="579" y="207"/>
                  <a:pt x="578" y="208"/>
                </a:cubicBezTo>
                <a:cubicBezTo>
                  <a:pt x="568" y="214"/>
                  <a:pt x="559" y="217"/>
                  <a:pt x="551" y="225"/>
                </a:cubicBezTo>
                <a:cubicBezTo>
                  <a:pt x="538" y="239"/>
                  <a:pt x="541" y="245"/>
                  <a:pt x="535" y="260"/>
                </a:cubicBezTo>
                <a:cubicBezTo>
                  <a:pt x="529" y="275"/>
                  <a:pt x="515" y="282"/>
                  <a:pt x="504" y="293"/>
                </a:cubicBezTo>
                <a:cubicBezTo>
                  <a:pt x="480" y="316"/>
                  <a:pt x="486" y="355"/>
                  <a:pt x="457" y="372"/>
                </a:cubicBezTo>
                <a:cubicBezTo>
                  <a:pt x="437" y="385"/>
                  <a:pt x="413" y="399"/>
                  <a:pt x="402" y="421"/>
                </a:cubicBezTo>
                <a:cubicBezTo>
                  <a:pt x="388" y="445"/>
                  <a:pt x="403" y="461"/>
                  <a:pt x="407" y="485"/>
                </a:cubicBezTo>
                <a:cubicBezTo>
                  <a:pt x="410" y="504"/>
                  <a:pt x="405" y="524"/>
                  <a:pt x="409" y="543"/>
                </a:cubicBezTo>
                <a:cubicBezTo>
                  <a:pt x="411" y="553"/>
                  <a:pt x="416" y="562"/>
                  <a:pt x="419" y="572"/>
                </a:cubicBezTo>
                <a:cubicBezTo>
                  <a:pt x="428" y="613"/>
                  <a:pt x="403" y="600"/>
                  <a:pt x="378" y="595"/>
                </a:cubicBezTo>
                <a:cubicBezTo>
                  <a:pt x="357" y="592"/>
                  <a:pt x="335" y="598"/>
                  <a:pt x="314" y="597"/>
                </a:cubicBezTo>
                <a:cubicBezTo>
                  <a:pt x="293" y="597"/>
                  <a:pt x="253" y="578"/>
                  <a:pt x="246" y="600"/>
                </a:cubicBezTo>
                <a:cubicBezTo>
                  <a:pt x="237" y="625"/>
                  <a:pt x="261" y="651"/>
                  <a:pt x="223" y="655"/>
                </a:cubicBezTo>
                <a:cubicBezTo>
                  <a:pt x="181" y="660"/>
                  <a:pt x="145" y="660"/>
                  <a:pt x="104" y="672"/>
                </a:cubicBezTo>
                <a:cubicBezTo>
                  <a:pt x="89" y="676"/>
                  <a:pt x="48" y="689"/>
                  <a:pt x="40" y="705"/>
                </a:cubicBezTo>
                <a:cubicBezTo>
                  <a:pt x="37" y="712"/>
                  <a:pt x="37" y="731"/>
                  <a:pt x="39" y="737"/>
                </a:cubicBezTo>
                <a:cubicBezTo>
                  <a:pt x="44" y="751"/>
                  <a:pt x="55" y="750"/>
                  <a:pt x="62" y="759"/>
                </a:cubicBezTo>
                <a:cubicBezTo>
                  <a:pt x="71" y="771"/>
                  <a:pt x="67" y="772"/>
                  <a:pt x="64" y="789"/>
                </a:cubicBezTo>
                <a:cubicBezTo>
                  <a:pt x="62" y="799"/>
                  <a:pt x="64" y="810"/>
                  <a:pt x="60" y="819"/>
                </a:cubicBezTo>
                <a:cubicBezTo>
                  <a:pt x="54" y="831"/>
                  <a:pt x="49" y="831"/>
                  <a:pt x="47" y="846"/>
                </a:cubicBezTo>
                <a:cubicBezTo>
                  <a:pt x="45" y="859"/>
                  <a:pt x="47" y="869"/>
                  <a:pt x="42" y="883"/>
                </a:cubicBezTo>
                <a:cubicBezTo>
                  <a:pt x="33" y="907"/>
                  <a:pt x="0" y="920"/>
                  <a:pt x="2" y="946"/>
                </a:cubicBezTo>
                <a:cubicBezTo>
                  <a:pt x="5" y="969"/>
                  <a:pt x="25" y="987"/>
                  <a:pt x="44" y="994"/>
                </a:cubicBezTo>
                <a:cubicBezTo>
                  <a:pt x="69" y="1003"/>
                  <a:pt x="84" y="1004"/>
                  <a:pt x="87" y="1034"/>
                </a:cubicBezTo>
                <a:cubicBezTo>
                  <a:pt x="90" y="1061"/>
                  <a:pt x="75" y="1081"/>
                  <a:pt x="73" y="1106"/>
                </a:cubicBezTo>
                <a:cubicBezTo>
                  <a:pt x="72" y="1131"/>
                  <a:pt x="88" y="1145"/>
                  <a:pt x="89" y="1170"/>
                </a:cubicBezTo>
                <a:cubicBezTo>
                  <a:pt x="89" y="1193"/>
                  <a:pt x="85" y="1210"/>
                  <a:pt x="88" y="1230"/>
                </a:cubicBezTo>
                <a:cubicBezTo>
                  <a:pt x="90" y="1251"/>
                  <a:pt x="84" y="1271"/>
                  <a:pt x="83" y="1293"/>
                </a:cubicBezTo>
                <a:cubicBezTo>
                  <a:pt x="82" y="1303"/>
                  <a:pt x="80" y="1313"/>
                  <a:pt x="77" y="1324"/>
                </a:cubicBezTo>
                <a:cubicBezTo>
                  <a:pt x="98" y="1327"/>
                  <a:pt x="121" y="1326"/>
                  <a:pt x="141" y="1331"/>
                </a:cubicBezTo>
                <a:cubicBezTo>
                  <a:pt x="176" y="1339"/>
                  <a:pt x="236" y="1383"/>
                  <a:pt x="263" y="1341"/>
                </a:cubicBezTo>
                <a:cubicBezTo>
                  <a:pt x="268" y="1332"/>
                  <a:pt x="267" y="1319"/>
                  <a:pt x="273" y="1310"/>
                </a:cubicBezTo>
                <a:cubicBezTo>
                  <a:pt x="282" y="1298"/>
                  <a:pt x="298" y="1298"/>
                  <a:pt x="311" y="1293"/>
                </a:cubicBezTo>
                <a:cubicBezTo>
                  <a:pt x="363" y="1272"/>
                  <a:pt x="407" y="1252"/>
                  <a:pt x="455" y="1224"/>
                </a:cubicBezTo>
                <a:cubicBezTo>
                  <a:pt x="468" y="1217"/>
                  <a:pt x="483" y="1212"/>
                  <a:pt x="495" y="1205"/>
                </a:cubicBezTo>
                <a:cubicBezTo>
                  <a:pt x="509" y="1197"/>
                  <a:pt x="523" y="1186"/>
                  <a:pt x="538" y="1178"/>
                </a:cubicBezTo>
                <a:cubicBezTo>
                  <a:pt x="569" y="1162"/>
                  <a:pt x="613" y="1172"/>
                  <a:pt x="641" y="1146"/>
                </a:cubicBezTo>
                <a:cubicBezTo>
                  <a:pt x="664" y="1123"/>
                  <a:pt x="650" y="1099"/>
                  <a:pt x="680" y="1080"/>
                </a:cubicBezTo>
                <a:cubicBezTo>
                  <a:pt x="704" y="1065"/>
                  <a:pt x="745" y="1062"/>
                  <a:pt x="773" y="1058"/>
                </a:cubicBezTo>
                <a:cubicBezTo>
                  <a:pt x="805" y="1054"/>
                  <a:pt x="836" y="1057"/>
                  <a:pt x="864" y="1068"/>
                </a:cubicBezTo>
                <a:cubicBezTo>
                  <a:pt x="921" y="1090"/>
                  <a:pt x="978" y="1102"/>
                  <a:pt x="1017" y="1154"/>
                </a:cubicBezTo>
                <a:cubicBezTo>
                  <a:pt x="1026" y="1167"/>
                  <a:pt x="1035" y="1178"/>
                  <a:pt x="1045" y="1190"/>
                </a:cubicBezTo>
                <a:cubicBezTo>
                  <a:pt x="1055" y="1202"/>
                  <a:pt x="1072" y="1213"/>
                  <a:pt x="1082" y="1225"/>
                </a:cubicBezTo>
                <a:cubicBezTo>
                  <a:pt x="1099" y="1248"/>
                  <a:pt x="1088" y="1274"/>
                  <a:pt x="1092" y="1302"/>
                </a:cubicBezTo>
                <a:cubicBezTo>
                  <a:pt x="1097" y="1336"/>
                  <a:pt x="1122" y="1331"/>
                  <a:pt x="1150" y="1346"/>
                </a:cubicBezTo>
                <a:cubicBezTo>
                  <a:pt x="1170" y="1357"/>
                  <a:pt x="1172" y="1361"/>
                  <a:pt x="1181" y="1377"/>
                </a:cubicBezTo>
                <a:cubicBezTo>
                  <a:pt x="1187" y="1387"/>
                  <a:pt x="1186" y="1392"/>
                  <a:pt x="1193" y="1400"/>
                </a:cubicBezTo>
                <a:cubicBezTo>
                  <a:pt x="1198" y="1405"/>
                  <a:pt x="1209" y="1399"/>
                  <a:pt x="1213" y="1404"/>
                </a:cubicBezTo>
                <a:cubicBezTo>
                  <a:pt x="1221" y="1415"/>
                  <a:pt x="1215" y="1432"/>
                  <a:pt x="1224" y="1443"/>
                </a:cubicBezTo>
                <a:cubicBezTo>
                  <a:pt x="1236" y="1457"/>
                  <a:pt x="1255" y="1455"/>
                  <a:pt x="1268" y="1467"/>
                </a:cubicBezTo>
                <a:cubicBezTo>
                  <a:pt x="1296" y="1490"/>
                  <a:pt x="1317" y="1517"/>
                  <a:pt x="1348" y="1484"/>
                </a:cubicBezTo>
                <a:cubicBezTo>
                  <a:pt x="1359" y="1472"/>
                  <a:pt x="1366" y="1456"/>
                  <a:pt x="1378" y="1446"/>
                </a:cubicBezTo>
                <a:cubicBezTo>
                  <a:pt x="1395" y="1431"/>
                  <a:pt x="1425" y="1425"/>
                  <a:pt x="1433" y="1402"/>
                </a:cubicBezTo>
                <a:cubicBezTo>
                  <a:pt x="1443" y="1371"/>
                  <a:pt x="1404" y="1353"/>
                  <a:pt x="1409" y="1324"/>
                </a:cubicBezTo>
                <a:cubicBezTo>
                  <a:pt x="1420" y="1320"/>
                  <a:pt x="1443" y="1332"/>
                  <a:pt x="1449" y="1340"/>
                </a:cubicBezTo>
                <a:cubicBezTo>
                  <a:pt x="1461" y="1357"/>
                  <a:pt x="1454" y="1365"/>
                  <a:pt x="1479" y="1371"/>
                </a:cubicBezTo>
                <a:cubicBezTo>
                  <a:pt x="1498" y="1375"/>
                  <a:pt x="1518" y="1369"/>
                  <a:pt x="1536" y="1377"/>
                </a:cubicBezTo>
                <a:cubicBezTo>
                  <a:pt x="1561" y="1388"/>
                  <a:pt x="1578" y="1400"/>
                  <a:pt x="1605" y="1406"/>
                </a:cubicBezTo>
                <a:cubicBezTo>
                  <a:pt x="1617" y="1408"/>
                  <a:pt x="1630" y="1409"/>
                  <a:pt x="1643" y="1411"/>
                </a:cubicBezTo>
                <a:cubicBezTo>
                  <a:pt x="1653" y="1372"/>
                  <a:pt x="1690" y="1334"/>
                  <a:pt x="1760" y="1322"/>
                </a:cubicBezTo>
                <a:cubicBezTo>
                  <a:pt x="1823" y="1310"/>
                  <a:pt x="1831" y="1261"/>
                  <a:pt x="1825" y="1220"/>
                </a:cubicBezTo>
                <a:cubicBezTo>
                  <a:pt x="1819" y="1180"/>
                  <a:pt x="1831" y="1100"/>
                  <a:pt x="1852" y="1032"/>
                </a:cubicBezTo>
                <a:cubicBezTo>
                  <a:pt x="1893" y="902"/>
                  <a:pt x="1875" y="557"/>
                  <a:pt x="1867" y="436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9EF4DD67-6B8D-44DF-B853-D18A2A2C8D0D}"/>
              </a:ext>
            </a:extLst>
          </p:cNvPr>
          <p:cNvSpPr>
            <a:spLocks/>
          </p:cNvSpPr>
          <p:nvPr/>
        </p:nvSpPr>
        <p:spPr bwMode="auto">
          <a:xfrm>
            <a:off x="10288688" y="8307852"/>
            <a:ext cx="518481" cy="626777"/>
          </a:xfrm>
          <a:custGeom>
            <a:avLst/>
            <a:gdLst>
              <a:gd name="T0" fmla="*/ 445 w 983"/>
              <a:gd name="T1" fmla="*/ 1171 h 1188"/>
              <a:gd name="T2" fmla="*/ 510 w 983"/>
              <a:gd name="T3" fmla="*/ 1130 h 1188"/>
              <a:gd name="T4" fmla="*/ 520 w 983"/>
              <a:gd name="T5" fmla="*/ 1079 h 1188"/>
              <a:gd name="T6" fmla="*/ 553 w 983"/>
              <a:gd name="T7" fmla="*/ 1054 h 1188"/>
              <a:gd name="T8" fmla="*/ 611 w 983"/>
              <a:gd name="T9" fmla="*/ 1038 h 1188"/>
              <a:gd name="T10" fmla="*/ 606 w 983"/>
              <a:gd name="T11" fmla="*/ 1010 h 1188"/>
              <a:gd name="T12" fmla="*/ 655 w 983"/>
              <a:gd name="T13" fmla="*/ 1000 h 1188"/>
              <a:gd name="T14" fmla="*/ 722 w 983"/>
              <a:gd name="T15" fmla="*/ 964 h 1188"/>
              <a:gd name="T16" fmla="*/ 754 w 983"/>
              <a:gd name="T17" fmla="*/ 962 h 1188"/>
              <a:gd name="T18" fmla="*/ 786 w 983"/>
              <a:gd name="T19" fmla="*/ 941 h 1188"/>
              <a:gd name="T20" fmla="*/ 816 w 983"/>
              <a:gd name="T21" fmla="*/ 929 h 1188"/>
              <a:gd name="T22" fmla="*/ 850 w 983"/>
              <a:gd name="T23" fmla="*/ 943 h 1188"/>
              <a:gd name="T24" fmla="*/ 888 w 983"/>
              <a:gd name="T25" fmla="*/ 905 h 1188"/>
              <a:gd name="T26" fmla="*/ 908 w 983"/>
              <a:gd name="T27" fmla="*/ 839 h 1188"/>
              <a:gd name="T28" fmla="*/ 942 w 983"/>
              <a:gd name="T29" fmla="*/ 796 h 1188"/>
              <a:gd name="T30" fmla="*/ 938 w 983"/>
              <a:gd name="T31" fmla="*/ 739 h 1188"/>
              <a:gd name="T32" fmla="*/ 926 w 983"/>
              <a:gd name="T33" fmla="*/ 683 h 1188"/>
              <a:gd name="T34" fmla="*/ 911 w 983"/>
              <a:gd name="T35" fmla="*/ 584 h 1188"/>
              <a:gd name="T36" fmla="*/ 968 w 983"/>
              <a:gd name="T37" fmla="*/ 543 h 1188"/>
              <a:gd name="T38" fmla="*/ 939 w 983"/>
              <a:gd name="T39" fmla="*/ 477 h 1188"/>
              <a:gd name="T40" fmla="*/ 952 w 983"/>
              <a:gd name="T41" fmla="*/ 392 h 1188"/>
              <a:gd name="T42" fmla="*/ 936 w 983"/>
              <a:gd name="T43" fmla="*/ 356 h 1188"/>
              <a:gd name="T44" fmla="*/ 936 w 983"/>
              <a:gd name="T45" fmla="*/ 310 h 1188"/>
              <a:gd name="T46" fmla="*/ 945 w 983"/>
              <a:gd name="T47" fmla="*/ 271 h 1188"/>
              <a:gd name="T48" fmla="*/ 934 w 983"/>
              <a:gd name="T49" fmla="*/ 248 h 1188"/>
              <a:gd name="T50" fmla="*/ 924 w 983"/>
              <a:gd name="T51" fmla="*/ 171 h 1188"/>
              <a:gd name="T52" fmla="*/ 887 w 983"/>
              <a:gd name="T53" fmla="*/ 136 h 1188"/>
              <a:gd name="T54" fmla="*/ 859 w 983"/>
              <a:gd name="T55" fmla="*/ 100 h 1188"/>
              <a:gd name="T56" fmla="*/ 706 w 983"/>
              <a:gd name="T57" fmla="*/ 14 h 1188"/>
              <a:gd name="T58" fmla="*/ 615 w 983"/>
              <a:gd name="T59" fmla="*/ 4 h 1188"/>
              <a:gd name="T60" fmla="*/ 522 w 983"/>
              <a:gd name="T61" fmla="*/ 26 h 1188"/>
              <a:gd name="T62" fmla="*/ 483 w 983"/>
              <a:gd name="T63" fmla="*/ 92 h 1188"/>
              <a:gd name="T64" fmla="*/ 380 w 983"/>
              <a:gd name="T65" fmla="*/ 124 h 1188"/>
              <a:gd name="T66" fmla="*/ 337 w 983"/>
              <a:gd name="T67" fmla="*/ 151 h 1188"/>
              <a:gd name="T68" fmla="*/ 297 w 983"/>
              <a:gd name="T69" fmla="*/ 170 h 1188"/>
              <a:gd name="T70" fmla="*/ 153 w 983"/>
              <a:gd name="T71" fmla="*/ 239 h 1188"/>
              <a:gd name="T72" fmla="*/ 115 w 983"/>
              <a:gd name="T73" fmla="*/ 256 h 1188"/>
              <a:gd name="T74" fmla="*/ 105 w 983"/>
              <a:gd name="T75" fmla="*/ 287 h 1188"/>
              <a:gd name="T76" fmla="*/ 75 w 983"/>
              <a:gd name="T77" fmla="*/ 305 h 1188"/>
              <a:gd name="T78" fmla="*/ 62 w 983"/>
              <a:gd name="T79" fmla="*/ 327 h 1188"/>
              <a:gd name="T80" fmla="*/ 41 w 983"/>
              <a:gd name="T81" fmla="*/ 394 h 1188"/>
              <a:gd name="T82" fmla="*/ 54 w 983"/>
              <a:gd name="T83" fmla="*/ 453 h 1188"/>
              <a:gd name="T84" fmla="*/ 32 w 983"/>
              <a:gd name="T85" fmla="*/ 487 h 1188"/>
              <a:gd name="T86" fmla="*/ 40 w 983"/>
              <a:gd name="T87" fmla="*/ 522 h 1188"/>
              <a:gd name="T88" fmla="*/ 12 w 983"/>
              <a:gd name="T89" fmla="*/ 584 h 1188"/>
              <a:gd name="T90" fmla="*/ 6 w 983"/>
              <a:gd name="T91" fmla="*/ 660 h 1188"/>
              <a:gd name="T92" fmla="*/ 153 w 983"/>
              <a:gd name="T93" fmla="*/ 704 h 1188"/>
              <a:gd name="T94" fmla="*/ 126 w 983"/>
              <a:gd name="T95" fmla="*/ 766 h 1188"/>
              <a:gd name="T96" fmla="*/ 103 w 983"/>
              <a:gd name="T97" fmla="*/ 844 h 1188"/>
              <a:gd name="T98" fmla="*/ 67 w 983"/>
              <a:gd name="T99" fmla="*/ 931 h 1188"/>
              <a:gd name="T100" fmla="*/ 64 w 983"/>
              <a:gd name="T101" fmla="*/ 922 h 1188"/>
              <a:gd name="T102" fmla="*/ 42 w 983"/>
              <a:gd name="T103" fmla="*/ 983 h 1188"/>
              <a:gd name="T104" fmla="*/ 91 w 983"/>
              <a:gd name="T105" fmla="*/ 1028 h 1188"/>
              <a:gd name="T106" fmla="*/ 126 w 983"/>
              <a:gd name="T107" fmla="*/ 1095 h 1188"/>
              <a:gd name="T108" fmla="*/ 190 w 983"/>
              <a:gd name="T109" fmla="*/ 1107 h 1188"/>
              <a:gd name="T110" fmla="*/ 192 w 983"/>
              <a:gd name="T111" fmla="*/ 1092 h 1188"/>
              <a:gd name="T112" fmla="*/ 288 w 983"/>
              <a:gd name="T113" fmla="*/ 1113 h 1188"/>
              <a:gd name="T114" fmla="*/ 354 w 983"/>
              <a:gd name="T115" fmla="*/ 1182 h 1188"/>
              <a:gd name="T116" fmla="*/ 357 w 983"/>
              <a:gd name="T117" fmla="*/ 1188 h 1188"/>
              <a:gd name="T118" fmla="*/ 370 w 983"/>
              <a:gd name="T119" fmla="*/ 1185 h 1188"/>
              <a:gd name="T120" fmla="*/ 445 w 983"/>
              <a:gd name="T121" fmla="*/ 1171 h 11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983" h="1188">
                <a:moveTo>
                  <a:pt x="445" y="1171"/>
                </a:moveTo>
                <a:cubicBezTo>
                  <a:pt x="486" y="1169"/>
                  <a:pt x="494" y="1169"/>
                  <a:pt x="510" y="1130"/>
                </a:cubicBezTo>
                <a:cubicBezTo>
                  <a:pt x="518" y="1112"/>
                  <a:pt x="516" y="1098"/>
                  <a:pt x="520" y="1079"/>
                </a:cubicBezTo>
                <a:cubicBezTo>
                  <a:pt x="524" y="1060"/>
                  <a:pt x="531" y="1056"/>
                  <a:pt x="553" y="1054"/>
                </a:cubicBezTo>
                <a:cubicBezTo>
                  <a:pt x="577" y="1051"/>
                  <a:pt x="604" y="1071"/>
                  <a:pt x="611" y="1038"/>
                </a:cubicBezTo>
                <a:cubicBezTo>
                  <a:pt x="612" y="1030"/>
                  <a:pt x="601" y="1019"/>
                  <a:pt x="606" y="1010"/>
                </a:cubicBezTo>
                <a:cubicBezTo>
                  <a:pt x="614" y="997"/>
                  <a:pt x="643" y="1004"/>
                  <a:pt x="655" y="1000"/>
                </a:cubicBezTo>
                <a:cubicBezTo>
                  <a:pt x="680" y="993"/>
                  <a:pt x="694" y="969"/>
                  <a:pt x="722" y="964"/>
                </a:cubicBezTo>
                <a:cubicBezTo>
                  <a:pt x="733" y="962"/>
                  <a:pt x="744" y="966"/>
                  <a:pt x="754" y="962"/>
                </a:cubicBezTo>
                <a:cubicBezTo>
                  <a:pt x="765" y="958"/>
                  <a:pt x="776" y="947"/>
                  <a:pt x="786" y="941"/>
                </a:cubicBezTo>
                <a:cubicBezTo>
                  <a:pt x="794" y="938"/>
                  <a:pt x="807" y="929"/>
                  <a:pt x="816" y="929"/>
                </a:cubicBezTo>
                <a:cubicBezTo>
                  <a:pt x="833" y="929"/>
                  <a:pt x="835" y="940"/>
                  <a:pt x="850" y="943"/>
                </a:cubicBezTo>
                <a:cubicBezTo>
                  <a:pt x="880" y="951"/>
                  <a:pt x="885" y="929"/>
                  <a:pt x="888" y="905"/>
                </a:cubicBezTo>
                <a:cubicBezTo>
                  <a:pt x="890" y="884"/>
                  <a:pt x="897" y="857"/>
                  <a:pt x="908" y="839"/>
                </a:cubicBezTo>
                <a:cubicBezTo>
                  <a:pt x="917" y="824"/>
                  <a:pt x="936" y="814"/>
                  <a:pt x="942" y="796"/>
                </a:cubicBezTo>
                <a:cubicBezTo>
                  <a:pt x="946" y="782"/>
                  <a:pt x="941" y="753"/>
                  <a:pt x="938" y="739"/>
                </a:cubicBezTo>
                <a:cubicBezTo>
                  <a:pt x="934" y="719"/>
                  <a:pt x="928" y="703"/>
                  <a:pt x="926" y="683"/>
                </a:cubicBezTo>
                <a:cubicBezTo>
                  <a:pt x="922" y="654"/>
                  <a:pt x="905" y="613"/>
                  <a:pt x="911" y="584"/>
                </a:cubicBezTo>
                <a:cubicBezTo>
                  <a:pt x="917" y="552"/>
                  <a:pt x="955" y="571"/>
                  <a:pt x="968" y="543"/>
                </a:cubicBezTo>
                <a:cubicBezTo>
                  <a:pt x="983" y="508"/>
                  <a:pt x="936" y="512"/>
                  <a:pt x="939" y="477"/>
                </a:cubicBezTo>
                <a:cubicBezTo>
                  <a:pt x="941" y="449"/>
                  <a:pt x="962" y="424"/>
                  <a:pt x="952" y="392"/>
                </a:cubicBezTo>
                <a:cubicBezTo>
                  <a:pt x="947" y="378"/>
                  <a:pt x="939" y="372"/>
                  <a:pt x="936" y="356"/>
                </a:cubicBezTo>
                <a:cubicBezTo>
                  <a:pt x="934" y="342"/>
                  <a:pt x="936" y="324"/>
                  <a:pt x="936" y="310"/>
                </a:cubicBezTo>
                <a:cubicBezTo>
                  <a:pt x="937" y="297"/>
                  <a:pt x="940" y="284"/>
                  <a:pt x="945" y="271"/>
                </a:cubicBezTo>
                <a:cubicBezTo>
                  <a:pt x="939" y="266"/>
                  <a:pt x="935" y="259"/>
                  <a:pt x="934" y="248"/>
                </a:cubicBezTo>
                <a:cubicBezTo>
                  <a:pt x="930" y="220"/>
                  <a:pt x="941" y="194"/>
                  <a:pt x="924" y="171"/>
                </a:cubicBezTo>
                <a:cubicBezTo>
                  <a:pt x="914" y="159"/>
                  <a:pt x="897" y="148"/>
                  <a:pt x="887" y="136"/>
                </a:cubicBezTo>
                <a:cubicBezTo>
                  <a:pt x="877" y="124"/>
                  <a:pt x="868" y="113"/>
                  <a:pt x="859" y="100"/>
                </a:cubicBezTo>
                <a:cubicBezTo>
                  <a:pt x="820" y="48"/>
                  <a:pt x="763" y="36"/>
                  <a:pt x="706" y="14"/>
                </a:cubicBezTo>
                <a:cubicBezTo>
                  <a:pt x="678" y="3"/>
                  <a:pt x="647" y="0"/>
                  <a:pt x="615" y="4"/>
                </a:cubicBezTo>
                <a:cubicBezTo>
                  <a:pt x="587" y="8"/>
                  <a:pt x="546" y="11"/>
                  <a:pt x="522" y="26"/>
                </a:cubicBezTo>
                <a:cubicBezTo>
                  <a:pt x="492" y="45"/>
                  <a:pt x="506" y="69"/>
                  <a:pt x="483" y="92"/>
                </a:cubicBezTo>
                <a:cubicBezTo>
                  <a:pt x="455" y="118"/>
                  <a:pt x="411" y="108"/>
                  <a:pt x="380" y="124"/>
                </a:cubicBezTo>
                <a:cubicBezTo>
                  <a:pt x="365" y="132"/>
                  <a:pt x="351" y="143"/>
                  <a:pt x="337" y="151"/>
                </a:cubicBezTo>
                <a:cubicBezTo>
                  <a:pt x="325" y="158"/>
                  <a:pt x="310" y="163"/>
                  <a:pt x="297" y="170"/>
                </a:cubicBezTo>
                <a:cubicBezTo>
                  <a:pt x="249" y="198"/>
                  <a:pt x="205" y="218"/>
                  <a:pt x="153" y="239"/>
                </a:cubicBezTo>
                <a:cubicBezTo>
                  <a:pt x="140" y="244"/>
                  <a:pt x="124" y="244"/>
                  <a:pt x="115" y="256"/>
                </a:cubicBezTo>
                <a:cubicBezTo>
                  <a:pt x="109" y="265"/>
                  <a:pt x="110" y="278"/>
                  <a:pt x="105" y="287"/>
                </a:cubicBezTo>
                <a:cubicBezTo>
                  <a:pt x="97" y="299"/>
                  <a:pt x="87" y="304"/>
                  <a:pt x="75" y="305"/>
                </a:cubicBezTo>
                <a:cubicBezTo>
                  <a:pt x="74" y="312"/>
                  <a:pt x="70" y="319"/>
                  <a:pt x="62" y="327"/>
                </a:cubicBezTo>
                <a:cubicBezTo>
                  <a:pt x="42" y="348"/>
                  <a:pt x="19" y="369"/>
                  <a:pt x="41" y="394"/>
                </a:cubicBezTo>
                <a:cubicBezTo>
                  <a:pt x="63" y="418"/>
                  <a:pt x="82" y="419"/>
                  <a:pt x="54" y="453"/>
                </a:cubicBezTo>
                <a:cubicBezTo>
                  <a:pt x="44" y="466"/>
                  <a:pt x="33" y="469"/>
                  <a:pt x="32" y="487"/>
                </a:cubicBezTo>
                <a:cubicBezTo>
                  <a:pt x="31" y="497"/>
                  <a:pt x="37" y="513"/>
                  <a:pt x="40" y="522"/>
                </a:cubicBezTo>
                <a:cubicBezTo>
                  <a:pt x="51" y="565"/>
                  <a:pt x="27" y="551"/>
                  <a:pt x="12" y="584"/>
                </a:cubicBezTo>
                <a:cubicBezTo>
                  <a:pt x="5" y="598"/>
                  <a:pt x="0" y="645"/>
                  <a:pt x="6" y="660"/>
                </a:cubicBezTo>
                <a:cubicBezTo>
                  <a:pt x="25" y="705"/>
                  <a:pt x="116" y="694"/>
                  <a:pt x="153" y="704"/>
                </a:cubicBezTo>
                <a:cubicBezTo>
                  <a:pt x="165" y="743"/>
                  <a:pt x="126" y="735"/>
                  <a:pt x="126" y="766"/>
                </a:cubicBezTo>
                <a:cubicBezTo>
                  <a:pt x="102" y="780"/>
                  <a:pt x="109" y="821"/>
                  <a:pt x="103" y="844"/>
                </a:cubicBezTo>
                <a:cubicBezTo>
                  <a:pt x="96" y="871"/>
                  <a:pt x="80" y="904"/>
                  <a:pt x="67" y="931"/>
                </a:cubicBezTo>
                <a:cubicBezTo>
                  <a:pt x="66" y="928"/>
                  <a:pt x="65" y="925"/>
                  <a:pt x="64" y="922"/>
                </a:cubicBezTo>
                <a:cubicBezTo>
                  <a:pt x="57" y="939"/>
                  <a:pt x="34" y="961"/>
                  <a:pt x="42" y="983"/>
                </a:cubicBezTo>
                <a:cubicBezTo>
                  <a:pt x="48" y="1001"/>
                  <a:pt x="80" y="1008"/>
                  <a:pt x="91" y="1028"/>
                </a:cubicBezTo>
                <a:cubicBezTo>
                  <a:pt x="103" y="1050"/>
                  <a:pt x="106" y="1077"/>
                  <a:pt x="126" y="1095"/>
                </a:cubicBezTo>
                <a:cubicBezTo>
                  <a:pt x="145" y="1112"/>
                  <a:pt x="166" y="1107"/>
                  <a:pt x="190" y="1107"/>
                </a:cubicBezTo>
                <a:cubicBezTo>
                  <a:pt x="190" y="1104"/>
                  <a:pt x="194" y="1098"/>
                  <a:pt x="192" y="1092"/>
                </a:cubicBezTo>
                <a:cubicBezTo>
                  <a:pt x="220" y="1103"/>
                  <a:pt x="258" y="1106"/>
                  <a:pt x="288" y="1113"/>
                </a:cubicBezTo>
                <a:cubicBezTo>
                  <a:pt x="321" y="1120"/>
                  <a:pt x="338" y="1152"/>
                  <a:pt x="354" y="1182"/>
                </a:cubicBezTo>
                <a:cubicBezTo>
                  <a:pt x="355" y="1184"/>
                  <a:pt x="356" y="1186"/>
                  <a:pt x="357" y="1188"/>
                </a:cubicBezTo>
                <a:cubicBezTo>
                  <a:pt x="361" y="1186"/>
                  <a:pt x="365" y="1186"/>
                  <a:pt x="370" y="1185"/>
                </a:cubicBezTo>
                <a:cubicBezTo>
                  <a:pt x="397" y="1179"/>
                  <a:pt x="417" y="1173"/>
                  <a:pt x="445" y="1171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2" name="Freeform 18">
            <a:extLst>
              <a:ext uri="{FF2B5EF4-FFF2-40B4-BE49-F238E27FC236}">
                <a16:creationId xmlns:a16="http://schemas.microsoft.com/office/drawing/2014/main" id="{E56196FC-2C5E-451A-B55C-8A88B7586C07}"/>
              </a:ext>
            </a:extLst>
          </p:cNvPr>
          <p:cNvSpPr>
            <a:spLocks/>
          </p:cNvSpPr>
          <p:nvPr/>
        </p:nvSpPr>
        <p:spPr bwMode="auto">
          <a:xfrm>
            <a:off x="9792983" y="8371713"/>
            <a:ext cx="684163" cy="708949"/>
          </a:xfrm>
          <a:custGeom>
            <a:avLst/>
            <a:gdLst>
              <a:gd name="T0" fmla="*/ 1132 w 1297"/>
              <a:gd name="T1" fmla="*/ 971 h 1344"/>
              <a:gd name="T2" fmla="*/ 1066 w 1297"/>
              <a:gd name="T3" fmla="*/ 974 h 1344"/>
              <a:gd name="T4" fmla="*/ 982 w 1297"/>
              <a:gd name="T5" fmla="*/ 862 h 1344"/>
              <a:gd name="T6" fmla="*/ 1007 w 1297"/>
              <a:gd name="T7" fmla="*/ 810 h 1344"/>
              <a:gd name="T8" fmla="*/ 1066 w 1297"/>
              <a:gd name="T9" fmla="*/ 645 h 1344"/>
              <a:gd name="T10" fmla="*/ 946 w 1297"/>
              <a:gd name="T11" fmla="*/ 539 h 1344"/>
              <a:gd name="T12" fmla="*/ 980 w 1297"/>
              <a:gd name="T13" fmla="*/ 401 h 1344"/>
              <a:gd name="T14" fmla="*/ 994 w 1297"/>
              <a:gd name="T15" fmla="*/ 332 h 1344"/>
              <a:gd name="T16" fmla="*/ 1002 w 1297"/>
              <a:gd name="T17" fmla="*/ 206 h 1344"/>
              <a:gd name="T18" fmla="*/ 923 w 1297"/>
              <a:gd name="T19" fmla="*/ 156 h 1344"/>
              <a:gd name="T20" fmla="*/ 811 w 1297"/>
              <a:gd name="T21" fmla="*/ 93 h 1344"/>
              <a:gd name="T22" fmla="*/ 670 w 1297"/>
              <a:gd name="T23" fmla="*/ 80 h 1344"/>
              <a:gd name="T24" fmla="*/ 594 w 1297"/>
              <a:gd name="T25" fmla="*/ 169 h 1344"/>
              <a:gd name="T26" fmla="*/ 508 w 1297"/>
              <a:gd name="T27" fmla="*/ 298 h 1344"/>
              <a:gd name="T28" fmla="*/ 397 w 1297"/>
              <a:gd name="T29" fmla="*/ 388 h 1344"/>
              <a:gd name="T30" fmla="*/ 330 w 1297"/>
              <a:gd name="T31" fmla="*/ 398 h 1344"/>
              <a:gd name="T32" fmla="*/ 228 w 1297"/>
              <a:gd name="T33" fmla="*/ 424 h 1344"/>
              <a:gd name="T34" fmla="*/ 128 w 1297"/>
              <a:gd name="T35" fmla="*/ 463 h 1344"/>
              <a:gd name="T36" fmla="*/ 72 w 1297"/>
              <a:gd name="T37" fmla="*/ 539 h 1344"/>
              <a:gd name="T38" fmla="*/ 26 w 1297"/>
              <a:gd name="T39" fmla="*/ 611 h 1344"/>
              <a:gd name="T40" fmla="*/ 18 w 1297"/>
              <a:gd name="T41" fmla="*/ 685 h 1344"/>
              <a:gd name="T42" fmla="*/ 70 w 1297"/>
              <a:gd name="T43" fmla="*/ 805 h 1344"/>
              <a:gd name="T44" fmla="*/ 118 w 1297"/>
              <a:gd name="T45" fmla="*/ 815 h 1344"/>
              <a:gd name="T46" fmla="*/ 171 w 1297"/>
              <a:gd name="T47" fmla="*/ 808 h 1344"/>
              <a:gd name="T48" fmla="*/ 259 w 1297"/>
              <a:gd name="T49" fmla="*/ 832 h 1344"/>
              <a:gd name="T50" fmla="*/ 259 w 1297"/>
              <a:gd name="T51" fmla="*/ 951 h 1344"/>
              <a:gd name="T52" fmla="*/ 213 w 1297"/>
              <a:gd name="T53" fmla="*/ 984 h 1344"/>
              <a:gd name="T54" fmla="*/ 241 w 1297"/>
              <a:gd name="T55" fmla="*/ 1102 h 1344"/>
              <a:gd name="T56" fmla="*/ 197 w 1297"/>
              <a:gd name="T57" fmla="*/ 1137 h 1344"/>
              <a:gd name="T58" fmla="*/ 251 w 1297"/>
              <a:gd name="T59" fmla="*/ 1192 h 1344"/>
              <a:gd name="T60" fmla="*/ 258 w 1297"/>
              <a:gd name="T61" fmla="*/ 1298 h 1344"/>
              <a:gd name="T62" fmla="*/ 311 w 1297"/>
              <a:gd name="T63" fmla="*/ 1344 h 1344"/>
              <a:gd name="T64" fmla="*/ 354 w 1297"/>
              <a:gd name="T65" fmla="*/ 1301 h 1344"/>
              <a:gd name="T66" fmla="*/ 447 w 1297"/>
              <a:gd name="T67" fmla="*/ 1267 h 1344"/>
              <a:gd name="T68" fmla="*/ 558 w 1297"/>
              <a:gd name="T69" fmla="*/ 1201 h 1344"/>
              <a:gd name="T70" fmla="*/ 639 w 1297"/>
              <a:gd name="T71" fmla="*/ 1150 h 1344"/>
              <a:gd name="T72" fmla="*/ 737 w 1297"/>
              <a:gd name="T73" fmla="*/ 999 h 1344"/>
              <a:gd name="T74" fmla="*/ 818 w 1297"/>
              <a:gd name="T75" fmla="*/ 996 h 1344"/>
              <a:gd name="T76" fmla="*/ 945 w 1297"/>
              <a:gd name="T77" fmla="*/ 1020 h 1344"/>
              <a:gd name="T78" fmla="*/ 1020 w 1297"/>
              <a:gd name="T79" fmla="*/ 1038 h 1344"/>
              <a:gd name="T80" fmla="*/ 1142 w 1297"/>
              <a:gd name="T81" fmla="*/ 1088 h 1344"/>
              <a:gd name="T82" fmla="*/ 1297 w 1297"/>
              <a:gd name="T83" fmla="*/ 1067 h 1344"/>
              <a:gd name="T84" fmla="*/ 1228 w 1297"/>
              <a:gd name="T85" fmla="*/ 992 h 1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297" h="1344">
                <a:moveTo>
                  <a:pt x="1228" y="992"/>
                </a:moveTo>
                <a:cubicBezTo>
                  <a:pt x="1198" y="985"/>
                  <a:pt x="1160" y="982"/>
                  <a:pt x="1132" y="971"/>
                </a:cubicBezTo>
                <a:cubicBezTo>
                  <a:pt x="1134" y="977"/>
                  <a:pt x="1130" y="983"/>
                  <a:pt x="1130" y="986"/>
                </a:cubicBezTo>
                <a:cubicBezTo>
                  <a:pt x="1106" y="986"/>
                  <a:pt x="1085" y="991"/>
                  <a:pt x="1066" y="974"/>
                </a:cubicBezTo>
                <a:cubicBezTo>
                  <a:pt x="1046" y="956"/>
                  <a:pt x="1043" y="929"/>
                  <a:pt x="1031" y="907"/>
                </a:cubicBezTo>
                <a:cubicBezTo>
                  <a:pt x="1020" y="887"/>
                  <a:pt x="988" y="880"/>
                  <a:pt x="982" y="862"/>
                </a:cubicBezTo>
                <a:cubicBezTo>
                  <a:pt x="974" y="840"/>
                  <a:pt x="997" y="818"/>
                  <a:pt x="1004" y="801"/>
                </a:cubicBezTo>
                <a:cubicBezTo>
                  <a:pt x="1005" y="804"/>
                  <a:pt x="1006" y="807"/>
                  <a:pt x="1007" y="810"/>
                </a:cubicBezTo>
                <a:cubicBezTo>
                  <a:pt x="1020" y="783"/>
                  <a:pt x="1036" y="750"/>
                  <a:pt x="1043" y="723"/>
                </a:cubicBezTo>
                <a:cubicBezTo>
                  <a:pt x="1049" y="700"/>
                  <a:pt x="1042" y="659"/>
                  <a:pt x="1066" y="645"/>
                </a:cubicBezTo>
                <a:cubicBezTo>
                  <a:pt x="1066" y="614"/>
                  <a:pt x="1105" y="622"/>
                  <a:pt x="1093" y="583"/>
                </a:cubicBezTo>
                <a:cubicBezTo>
                  <a:pt x="1056" y="573"/>
                  <a:pt x="965" y="584"/>
                  <a:pt x="946" y="539"/>
                </a:cubicBezTo>
                <a:cubicBezTo>
                  <a:pt x="940" y="524"/>
                  <a:pt x="945" y="477"/>
                  <a:pt x="952" y="463"/>
                </a:cubicBezTo>
                <a:cubicBezTo>
                  <a:pt x="967" y="430"/>
                  <a:pt x="991" y="444"/>
                  <a:pt x="980" y="401"/>
                </a:cubicBezTo>
                <a:cubicBezTo>
                  <a:pt x="977" y="392"/>
                  <a:pt x="971" y="376"/>
                  <a:pt x="972" y="366"/>
                </a:cubicBezTo>
                <a:cubicBezTo>
                  <a:pt x="973" y="348"/>
                  <a:pt x="984" y="345"/>
                  <a:pt x="994" y="332"/>
                </a:cubicBezTo>
                <a:cubicBezTo>
                  <a:pt x="1022" y="298"/>
                  <a:pt x="1003" y="297"/>
                  <a:pt x="981" y="273"/>
                </a:cubicBezTo>
                <a:cubicBezTo>
                  <a:pt x="959" y="248"/>
                  <a:pt x="982" y="227"/>
                  <a:pt x="1002" y="206"/>
                </a:cubicBezTo>
                <a:cubicBezTo>
                  <a:pt x="1010" y="198"/>
                  <a:pt x="1014" y="191"/>
                  <a:pt x="1015" y="184"/>
                </a:cubicBezTo>
                <a:cubicBezTo>
                  <a:pt x="986" y="186"/>
                  <a:pt x="948" y="162"/>
                  <a:pt x="923" y="156"/>
                </a:cubicBezTo>
                <a:cubicBezTo>
                  <a:pt x="897" y="150"/>
                  <a:pt x="865" y="154"/>
                  <a:pt x="841" y="143"/>
                </a:cubicBezTo>
                <a:cubicBezTo>
                  <a:pt x="813" y="130"/>
                  <a:pt x="821" y="115"/>
                  <a:pt x="811" y="93"/>
                </a:cubicBezTo>
                <a:cubicBezTo>
                  <a:pt x="803" y="75"/>
                  <a:pt x="728" y="0"/>
                  <a:pt x="709" y="3"/>
                </a:cubicBezTo>
                <a:cubicBezTo>
                  <a:pt x="707" y="33"/>
                  <a:pt x="692" y="59"/>
                  <a:pt x="670" y="80"/>
                </a:cubicBezTo>
                <a:cubicBezTo>
                  <a:pt x="645" y="104"/>
                  <a:pt x="613" y="77"/>
                  <a:pt x="586" y="92"/>
                </a:cubicBezTo>
                <a:cubicBezTo>
                  <a:pt x="551" y="111"/>
                  <a:pt x="590" y="144"/>
                  <a:pt x="594" y="169"/>
                </a:cubicBezTo>
                <a:cubicBezTo>
                  <a:pt x="599" y="212"/>
                  <a:pt x="570" y="202"/>
                  <a:pt x="540" y="205"/>
                </a:cubicBezTo>
                <a:cubicBezTo>
                  <a:pt x="539" y="237"/>
                  <a:pt x="547" y="287"/>
                  <a:pt x="508" y="298"/>
                </a:cubicBezTo>
                <a:cubicBezTo>
                  <a:pt x="465" y="311"/>
                  <a:pt x="457" y="287"/>
                  <a:pt x="445" y="335"/>
                </a:cubicBezTo>
                <a:cubicBezTo>
                  <a:pt x="439" y="356"/>
                  <a:pt x="421" y="382"/>
                  <a:pt x="397" y="388"/>
                </a:cubicBezTo>
                <a:cubicBezTo>
                  <a:pt x="384" y="391"/>
                  <a:pt x="373" y="383"/>
                  <a:pt x="361" y="383"/>
                </a:cubicBezTo>
                <a:cubicBezTo>
                  <a:pt x="345" y="384"/>
                  <a:pt x="342" y="395"/>
                  <a:pt x="330" y="398"/>
                </a:cubicBezTo>
                <a:cubicBezTo>
                  <a:pt x="327" y="399"/>
                  <a:pt x="323" y="399"/>
                  <a:pt x="320" y="399"/>
                </a:cubicBezTo>
                <a:cubicBezTo>
                  <a:pt x="301" y="419"/>
                  <a:pt x="247" y="422"/>
                  <a:pt x="228" y="424"/>
                </a:cubicBezTo>
                <a:cubicBezTo>
                  <a:pt x="221" y="459"/>
                  <a:pt x="180" y="440"/>
                  <a:pt x="154" y="445"/>
                </a:cubicBezTo>
                <a:cubicBezTo>
                  <a:pt x="140" y="447"/>
                  <a:pt x="133" y="446"/>
                  <a:pt x="128" y="463"/>
                </a:cubicBezTo>
                <a:cubicBezTo>
                  <a:pt x="124" y="481"/>
                  <a:pt x="144" y="491"/>
                  <a:pt x="141" y="506"/>
                </a:cubicBezTo>
                <a:cubicBezTo>
                  <a:pt x="136" y="531"/>
                  <a:pt x="87" y="516"/>
                  <a:pt x="72" y="539"/>
                </a:cubicBezTo>
                <a:cubicBezTo>
                  <a:pt x="64" y="551"/>
                  <a:pt x="66" y="563"/>
                  <a:pt x="57" y="575"/>
                </a:cubicBezTo>
                <a:cubicBezTo>
                  <a:pt x="49" y="586"/>
                  <a:pt x="28" y="594"/>
                  <a:pt x="26" y="611"/>
                </a:cubicBezTo>
                <a:cubicBezTo>
                  <a:pt x="24" y="624"/>
                  <a:pt x="35" y="633"/>
                  <a:pt x="34" y="647"/>
                </a:cubicBezTo>
                <a:cubicBezTo>
                  <a:pt x="33" y="657"/>
                  <a:pt x="23" y="674"/>
                  <a:pt x="18" y="685"/>
                </a:cubicBezTo>
                <a:cubicBezTo>
                  <a:pt x="8" y="709"/>
                  <a:pt x="0" y="739"/>
                  <a:pt x="6" y="767"/>
                </a:cubicBezTo>
                <a:cubicBezTo>
                  <a:pt x="13" y="804"/>
                  <a:pt x="44" y="787"/>
                  <a:pt x="70" y="805"/>
                </a:cubicBezTo>
                <a:cubicBezTo>
                  <a:pt x="83" y="814"/>
                  <a:pt x="86" y="828"/>
                  <a:pt x="103" y="828"/>
                </a:cubicBezTo>
                <a:cubicBezTo>
                  <a:pt x="106" y="827"/>
                  <a:pt x="112" y="816"/>
                  <a:pt x="118" y="815"/>
                </a:cubicBezTo>
                <a:cubicBezTo>
                  <a:pt x="125" y="814"/>
                  <a:pt x="132" y="816"/>
                  <a:pt x="139" y="817"/>
                </a:cubicBezTo>
                <a:cubicBezTo>
                  <a:pt x="160" y="819"/>
                  <a:pt x="153" y="823"/>
                  <a:pt x="171" y="808"/>
                </a:cubicBezTo>
                <a:cubicBezTo>
                  <a:pt x="185" y="796"/>
                  <a:pt x="174" y="795"/>
                  <a:pt x="197" y="792"/>
                </a:cubicBezTo>
                <a:cubicBezTo>
                  <a:pt x="229" y="789"/>
                  <a:pt x="255" y="800"/>
                  <a:pt x="259" y="832"/>
                </a:cubicBezTo>
                <a:cubicBezTo>
                  <a:pt x="262" y="856"/>
                  <a:pt x="260" y="883"/>
                  <a:pt x="261" y="907"/>
                </a:cubicBezTo>
                <a:cubicBezTo>
                  <a:pt x="262" y="917"/>
                  <a:pt x="265" y="942"/>
                  <a:pt x="259" y="951"/>
                </a:cubicBezTo>
                <a:cubicBezTo>
                  <a:pt x="250" y="967"/>
                  <a:pt x="241" y="957"/>
                  <a:pt x="228" y="963"/>
                </a:cubicBezTo>
                <a:cubicBezTo>
                  <a:pt x="212" y="971"/>
                  <a:pt x="215" y="965"/>
                  <a:pt x="213" y="984"/>
                </a:cubicBezTo>
                <a:cubicBezTo>
                  <a:pt x="211" y="996"/>
                  <a:pt x="217" y="1011"/>
                  <a:pt x="221" y="1022"/>
                </a:cubicBezTo>
                <a:cubicBezTo>
                  <a:pt x="229" y="1046"/>
                  <a:pt x="248" y="1075"/>
                  <a:pt x="241" y="1102"/>
                </a:cubicBezTo>
                <a:cubicBezTo>
                  <a:pt x="235" y="1122"/>
                  <a:pt x="239" y="1112"/>
                  <a:pt x="220" y="1119"/>
                </a:cubicBezTo>
                <a:cubicBezTo>
                  <a:pt x="208" y="1124"/>
                  <a:pt x="193" y="1116"/>
                  <a:pt x="197" y="1137"/>
                </a:cubicBezTo>
                <a:cubicBezTo>
                  <a:pt x="200" y="1155"/>
                  <a:pt x="223" y="1150"/>
                  <a:pt x="233" y="1160"/>
                </a:cubicBezTo>
                <a:cubicBezTo>
                  <a:pt x="242" y="1169"/>
                  <a:pt x="240" y="1187"/>
                  <a:pt x="251" y="1192"/>
                </a:cubicBezTo>
                <a:cubicBezTo>
                  <a:pt x="224" y="1202"/>
                  <a:pt x="248" y="1248"/>
                  <a:pt x="253" y="1263"/>
                </a:cubicBezTo>
                <a:cubicBezTo>
                  <a:pt x="256" y="1273"/>
                  <a:pt x="253" y="1289"/>
                  <a:pt x="258" y="1298"/>
                </a:cubicBezTo>
                <a:cubicBezTo>
                  <a:pt x="262" y="1304"/>
                  <a:pt x="287" y="1317"/>
                  <a:pt x="294" y="1326"/>
                </a:cubicBezTo>
                <a:cubicBezTo>
                  <a:pt x="300" y="1333"/>
                  <a:pt x="305" y="1339"/>
                  <a:pt x="311" y="1344"/>
                </a:cubicBezTo>
                <a:cubicBezTo>
                  <a:pt x="316" y="1342"/>
                  <a:pt x="321" y="1340"/>
                  <a:pt x="326" y="1336"/>
                </a:cubicBezTo>
                <a:cubicBezTo>
                  <a:pt x="342" y="1326"/>
                  <a:pt x="345" y="1317"/>
                  <a:pt x="354" y="1301"/>
                </a:cubicBezTo>
                <a:cubicBezTo>
                  <a:pt x="369" y="1271"/>
                  <a:pt x="378" y="1275"/>
                  <a:pt x="412" y="1275"/>
                </a:cubicBezTo>
                <a:cubicBezTo>
                  <a:pt x="428" y="1275"/>
                  <a:pt x="436" y="1276"/>
                  <a:pt x="447" y="1267"/>
                </a:cubicBezTo>
                <a:cubicBezTo>
                  <a:pt x="459" y="1259"/>
                  <a:pt x="461" y="1237"/>
                  <a:pt x="472" y="1229"/>
                </a:cubicBezTo>
                <a:cubicBezTo>
                  <a:pt x="496" y="1211"/>
                  <a:pt x="533" y="1222"/>
                  <a:pt x="558" y="1201"/>
                </a:cubicBezTo>
                <a:cubicBezTo>
                  <a:pt x="572" y="1188"/>
                  <a:pt x="577" y="1179"/>
                  <a:pt x="593" y="1170"/>
                </a:cubicBezTo>
                <a:cubicBezTo>
                  <a:pt x="609" y="1163"/>
                  <a:pt x="625" y="1158"/>
                  <a:pt x="639" y="1150"/>
                </a:cubicBezTo>
                <a:cubicBezTo>
                  <a:pt x="674" y="1131"/>
                  <a:pt x="665" y="1114"/>
                  <a:pt x="675" y="1079"/>
                </a:cubicBezTo>
                <a:cubicBezTo>
                  <a:pt x="685" y="1045"/>
                  <a:pt x="712" y="1023"/>
                  <a:pt x="737" y="999"/>
                </a:cubicBezTo>
                <a:cubicBezTo>
                  <a:pt x="752" y="984"/>
                  <a:pt x="752" y="977"/>
                  <a:pt x="772" y="978"/>
                </a:cubicBezTo>
                <a:cubicBezTo>
                  <a:pt x="786" y="979"/>
                  <a:pt x="805" y="990"/>
                  <a:pt x="818" y="996"/>
                </a:cubicBezTo>
                <a:cubicBezTo>
                  <a:pt x="847" y="1008"/>
                  <a:pt x="870" y="1017"/>
                  <a:pt x="902" y="1017"/>
                </a:cubicBezTo>
                <a:cubicBezTo>
                  <a:pt x="917" y="1017"/>
                  <a:pt x="931" y="1021"/>
                  <a:pt x="945" y="1020"/>
                </a:cubicBezTo>
                <a:cubicBezTo>
                  <a:pt x="960" y="1020"/>
                  <a:pt x="970" y="1015"/>
                  <a:pt x="984" y="1016"/>
                </a:cubicBezTo>
                <a:cubicBezTo>
                  <a:pt x="998" y="1018"/>
                  <a:pt x="1011" y="1030"/>
                  <a:pt x="1020" y="1038"/>
                </a:cubicBezTo>
                <a:cubicBezTo>
                  <a:pt x="1034" y="1050"/>
                  <a:pt x="1044" y="1053"/>
                  <a:pt x="1058" y="1062"/>
                </a:cubicBezTo>
                <a:cubicBezTo>
                  <a:pt x="1088" y="1081"/>
                  <a:pt x="1104" y="1095"/>
                  <a:pt x="1142" y="1088"/>
                </a:cubicBezTo>
                <a:cubicBezTo>
                  <a:pt x="1179" y="1081"/>
                  <a:pt x="1185" y="1054"/>
                  <a:pt x="1223" y="1069"/>
                </a:cubicBezTo>
                <a:cubicBezTo>
                  <a:pt x="1254" y="1081"/>
                  <a:pt x="1269" y="1073"/>
                  <a:pt x="1297" y="1067"/>
                </a:cubicBezTo>
                <a:cubicBezTo>
                  <a:pt x="1296" y="1065"/>
                  <a:pt x="1295" y="1063"/>
                  <a:pt x="1294" y="1061"/>
                </a:cubicBezTo>
                <a:cubicBezTo>
                  <a:pt x="1278" y="1031"/>
                  <a:pt x="1261" y="999"/>
                  <a:pt x="1228" y="992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99372A52-8DE2-4D19-A33B-BC5254A1FCA3}"/>
              </a:ext>
            </a:extLst>
          </p:cNvPr>
          <p:cNvSpPr>
            <a:spLocks/>
          </p:cNvSpPr>
          <p:nvPr/>
        </p:nvSpPr>
        <p:spPr bwMode="auto">
          <a:xfrm>
            <a:off x="10515104" y="9006306"/>
            <a:ext cx="601768" cy="780625"/>
          </a:xfrm>
          <a:custGeom>
            <a:avLst/>
            <a:gdLst>
              <a:gd name="T0" fmla="*/ 978 w 1141"/>
              <a:gd name="T1" fmla="*/ 359 h 1480"/>
              <a:gd name="T2" fmla="*/ 849 w 1141"/>
              <a:gd name="T3" fmla="*/ 234 h 1480"/>
              <a:gd name="T4" fmla="*/ 740 w 1141"/>
              <a:gd name="T5" fmla="*/ 223 h 1480"/>
              <a:gd name="T6" fmla="*/ 620 w 1141"/>
              <a:gd name="T7" fmla="*/ 248 h 1480"/>
              <a:gd name="T8" fmla="*/ 500 w 1141"/>
              <a:gd name="T9" fmla="*/ 297 h 1480"/>
              <a:gd name="T10" fmla="*/ 382 w 1141"/>
              <a:gd name="T11" fmla="*/ 282 h 1480"/>
              <a:gd name="T12" fmla="*/ 209 w 1141"/>
              <a:gd name="T13" fmla="*/ 204 h 1480"/>
              <a:gd name="T14" fmla="*/ 155 w 1141"/>
              <a:gd name="T15" fmla="*/ 131 h 1480"/>
              <a:gd name="T16" fmla="*/ 78 w 1141"/>
              <a:gd name="T17" fmla="*/ 47 h 1480"/>
              <a:gd name="T18" fmla="*/ 34 w 1141"/>
              <a:gd name="T19" fmla="*/ 1 h 1480"/>
              <a:gd name="T20" fmla="*/ 60 w 1141"/>
              <a:gd name="T21" fmla="*/ 67 h 1480"/>
              <a:gd name="T22" fmla="*/ 101 w 1141"/>
              <a:gd name="T23" fmla="*/ 187 h 1480"/>
              <a:gd name="T24" fmla="*/ 142 w 1141"/>
              <a:gd name="T25" fmla="*/ 244 h 1480"/>
              <a:gd name="T26" fmla="*/ 162 w 1141"/>
              <a:gd name="T27" fmla="*/ 497 h 1480"/>
              <a:gd name="T28" fmla="*/ 134 w 1141"/>
              <a:gd name="T29" fmla="*/ 540 h 1480"/>
              <a:gd name="T30" fmla="*/ 184 w 1141"/>
              <a:gd name="T31" fmla="*/ 576 h 1480"/>
              <a:gd name="T32" fmla="*/ 230 w 1141"/>
              <a:gd name="T33" fmla="*/ 521 h 1480"/>
              <a:gd name="T34" fmla="*/ 313 w 1141"/>
              <a:gd name="T35" fmla="*/ 698 h 1480"/>
              <a:gd name="T36" fmla="*/ 155 w 1141"/>
              <a:gd name="T37" fmla="*/ 855 h 1480"/>
              <a:gd name="T38" fmla="*/ 105 w 1141"/>
              <a:gd name="T39" fmla="*/ 904 h 1480"/>
              <a:gd name="T40" fmla="*/ 120 w 1141"/>
              <a:gd name="T41" fmla="*/ 1042 h 1480"/>
              <a:gd name="T42" fmla="*/ 76 w 1141"/>
              <a:gd name="T43" fmla="*/ 1165 h 1480"/>
              <a:gd name="T44" fmla="*/ 82 w 1141"/>
              <a:gd name="T45" fmla="*/ 1227 h 1480"/>
              <a:gd name="T46" fmla="*/ 82 w 1141"/>
              <a:gd name="T47" fmla="*/ 1318 h 1480"/>
              <a:gd name="T48" fmla="*/ 36 w 1141"/>
              <a:gd name="T49" fmla="*/ 1388 h 1480"/>
              <a:gd name="T50" fmla="*/ 72 w 1141"/>
              <a:gd name="T51" fmla="*/ 1441 h 1480"/>
              <a:gd name="T52" fmla="*/ 220 w 1141"/>
              <a:gd name="T53" fmla="*/ 1411 h 1480"/>
              <a:gd name="T54" fmla="*/ 365 w 1141"/>
              <a:gd name="T55" fmla="*/ 1253 h 1480"/>
              <a:gd name="T56" fmla="*/ 510 w 1141"/>
              <a:gd name="T57" fmla="*/ 1195 h 1480"/>
              <a:gd name="T58" fmla="*/ 610 w 1141"/>
              <a:gd name="T59" fmla="*/ 1140 h 1480"/>
              <a:gd name="T60" fmla="*/ 663 w 1141"/>
              <a:gd name="T61" fmla="*/ 1010 h 1480"/>
              <a:gd name="T62" fmla="*/ 869 w 1141"/>
              <a:gd name="T63" fmla="*/ 537 h 1480"/>
              <a:gd name="T64" fmla="*/ 1040 w 1141"/>
              <a:gd name="T65" fmla="*/ 485 h 1480"/>
              <a:gd name="T66" fmla="*/ 1122 w 1141"/>
              <a:gd name="T67" fmla="*/ 437 h 1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41" h="1480">
                <a:moveTo>
                  <a:pt x="1121" y="437"/>
                </a:moveTo>
                <a:cubicBezTo>
                  <a:pt x="1067" y="446"/>
                  <a:pt x="1000" y="406"/>
                  <a:pt x="978" y="359"/>
                </a:cubicBezTo>
                <a:cubicBezTo>
                  <a:pt x="960" y="323"/>
                  <a:pt x="946" y="314"/>
                  <a:pt x="909" y="299"/>
                </a:cubicBezTo>
                <a:cubicBezTo>
                  <a:pt x="877" y="286"/>
                  <a:pt x="870" y="260"/>
                  <a:pt x="849" y="234"/>
                </a:cubicBezTo>
                <a:cubicBezTo>
                  <a:pt x="837" y="218"/>
                  <a:pt x="792" y="171"/>
                  <a:pt x="773" y="179"/>
                </a:cubicBezTo>
                <a:cubicBezTo>
                  <a:pt x="762" y="184"/>
                  <a:pt x="751" y="215"/>
                  <a:pt x="740" y="223"/>
                </a:cubicBezTo>
                <a:cubicBezTo>
                  <a:pt x="728" y="231"/>
                  <a:pt x="723" y="230"/>
                  <a:pt x="707" y="231"/>
                </a:cubicBezTo>
                <a:cubicBezTo>
                  <a:pt x="675" y="231"/>
                  <a:pt x="648" y="231"/>
                  <a:pt x="620" y="248"/>
                </a:cubicBezTo>
                <a:cubicBezTo>
                  <a:pt x="592" y="265"/>
                  <a:pt x="578" y="275"/>
                  <a:pt x="546" y="282"/>
                </a:cubicBezTo>
                <a:cubicBezTo>
                  <a:pt x="527" y="285"/>
                  <a:pt x="518" y="293"/>
                  <a:pt x="500" y="297"/>
                </a:cubicBezTo>
                <a:cubicBezTo>
                  <a:pt x="484" y="300"/>
                  <a:pt x="470" y="298"/>
                  <a:pt x="455" y="302"/>
                </a:cubicBezTo>
                <a:cubicBezTo>
                  <a:pt x="414" y="315"/>
                  <a:pt x="416" y="306"/>
                  <a:pt x="382" y="282"/>
                </a:cubicBezTo>
                <a:cubicBezTo>
                  <a:pt x="358" y="265"/>
                  <a:pt x="323" y="259"/>
                  <a:pt x="295" y="250"/>
                </a:cubicBezTo>
                <a:cubicBezTo>
                  <a:pt x="272" y="242"/>
                  <a:pt x="224" y="226"/>
                  <a:pt x="209" y="204"/>
                </a:cubicBezTo>
                <a:cubicBezTo>
                  <a:pt x="198" y="189"/>
                  <a:pt x="200" y="181"/>
                  <a:pt x="185" y="168"/>
                </a:cubicBezTo>
                <a:cubicBezTo>
                  <a:pt x="170" y="155"/>
                  <a:pt x="165" y="148"/>
                  <a:pt x="155" y="131"/>
                </a:cubicBezTo>
                <a:cubicBezTo>
                  <a:pt x="138" y="104"/>
                  <a:pt x="112" y="81"/>
                  <a:pt x="91" y="59"/>
                </a:cubicBezTo>
                <a:cubicBezTo>
                  <a:pt x="89" y="56"/>
                  <a:pt x="82" y="51"/>
                  <a:pt x="78" y="47"/>
                </a:cubicBezTo>
                <a:cubicBezTo>
                  <a:pt x="73" y="41"/>
                  <a:pt x="72" y="35"/>
                  <a:pt x="68" y="29"/>
                </a:cubicBezTo>
                <a:cubicBezTo>
                  <a:pt x="60" y="15"/>
                  <a:pt x="52" y="1"/>
                  <a:pt x="34" y="1"/>
                </a:cubicBezTo>
                <a:cubicBezTo>
                  <a:pt x="19" y="0"/>
                  <a:pt x="16" y="9"/>
                  <a:pt x="14" y="19"/>
                </a:cubicBezTo>
                <a:cubicBezTo>
                  <a:pt x="26" y="38"/>
                  <a:pt x="50" y="47"/>
                  <a:pt x="60" y="67"/>
                </a:cubicBezTo>
                <a:cubicBezTo>
                  <a:pt x="68" y="85"/>
                  <a:pt x="60" y="107"/>
                  <a:pt x="63" y="126"/>
                </a:cubicBezTo>
                <a:cubicBezTo>
                  <a:pt x="67" y="153"/>
                  <a:pt x="87" y="166"/>
                  <a:pt x="101" y="187"/>
                </a:cubicBezTo>
                <a:cubicBezTo>
                  <a:pt x="115" y="207"/>
                  <a:pt x="123" y="236"/>
                  <a:pt x="143" y="252"/>
                </a:cubicBezTo>
                <a:cubicBezTo>
                  <a:pt x="143" y="250"/>
                  <a:pt x="143" y="247"/>
                  <a:pt x="142" y="244"/>
                </a:cubicBezTo>
                <a:cubicBezTo>
                  <a:pt x="184" y="314"/>
                  <a:pt x="127" y="376"/>
                  <a:pt x="147" y="451"/>
                </a:cubicBezTo>
                <a:cubicBezTo>
                  <a:pt x="152" y="468"/>
                  <a:pt x="162" y="477"/>
                  <a:pt x="162" y="497"/>
                </a:cubicBezTo>
                <a:cubicBezTo>
                  <a:pt x="162" y="503"/>
                  <a:pt x="165" y="517"/>
                  <a:pt x="162" y="522"/>
                </a:cubicBezTo>
                <a:cubicBezTo>
                  <a:pt x="159" y="529"/>
                  <a:pt x="139" y="532"/>
                  <a:pt x="134" y="540"/>
                </a:cubicBezTo>
                <a:cubicBezTo>
                  <a:pt x="130" y="548"/>
                  <a:pt x="130" y="566"/>
                  <a:pt x="131" y="584"/>
                </a:cubicBezTo>
                <a:cubicBezTo>
                  <a:pt x="147" y="591"/>
                  <a:pt x="172" y="587"/>
                  <a:pt x="184" y="576"/>
                </a:cubicBezTo>
                <a:cubicBezTo>
                  <a:pt x="198" y="564"/>
                  <a:pt x="175" y="550"/>
                  <a:pt x="175" y="537"/>
                </a:cubicBezTo>
                <a:cubicBezTo>
                  <a:pt x="174" y="519"/>
                  <a:pt x="207" y="518"/>
                  <a:pt x="230" y="521"/>
                </a:cubicBezTo>
                <a:cubicBezTo>
                  <a:pt x="253" y="524"/>
                  <a:pt x="282" y="551"/>
                  <a:pt x="324" y="604"/>
                </a:cubicBezTo>
                <a:cubicBezTo>
                  <a:pt x="366" y="656"/>
                  <a:pt x="345" y="659"/>
                  <a:pt x="313" y="698"/>
                </a:cubicBezTo>
                <a:cubicBezTo>
                  <a:pt x="282" y="736"/>
                  <a:pt x="221" y="801"/>
                  <a:pt x="195" y="813"/>
                </a:cubicBezTo>
                <a:cubicBezTo>
                  <a:pt x="168" y="824"/>
                  <a:pt x="157" y="836"/>
                  <a:pt x="155" y="855"/>
                </a:cubicBezTo>
                <a:cubicBezTo>
                  <a:pt x="153" y="874"/>
                  <a:pt x="175" y="883"/>
                  <a:pt x="152" y="901"/>
                </a:cubicBezTo>
                <a:cubicBezTo>
                  <a:pt x="130" y="919"/>
                  <a:pt x="105" y="904"/>
                  <a:pt x="105" y="904"/>
                </a:cubicBezTo>
                <a:cubicBezTo>
                  <a:pt x="105" y="904"/>
                  <a:pt x="65" y="947"/>
                  <a:pt x="67" y="968"/>
                </a:cubicBezTo>
                <a:cubicBezTo>
                  <a:pt x="70" y="989"/>
                  <a:pt x="113" y="1007"/>
                  <a:pt x="120" y="1042"/>
                </a:cubicBezTo>
                <a:cubicBezTo>
                  <a:pt x="130" y="1092"/>
                  <a:pt x="115" y="1087"/>
                  <a:pt x="90" y="1104"/>
                </a:cubicBezTo>
                <a:cubicBezTo>
                  <a:pt x="66" y="1121"/>
                  <a:pt x="55" y="1153"/>
                  <a:pt x="76" y="1165"/>
                </a:cubicBezTo>
                <a:cubicBezTo>
                  <a:pt x="88" y="1173"/>
                  <a:pt x="99" y="1194"/>
                  <a:pt x="86" y="1200"/>
                </a:cubicBezTo>
                <a:cubicBezTo>
                  <a:pt x="72" y="1206"/>
                  <a:pt x="69" y="1225"/>
                  <a:pt x="82" y="1227"/>
                </a:cubicBezTo>
                <a:cubicBezTo>
                  <a:pt x="94" y="1228"/>
                  <a:pt x="106" y="1252"/>
                  <a:pt x="86" y="1261"/>
                </a:cubicBezTo>
                <a:cubicBezTo>
                  <a:pt x="66" y="1271"/>
                  <a:pt x="56" y="1307"/>
                  <a:pt x="82" y="1318"/>
                </a:cubicBezTo>
                <a:cubicBezTo>
                  <a:pt x="105" y="1326"/>
                  <a:pt x="112" y="1332"/>
                  <a:pt x="108" y="1362"/>
                </a:cubicBezTo>
                <a:cubicBezTo>
                  <a:pt x="105" y="1391"/>
                  <a:pt x="70" y="1387"/>
                  <a:pt x="36" y="1388"/>
                </a:cubicBezTo>
                <a:cubicBezTo>
                  <a:pt x="0" y="1389"/>
                  <a:pt x="7" y="1412"/>
                  <a:pt x="26" y="1413"/>
                </a:cubicBezTo>
                <a:cubicBezTo>
                  <a:pt x="58" y="1414"/>
                  <a:pt x="64" y="1418"/>
                  <a:pt x="72" y="1441"/>
                </a:cubicBezTo>
                <a:cubicBezTo>
                  <a:pt x="80" y="1464"/>
                  <a:pt x="100" y="1480"/>
                  <a:pt x="132" y="1477"/>
                </a:cubicBezTo>
                <a:cubicBezTo>
                  <a:pt x="160" y="1474"/>
                  <a:pt x="221" y="1473"/>
                  <a:pt x="220" y="1411"/>
                </a:cubicBezTo>
                <a:cubicBezTo>
                  <a:pt x="218" y="1348"/>
                  <a:pt x="274" y="1303"/>
                  <a:pt x="298" y="1295"/>
                </a:cubicBezTo>
                <a:cubicBezTo>
                  <a:pt x="322" y="1286"/>
                  <a:pt x="360" y="1289"/>
                  <a:pt x="365" y="1253"/>
                </a:cubicBezTo>
                <a:cubicBezTo>
                  <a:pt x="370" y="1218"/>
                  <a:pt x="403" y="1203"/>
                  <a:pt x="438" y="1212"/>
                </a:cubicBezTo>
                <a:cubicBezTo>
                  <a:pt x="474" y="1221"/>
                  <a:pt x="495" y="1210"/>
                  <a:pt x="510" y="1195"/>
                </a:cubicBezTo>
                <a:cubicBezTo>
                  <a:pt x="525" y="1181"/>
                  <a:pt x="575" y="1192"/>
                  <a:pt x="587" y="1179"/>
                </a:cubicBezTo>
                <a:cubicBezTo>
                  <a:pt x="599" y="1167"/>
                  <a:pt x="599" y="1145"/>
                  <a:pt x="610" y="1140"/>
                </a:cubicBezTo>
                <a:cubicBezTo>
                  <a:pt x="652" y="1121"/>
                  <a:pt x="646" y="1117"/>
                  <a:pt x="650" y="1081"/>
                </a:cubicBezTo>
                <a:cubicBezTo>
                  <a:pt x="654" y="1045"/>
                  <a:pt x="650" y="1052"/>
                  <a:pt x="663" y="1010"/>
                </a:cubicBezTo>
                <a:cubicBezTo>
                  <a:pt x="677" y="968"/>
                  <a:pt x="656" y="945"/>
                  <a:pt x="649" y="909"/>
                </a:cubicBezTo>
                <a:cubicBezTo>
                  <a:pt x="626" y="779"/>
                  <a:pt x="732" y="645"/>
                  <a:pt x="869" y="537"/>
                </a:cubicBezTo>
                <a:cubicBezTo>
                  <a:pt x="895" y="517"/>
                  <a:pt x="923" y="499"/>
                  <a:pt x="952" y="494"/>
                </a:cubicBezTo>
                <a:cubicBezTo>
                  <a:pt x="995" y="486"/>
                  <a:pt x="1008" y="505"/>
                  <a:pt x="1040" y="485"/>
                </a:cubicBezTo>
                <a:cubicBezTo>
                  <a:pt x="1072" y="464"/>
                  <a:pt x="1087" y="482"/>
                  <a:pt x="1116" y="499"/>
                </a:cubicBezTo>
                <a:cubicBezTo>
                  <a:pt x="1141" y="514"/>
                  <a:pt x="1134" y="450"/>
                  <a:pt x="1122" y="437"/>
                </a:cubicBezTo>
                <a:cubicBezTo>
                  <a:pt x="1121" y="437"/>
                  <a:pt x="1121" y="437"/>
                  <a:pt x="1121" y="437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6" name="Freeform 20">
            <a:extLst>
              <a:ext uri="{FF2B5EF4-FFF2-40B4-BE49-F238E27FC236}">
                <a16:creationId xmlns:a16="http://schemas.microsoft.com/office/drawing/2014/main" id="{089465DB-6623-4114-B64F-D2C22D870F97}"/>
              </a:ext>
            </a:extLst>
          </p:cNvPr>
          <p:cNvSpPr>
            <a:spLocks/>
          </p:cNvSpPr>
          <p:nvPr/>
        </p:nvSpPr>
        <p:spPr bwMode="auto">
          <a:xfrm>
            <a:off x="10477145" y="8448302"/>
            <a:ext cx="629680" cy="793129"/>
          </a:xfrm>
          <a:custGeom>
            <a:avLst/>
            <a:gdLst>
              <a:gd name="T0" fmla="*/ 140 w 1194"/>
              <a:gd name="T1" fmla="*/ 1087 h 1504"/>
              <a:gd name="T2" fmla="*/ 163 w 1194"/>
              <a:gd name="T3" fmla="*/ 1117 h 1504"/>
              <a:gd name="T4" fmla="*/ 257 w 1194"/>
              <a:gd name="T5" fmla="*/ 1226 h 1504"/>
              <a:gd name="T6" fmla="*/ 367 w 1194"/>
              <a:gd name="T7" fmla="*/ 1308 h 1504"/>
              <a:gd name="T8" fmla="*/ 527 w 1194"/>
              <a:gd name="T9" fmla="*/ 1360 h 1504"/>
              <a:gd name="T10" fmla="*/ 618 w 1194"/>
              <a:gd name="T11" fmla="*/ 1340 h 1504"/>
              <a:gd name="T12" fmla="*/ 779 w 1194"/>
              <a:gd name="T13" fmla="*/ 1289 h 1504"/>
              <a:gd name="T14" fmla="*/ 845 w 1194"/>
              <a:gd name="T15" fmla="*/ 1237 h 1504"/>
              <a:gd name="T16" fmla="*/ 981 w 1194"/>
              <a:gd name="T17" fmla="*/ 1357 h 1504"/>
              <a:gd name="T18" fmla="*/ 1193 w 1194"/>
              <a:gd name="T19" fmla="*/ 1495 h 1504"/>
              <a:gd name="T20" fmla="*/ 1190 w 1194"/>
              <a:gd name="T21" fmla="*/ 1493 h 1504"/>
              <a:gd name="T22" fmla="*/ 891 w 1194"/>
              <a:gd name="T23" fmla="*/ 886 h 1504"/>
              <a:gd name="T24" fmla="*/ 940 w 1194"/>
              <a:gd name="T25" fmla="*/ 645 h 1504"/>
              <a:gd name="T26" fmla="*/ 1050 w 1194"/>
              <a:gd name="T27" fmla="*/ 334 h 1504"/>
              <a:gd name="T28" fmla="*/ 1128 w 1194"/>
              <a:gd name="T29" fmla="*/ 91 h 1504"/>
              <a:gd name="T30" fmla="*/ 1021 w 1194"/>
              <a:gd name="T31" fmla="*/ 57 h 1504"/>
              <a:gd name="T32" fmla="*/ 934 w 1194"/>
              <a:gd name="T33" fmla="*/ 20 h 1504"/>
              <a:gd name="T34" fmla="*/ 918 w 1194"/>
              <a:gd name="T35" fmla="*/ 82 h 1504"/>
              <a:gd name="T36" fmla="*/ 833 w 1194"/>
              <a:gd name="T37" fmla="*/ 164 h 1504"/>
              <a:gd name="T38" fmla="*/ 709 w 1194"/>
              <a:gd name="T39" fmla="*/ 123 h 1504"/>
              <a:gd name="T40" fmla="*/ 678 w 1194"/>
              <a:gd name="T41" fmla="*/ 80 h 1504"/>
              <a:gd name="T42" fmla="*/ 635 w 1194"/>
              <a:gd name="T43" fmla="*/ 26 h 1504"/>
              <a:gd name="T44" fmla="*/ 579 w 1194"/>
              <a:gd name="T45" fmla="*/ 44 h 1504"/>
              <a:gd name="T46" fmla="*/ 595 w 1194"/>
              <a:gd name="T47" fmla="*/ 126 h 1504"/>
              <a:gd name="T48" fmla="*/ 611 w 1194"/>
              <a:gd name="T49" fmla="*/ 277 h 1504"/>
              <a:gd name="T50" fmla="*/ 569 w 1194"/>
              <a:gd name="T51" fmla="*/ 417 h 1504"/>
              <a:gd name="T52" fmla="*/ 585 w 1194"/>
              <a:gd name="T53" fmla="*/ 530 h 1504"/>
              <a:gd name="T54" fmla="*/ 531 w 1194"/>
              <a:gd name="T55" fmla="*/ 639 h 1504"/>
              <a:gd name="T56" fmla="*/ 459 w 1194"/>
              <a:gd name="T57" fmla="*/ 663 h 1504"/>
              <a:gd name="T58" fmla="*/ 397 w 1194"/>
              <a:gd name="T59" fmla="*/ 696 h 1504"/>
              <a:gd name="T60" fmla="*/ 298 w 1194"/>
              <a:gd name="T61" fmla="*/ 734 h 1504"/>
              <a:gd name="T62" fmla="*/ 254 w 1194"/>
              <a:gd name="T63" fmla="*/ 772 h 1504"/>
              <a:gd name="T64" fmla="*/ 163 w 1194"/>
              <a:gd name="T65" fmla="*/ 813 h 1504"/>
              <a:gd name="T66" fmla="*/ 88 w 1194"/>
              <a:gd name="T67" fmla="*/ 905 h 1504"/>
              <a:gd name="T68" fmla="*/ 0 w 1194"/>
              <a:gd name="T69" fmla="*/ 922 h 1504"/>
              <a:gd name="T70" fmla="*/ 81 w 1194"/>
              <a:gd name="T71" fmla="*/ 1080 h 1504"/>
              <a:gd name="T72" fmla="*/ 86 w 1194"/>
              <a:gd name="T73" fmla="*/ 1077 h 15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194" h="1504">
                <a:moveTo>
                  <a:pt x="106" y="1059"/>
                </a:moveTo>
                <a:cubicBezTo>
                  <a:pt x="124" y="1059"/>
                  <a:pt x="132" y="1073"/>
                  <a:pt x="140" y="1087"/>
                </a:cubicBezTo>
                <a:cubicBezTo>
                  <a:pt x="144" y="1093"/>
                  <a:pt x="145" y="1099"/>
                  <a:pt x="150" y="1105"/>
                </a:cubicBezTo>
                <a:cubicBezTo>
                  <a:pt x="154" y="1109"/>
                  <a:pt x="161" y="1114"/>
                  <a:pt x="163" y="1117"/>
                </a:cubicBezTo>
                <a:cubicBezTo>
                  <a:pt x="184" y="1139"/>
                  <a:pt x="210" y="1162"/>
                  <a:pt x="227" y="1189"/>
                </a:cubicBezTo>
                <a:cubicBezTo>
                  <a:pt x="237" y="1206"/>
                  <a:pt x="242" y="1213"/>
                  <a:pt x="257" y="1226"/>
                </a:cubicBezTo>
                <a:cubicBezTo>
                  <a:pt x="272" y="1239"/>
                  <a:pt x="270" y="1247"/>
                  <a:pt x="281" y="1262"/>
                </a:cubicBezTo>
                <a:cubicBezTo>
                  <a:pt x="296" y="1284"/>
                  <a:pt x="344" y="1300"/>
                  <a:pt x="367" y="1308"/>
                </a:cubicBezTo>
                <a:cubicBezTo>
                  <a:pt x="395" y="1317"/>
                  <a:pt x="430" y="1323"/>
                  <a:pt x="454" y="1340"/>
                </a:cubicBezTo>
                <a:cubicBezTo>
                  <a:pt x="488" y="1364"/>
                  <a:pt x="486" y="1373"/>
                  <a:pt x="527" y="1360"/>
                </a:cubicBezTo>
                <a:cubicBezTo>
                  <a:pt x="542" y="1356"/>
                  <a:pt x="556" y="1358"/>
                  <a:pt x="572" y="1355"/>
                </a:cubicBezTo>
                <a:cubicBezTo>
                  <a:pt x="590" y="1351"/>
                  <a:pt x="599" y="1343"/>
                  <a:pt x="618" y="1340"/>
                </a:cubicBezTo>
                <a:cubicBezTo>
                  <a:pt x="650" y="1333"/>
                  <a:pt x="664" y="1323"/>
                  <a:pt x="692" y="1306"/>
                </a:cubicBezTo>
                <a:cubicBezTo>
                  <a:pt x="720" y="1289"/>
                  <a:pt x="747" y="1289"/>
                  <a:pt x="779" y="1289"/>
                </a:cubicBezTo>
                <a:cubicBezTo>
                  <a:pt x="795" y="1288"/>
                  <a:pt x="800" y="1289"/>
                  <a:pt x="812" y="1281"/>
                </a:cubicBezTo>
                <a:cubicBezTo>
                  <a:pt x="823" y="1273"/>
                  <a:pt x="834" y="1242"/>
                  <a:pt x="845" y="1237"/>
                </a:cubicBezTo>
                <a:cubicBezTo>
                  <a:pt x="864" y="1229"/>
                  <a:pt x="909" y="1276"/>
                  <a:pt x="921" y="1292"/>
                </a:cubicBezTo>
                <a:cubicBezTo>
                  <a:pt x="942" y="1318"/>
                  <a:pt x="949" y="1344"/>
                  <a:pt x="981" y="1357"/>
                </a:cubicBezTo>
                <a:cubicBezTo>
                  <a:pt x="1018" y="1372"/>
                  <a:pt x="1032" y="1381"/>
                  <a:pt x="1050" y="1417"/>
                </a:cubicBezTo>
                <a:cubicBezTo>
                  <a:pt x="1072" y="1464"/>
                  <a:pt x="1139" y="1504"/>
                  <a:pt x="1193" y="1495"/>
                </a:cubicBezTo>
                <a:cubicBezTo>
                  <a:pt x="1193" y="1495"/>
                  <a:pt x="1193" y="1495"/>
                  <a:pt x="1194" y="1495"/>
                </a:cubicBezTo>
                <a:cubicBezTo>
                  <a:pt x="1192" y="1494"/>
                  <a:pt x="1191" y="1493"/>
                  <a:pt x="1190" y="1493"/>
                </a:cubicBezTo>
                <a:cubicBezTo>
                  <a:pt x="1176" y="1491"/>
                  <a:pt x="1163" y="1480"/>
                  <a:pt x="1144" y="1455"/>
                </a:cubicBezTo>
                <a:cubicBezTo>
                  <a:pt x="1043" y="1326"/>
                  <a:pt x="932" y="1089"/>
                  <a:pt x="891" y="886"/>
                </a:cubicBezTo>
                <a:cubicBezTo>
                  <a:pt x="876" y="810"/>
                  <a:pt x="936" y="761"/>
                  <a:pt x="948" y="729"/>
                </a:cubicBezTo>
                <a:cubicBezTo>
                  <a:pt x="960" y="698"/>
                  <a:pt x="945" y="701"/>
                  <a:pt x="940" y="645"/>
                </a:cubicBezTo>
                <a:cubicBezTo>
                  <a:pt x="936" y="589"/>
                  <a:pt x="990" y="444"/>
                  <a:pt x="1015" y="408"/>
                </a:cubicBezTo>
                <a:cubicBezTo>
                  <a:pt x="1040" y="373"/>
                  <a:pt x="1051" y="351"/>
                  <a:pt x="1050" y="334"/>
                </a:cubicBezTo>
                <a:cubicBezTo>
                  <a:pt x="1047" y="288"/>
                  <a:pt x="1081" y="172"/>
                  <a:pt x="1126" y="132"/>
                </a:cubicBezTo>
                <a:cubicBezTo>
                  <a:pt x="1123" y="119"/>
                  <a:pt x="1124" y="105"/>
                  <a:pt x="1128" y="91"/>
                </a:cubicBezTo>
                <a:cubicBezTo>
                  <a:pt x="1115" y="89"/>
                  <a:pt x="1102" y="88"/>
                  <a:pt x="1090" y="86"/>
                </a:cubicBezTo>
                <a:cubicBezTo>
                  <a:pt x="1063" y="80"/>
                  <a:pt x="1046" y="68"/>
                  <a:pt x="1021" y="57"/>
                </a:cubicBezTo>
                <a:cubicBezTo>
                  <a:pt x="1003" y="49"/>
                  <a:pt x="983" y="55"/>
                  <a:pt x="964" y="51"/>
                </a:cubicBezTo>
                <a:cubicBezTo>
                  <a:pt x="939" y="45"/>
                  <a:pt x="946" y="37"/>
                  <a:pt x="934" y="20"/>
                </a:cubicBezTo>
                <a:cubicBezTo>
                  <a:pt x="928" y="12"/>
                  <a:pt x="905" y="0"/>
                  <a:pt x="894" y="4"/>
                </a:cubicBezTo>
                <a:cubicBezTo>
                  <a:pt x="889" y="33"/>
                  <a:pt x="928" y="51"/>
                  <a:pt x="918" y="82"/>
                </a:cubicBezTo>
                <a:cubicBezTo>
                  <a:pt x="910" y="105"/>
                  <a:pt x="880" y="111"/>
                  <a:pt x="863" y="126"/>
                </a:cubicBezTo>
                <a:cubicBezTo>
                  <a:pt x="851" y="136"/>
                  <a:pt x="844" y="152"/>
                  <a:pt x="833" y="164"/>
                </a:cubicBezTo>
                <a:cubicBezTo>
                  <a:pt x="802" y="197"/>
                  <a:pt x="781" y="170"/>
                  <a:pt x="753" y="147"/>
                </a:cubicBezTo>
                <a:cubicBezTo>
                  <a:pt x="740" y="135"/>
                  <a:pt x="721" y="137"/>
                  <a:pt x="709" y="123"/>
                </a:cubicBezTo>
                <a:cubicBezTo>
                  <a:pt x="700" y="112"/>
                  <a:pt x="706" y="95"/>
                  <a:pt x="698" y="84"/>
                </a:cubicBezTo>
                <a:cubicBezTo>
                  <a:pt x="694" y="79"/>
                  <a:pt x="683" y="85"/>
                  <a:pt x="678" y="80"/>
                </a:cubicBezTo>
                <a:cubicBezTo>
                  <a:pt x="671" y="72"/>
                  <a:pt x="672" y="67"/>
                  <a:pt x="666" y="57"/>
                </a:cubicBezTo>
                <a:cubicBezTo>
                  <a:pt x="657" y="41"/>
                  <a:pt x="655" y="37"/>
                  <a:pt x="635" y="26"/>
                </a:cubicBezTo>
                <a:cubicBezTo>
                  <a:pt x="616" y="16"/>
                  <a:pt x="599" y="15"/>
                  <a:pt x="588" y="5"/>
                </a:cubicBezTo>
                <a:cubicBezTo>
                  <a:pt x="583" y="18"/>
                  <a:pt x="580" y="31"/>
                  <a:pt x="579" y="44"/>
                </a:cubicBezTo>
                <a:cubicBezTo>
                  <a:pt x="579" y="58"/>
                  <a:pt x="577" y="76"/>
                  <a:pt x="579" y="90"/>
                </a:cubicBezTo>
                <a:cubicBezTo>
                  <a:pt x="582" y="106"/>
                  <a:pt x="590" y="112"/>
                  <a:pt x="595" y="126"/>
                </a:cubicBezTo>
                <a:cubicBezTo>
                  <a:pt x="605" y="158"/>
                  <a:pt x="584" y="183"/>
                  <a:pt x="582" y="211"/>
                </a:cubicBezTo>
                <a:cubicBezTo>
                  <a:pt x="579" y="246"/>
                  <a:pt x="626" y="242"/>
                  <a:pt x="611" y="277"/>
                </a:cubicBezTo>
                <a:cubicBezTo>
                  <a:pt x="598" y="305"/>
                  <a:pt x="560" y="286"/>
                  <a:pt x="554" y="318"/>
                </a:cubicBezTo>
                <a:cubicBezTo>
                  <a:pt x="548" y="347"/>
                  <a:pt x="565" y="388"/>
                  <a:pt x="569" y="417"/>
                </a:cubicBezTo>
                <a:cubicBezTo>
                  <a:pt x="571" y="437"/>
                  <a:pt x="577" y="453"/>
                  <a:pt x="581" y="473"/>
                </a:cubicBezTo>
                <a:cubicBezTo>
                  <a:pt x="584" y="487"/>
                  <a:pt x="589" y="516"/>
                  <a:pt x="585" y="530"/>
                </a:cubicBezTo>
                <a:cubicBezTo>
                  <a:pt x="579" y="548"/>
                  <a:pt x="560" y="558"/>
                  <a:pt x="551" y="573"/>
                </a:cubicBezTo>
                <a:cubicBezTo>
                  <a:pt x="540" y="591"/>
                  <a:pt x="533" y="618"/>
                  <a:pt x="531" y="639"/>
                </a:cubicBezTo>
                <a:cubicBezTo>
                  <a:pt x="528" y="663"/>
                  <a:pt x="523" y="685"/>
                  <a:pt x="493" y="677"/>
                </a:cubicBezTo>
                <a:cubicBezTo>
                  <a:pt x="478" y="674"/>
                  <a:pt x="476" y="663"/>
                  <a:pt x="459" y="663"/>
                </a:cubicBezTo>
                <a:cubicBezTo>
                  <a:pt x="450" y="663"/>
                  <a:pt x="437" y="672"/>
                  <a:pt x="429" y="675"/>
                </a:cubicBezTo>
                <a:cubicBezTo>
                  <a:pt x="419" y="681"/>
                  <a:pt x="408" y="692"/>
                  <a:pt x="397" y="696"/>
                </a:cubicBezTo>
                <a:cubicBezTo>
                  <a:pt x="387" y="700"/>
                  <a:pt x="376" y="696"/>
                  <a:pt x="365" y="698"/>
                </a:cubicBezTo>
                <a:cubicBezTo>
                  <a:pt x="337" y="703"/>
                  <a:pt x="323" y="727"/>
                  <a:pt x="298" y="734"/>
                </a:cubicBezTo>
                <a:cubicBezTo>
                  <a:pt x="286" y="738"/>
                  <a:pt x="257" y="731"/>
                  <a:pt x="249" y="744"/>
                </a:cubicBezTo>
                <a:cubicBezTo>
                  <a:pt x="244" y="753"/>
                  <a:pt x="255" y="764"/>
                  <a:pt x="254" y="772"/>
                </a:cubicBezTo>
                <a:cubicBezTo>
                  <a:pt x="247" y="805"/>
                  <a:pt x="220" y="785"/>
                  <a:pt x="196" y="788"/>
                </a:cubicBezTo>
                <a:cubicBezTo>
                  <a:pt x="174" y="790"/>
                  <a:pt x="167" y="794"/>
                  <a:pt x="163" y="813"/>
                </a:cubicBezTo>
                <a:cubicBezTo>
                  <a:pt x="159" y="832"/>
                  <a:pt x="161" y="846"/>
                  <a:pt x="153" y="864"/>
                </a:cubicBezTo>
                <a:cubicBezTo>
                  <a:pt x="137" y="903"/>
                  <a:pt x="129" y="903"/>
                  <a:pt x="88" y="905"/>
                </a:cubicBezTo>
                <a:cubicBezTo>
                  <a:pt x="60" y="907"/>
                  <a:pt x="40" y="913"/>
                  <a:pt x="13" y="919"/>
                </a:cubicBezTo>
                <a:cubicBezTo>
                  <a:pt x="8" y="920"/>
                  <a:pt x="4" y="920"/>
                  <a:pt x="0" y="922"/>
                </a:cubicBezTo>
                <a:cubicBezTo>
                  <a:pt x="13" y="947"/>
                  <a:pt x="26" y="973"/>
                  <a:pt x="34" y="1000"/>
                </a:cubicBezTo>
                <a:cubicBezTo>
                  <a:pt x="44" y="1030"/>
                  <a:pt x="50" y="1066"/>
                  <a:pt x="81" y="1080"/>
                </a:cubicBezTo>
                <a:cubicBezTo>
                  <a:pt x="81" y="1077"/>
                  <a:pt x="82" y="1072"/>
                  <a:pt x="81" y="1067"/>
                </a:cubicBezTo>
                <a:cubicBezTo>
                  <a:pt x="82" y="1071"/>
                  <a:pt x="84" y="1074"/>
                  <a:pt x="86" y="1077"/>
                </a:cubicBezTo>
                <a:cubicBezTo>
                  <a:pt x="88" y="1067"/>
                  <a:pt x="91" y="1058"/>
                  <a:pt x="106" y="1059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8" name="Freeform 21">
            <a:extLst>
              <a:ext uri="{FF2B5EF4-FFF2-40B4-BE49-F238E27FC236}">
                <a16:creationId xmlns:a16="http://schemas.microsoft.com/office/drawing/2014/main" id="{230CC0FC-3B0E-4D45-AE21-38133FC0AA56}"/>
              </a:ext>
            </a:extLst>
          </p:cNvPr>
          <p:cNvSpPr>
            <a:spLocks/>
          </p:cNvSpPr>
          <p:nvPr/>
        </p:nvSpPr>
        <p:spPr bwMode="auto">
          <a:xfrm>
            <a:off x="9957101" y="8887068"/>
            <a:ext cx="649106" cy="342304"/>
          </a:xfrm>
          <a:custGeom>
            <a:avLst/>
            <a:gdLst>
              <a:gd name="T0" fmla="*/ 283 w 1231"/>
              <a:gd name="T1" fmla="*/ 489 h 649"/>
              <a:gd name="T2" fmla="*/ 382 w 1231"/>
              <a:gd name="T3" fmla="*/ 497 h 649"/>
              <a:gd name="T4" fmla="*/ 432 w 1231"/>
              <a:gd name="T5" fmla="*/ 510 h 649"/>
              <a:gd name="T6" fmla="*/ 495 w 1231"/>
              <a:gd name="T7" fmla="*/ 544 h 649"/>
              <a:gd name="T8" fmla="*/ 578 w 1231"/>
              <a:gd name="T9" fmla="*/ 547 h 649"/>
              <a:gd name="T10" fmla="*/ 636 w 1231"/>
              <a:gd name="T11" fmla="*/ 587 h 649"/>
              <a:gd name="T12" fmla="*/ 650 w 1231"/>
              <a:gd name="T13" fmla="*/ 604 h 649"/>
              <a:gd name="T14" fmla="*/ 689 w 1231"/>
              <a:gd name="T15" fmla="*/ 625 h 649"/>
              <a:gd name="T16" fmla="*/ 779 w 1231"/>
              <a:gd name="T17" fmla="*/ 623 h 649"/>
              <a:gd name="T18" fmla="*/ 854 w 1231"/>
              <a:gd name="T19" fmla="*/ 622 h 649"/>
              <a:gd name="T20" fmla="*/ 887 w 1231"/>
              <a:gd name="T21" fmla="*/ 638 h 649"/>
              <a:gd name="T22" fmla="*/ 936 w 1231"/>
              <a:gd name="T23" fmla="*/ 627 h 649"/>
              <a:gd name="T24" fmla="*/ 962 w 1231"/>
              <a:gd name="T25" fmla="*/ 594 h 649"/>
              <a:gd name="T26" fmla="*/ 1050 w 1231"/>
              <a:gd name="T27" fmla="*/ 606 h 649"/>
              <a:gd name="T28" fmla="*/ 1126 w 1231"/>
              <a:gd name="T29" fmla="*/ 588 h 649"/>
              <a:gd name="T30" fmla="*/ 1200 w 1231"/>
              <a:gd name="T31" fmla="*/ 470 h 649"/>
              <a:gd name="T32" fmla="*/ 1159 w 1231"/>
              <a:gd name="T33" fmla="*/ 413 h 649"/>
              <a:gd name="T34" fmla="*/ 1118 w 1231"/>
              <a:gd name="T35" fmla="*/ 293 h 649"/>
              <a:gd name="T36" fmla="*/ 1067 w 1231"/>
              <a:gd name="T37" fmla="*/ 248 h 649"/>
              <a:gd name="T38" fmla="*/ 986 w 1231"/>
              <a:gd name="T39" fmla="*/ 90 h 649"/>
              <a:gd name="T40" fmla="*/ 831 w 1231"/>
              <a:gd name="T41" fmla="*/ 111 h 649"/>
              <a:gd name="T42" fmla="*/ 709 w 1231"/>
              <a:gd name="T43" fmla="*/ 61 h 649"/>
              <a:gd name="T44" fmla="*/ 634 w 1231"/>
              <a:gd name="T45" fmla="*/ 43 h 649"/>
              <a:gd name="T46" fmla="*/ 507 w 1231"/>
              <a:gd name="T47" fmla="*/ 19 h 649"/>
              <a:gd name="T48" fmla="*/ 426 w 1231"/>
              <a:gd name="T49" fmla="*/ 22 h 649"/>
              <a:gd name="T50" fmla="*/ 328 w 1231"/>
              <a:gd name="T51" fmla="*/ 173 h 649"/>
              <a:gd name="T52" fmla="*/ 247 w 1231"/>
              <a:gd name="T53" fmla="*/ 224 h 649"/>
              <a:gd name="T54" fmla="*/ 136 w 1231"/>
              <a:gd name="T55" fmla="*/ 290 h 649"/>
              <a:gd name="T56" fmla="*/ 43 w 1231"/>
              <a:gd name="T57" fmla="*/ 324 h 649"/>
              <a:gd name="T58" fmla="*/ 0 w 1231"/>
              <a:gd name="T59" fmla="*/ 367 h 649"/>
              <a:gd name="T60" fmla="*/ 29 w 1231"/>
              <a:gd name="T61" fmla="*/ 453 h 649"/>
              <a:gd name="T62" fmla="*/ 138 w 1231"/>
              <a:gd name="T63" fmla="*/ 526 h 649"/>
              <a:gd name="T64" fmla="*/ 224 w 1231"/>
              <a:gd name="T65" fmla="*/ 554 h 649"/>
              <a:gd name="T66" fmla="*/ 246 w 1231"/>
              <a:gd name="T67" fmla="*/ 519 h 6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231" h="649">
                <a:moveTo>
                  <a:pt x="246" y="519"/>
                </a:moveTo>
                <a:cubicBezTo>
                  <a:pt x="254" y="507"/>
                  <a:pt x="272" y="496"/>
                  <a:pt x="283" y="489"/>
                </a:cubicBezTo>
                <a:cubicBezTo>
                  <a:pt x="300" y="480"/>
                  <a:pt x="319" y="476"/>
                  <a:pt x="339" y="476"/>
                </a:cubicBezTo>
                <a:cubicBezTo>
                  <a:pt x="357" y="477"/>
                  <a:pt x="366" y="491"/>
                  <a:pt x="382" y="497"/>
                </a:cubicBezTo>
                <a:cubicBezTo>
                  <a:pt x="391" y="500"/>
                  <a:pt x="398" y="505"/>
                  <a:pt x="405" y="507"/>
                </a:cubicBezTo>
                <a:cubicBezTo>
                  <a:pt x="413" y="510"/>
                  <a:pt x="423" y="508"/>
                  <a:pt x="432" y="510"/>
                </a:cubicBezTo>
                <a:cubicBezTo>
                  <a:pt x="444" y="513"/>
                  <a:pt x="464" y="521"/>
                  <a:pt x="474" y="528"/>
                </a:cubicBezTo>
                <a:cubicBezTo>
                  <a:pt x="483" y="535"/>
                  <a:pt x="483" y="542"/>
                  <a:pt x="495" y="544"/>
                </a:cubicBezTo>
                <a:cubicBezTo>
                  <a:pt x="504" y="546"/>
                  <a:pt x="513" y="543"/>
                  <a:pt x="522" y="544"/>
                </a:cubicBezTo>
                <a:cubicBezTo>
                  <a:pt x="540" y="546"/>
                  <a:pt x="559" y="547"/>
                  <a:pt x="578" y="547"/>
                </a:cubicBezTo>
                <a:cubicBezTo>
                  <a:pt x="605" y="547"/>
                  <a:pt x="607" y="551"/>
                  <a:pt x="619" y="572"/>
                </a:cubicBezTo>
                <a:cubicBezTo>
                  <a:pt x="625" y="582"/>
                  <a:pt x="627" y="582"/>
                  <a:pt x="636" y="587"/>
                </a:cubicBezTo>
                <a:cubicBezTo>
                  <a:pt x="640" y="589"/>
                  <a:pt x="643" y="589"/>
                  <a:pt x="646" y="592"/>
                </a:cubicBezTo>
                <a:cubicBezTo>
                  <a:pt x="649" y="595"/>
                  <a:pt x="648" y="602"/>
                  <a:pt x="650" y="604"/>
                </a:cubicBezTo>
                <a:cubicBezTo>
                  <a:pt x="657" y="610"/>
                  <a:pt x="665" y="604"/>
                  <a:pt x="673" y="607"/>
                </a:cubicBezTo>
                <a:cubicBezTo>
                  <a:pt x="681" y="610"/>
                  <a:pt x="684" y="617"/>
                  <a:pt x="689" y="625"/>
                </a:cubicBezTo>
                <a:cubicBezTo>
                  <a:pt x="700" y="641"/>
                  <a:pt x="717" y="643"/>
                  <a:pt x="737" y="640"/>
                </a:cubicBezTo>
                <a:cubicBezTo>
                  <a:pt x="753" y="637"/>
                  <a:pt x="765" y="628"/>
                  <a:pt x="779" y="623"/>
                </a:cubicBezTo>
                <a:cubicBezTo>
                  <a:pt x="796" y="618"/>
                  <a:pt x="809" y="620"/>
                  <a:pt x="823" y="609"/>
                </a:cubicBezTo>
                <a:cubicBezTo>
                  <a:pt x="841" y="595"/>
                  <a:pt x="851" y="597"/>
                  <a:pt x="854" y="622"/>
                </a:cubicBezTo>
                <a:cubicBezTo>
                  <a:pt x="854" y="629"/>
                  <a:pt x="851" y="637"/>
                  <a:pt x="857" y="643"/>
                </a:cubicBezTo>
                <a:cubicBezTo>
                  <a:pt x="865" y="649"/>
                  <a:pt x="880" y="641"/>
                  <a:pt x="887" y="638"/>
                </a:cubicBezTo>
                <a:cubicBezTo>
                  <a:pt x="901" y="632"/>
                  <a:pt x="914" y="627"/>
                  <a:pt x="928" y="624"/>
                </a:cubicBezTo>
                <a:cubicBezTo>
                  <a:pt x="931" y="623"/>
                  <a:pt x="931" y="630"/>
                  <a:pt x="936" y="627"/>
                </a:cubicBezTo>
                <a:cubicBezTo>
                  <a:pt x="939" y="626"/>
                  <a:pt x="944" y="613"/>
                  <a:pt x="946" y="609"/>
                </a:cubicBezTo>
                <a:cubicBezTo>
                  <a:pt x="951" y="601"/>
                  <a:pt x="953" y="597"/>
                  <a:pt x="962" y="594"/>
                </a:cubicBezTo>
                <a:cubicBezTo>
                  <a:pt x="975" y="589"/>
                  <a:pt x="997" y="590"/>
                  <a:pt x="1010" y="589"/>
                </a:cubicBezTo>
                <a:cubicBezTo>
                  <a:pt x="1027" y="589"/>
                  <a:pt x="1038" y="596"/>
                  <a:pt x="1050" y="606"/>
                </a:cubicBezTo>
                <a:cubicBezTo>
                  <a:pt x="1070" y="621"/>
                  <a:pt x="1064" y="599"/>
                  <a:pt x="1075" y="588"/>
                </a:cubicBezTo>
                <a:cubicBezTo>
                  <a:pt x="1087" y="576"/>
                  <a:pt x="1112" y="585"/>
                  <a:pt x="1126" y="588"/>
                </a:cubicBezTo>
                <a:cubicBezTo>
                  <a:pt x="1151" y="593"/>
                  <a:pt x="1180" y="603"/>
                  <a:pt x="1202" y="618"/>
                </a:cubicBezTo>
                <a:cubicBezTo>
                  <a:pt x="1209" y="568"/>
                  <a:pt x="1231" y="521"/>
                  <a:pt x="1200" y="470"/>
                </a:cubicBezTo>
                <a:cubicBezTo>
                  <a:pt x="1201" y="473"/>
                  <a:pt x="1201" y="476"/>
                  <a:pt x="1201" y="478"/>
                </a:cubicBezTo>
                <a:cubicBezTo>
                  <a:pt x="1181" y="462"/>
                  <a:pt x="1173" y="433"/>
                  <a:pt x="1159" y="413"/>
                </a:cubicBezTo>
                <a:cubicBezTo>
                  <a:pt x="1145" y="392"/>
                  <a:pt x="1125" y="379"/>
                  <a:pt x="1121" y="352"/>
                </a:cubicBezTo>
                <a:cubicBezTo>
                  <a:pt x="1118" y="333"/>
                  <a:pt x="1126" y="311"/>
                  <a:pt x="1118" y="293"/>
                </a:cubicBezTo>
                <a:cubicBezTo>
                  <a:pt x="1107" y="270"/>
                  <a:pt x="1076" y="262"/>
                  <a:pt x="1067" y="235"/>
                </a:cubicBezTo>
                <a:cubicBezTo>
                  <a:pt x="1068" y="240"/>
                  <a:pt x="1067" y="245"/>
                  <a:pt x="1067" y="248"/>
                </a:cubicBezTo>
                <a:cubicBezTo>
                  <a:pt x="1036" y="234"/>
                  <a:pt x="1030" y="198"/>
                  <a:pt x="1020" y="168"/>
                </a:cubicBezTo>
                <a:cubicBezTo>
                  <a:pt x="1012" y="141"/>
                  <a:pt x="999" y="115"/>
                  <a:pt x="986" y="90"/>
                </a:cubicBezTo>
                <a:cubicBezTo>
                  <a:pt x="958" y="96"/>
                  <a:pt x="943" y="104"/>
                  <a:pt x="912" y="92"/>
                </a:cubicBezTo>
                <a:cubicBezTo>
                  <a:pt x="874" y="77"/>
                  <a:pt x="868" y="104"/>
                  <a:pt x="831" y="111"/>
                </a:cubicBezTo>
                <a:cubicBezTo>
                  <a:pt x="793" y="118"/>
                  <a:pt x="777" y="104"/>
                  <a:pt x="747" y="85"/>
                </a:cubicBezTo>
                <a:cubicBezTo>
                  <a:pt x="733" y="76"/>
                  <a:pt x="723" y="73"/>
                  <a:pt x="709" y="61"/>
                </a:cubicBezTo>
                <a:cubicBezTo>
                  <a:pt x="700" y="53"/>
                  <a:pt x="687" y="41"/>
                  <a:pt x="673" y="39"/>
                </a:cubicBezTo>
                <a:cubicBezTo>
                  <a:pt x="659" y="38"/>
                  <a:pt x="649" y="43"/>
                  <a:pt x="634" y="43"/>
                </a:cubicBezTo>
                <a:cubicBezTo>
                  <a:pt x="620" y="44"/>
                  <a:pt x="606" y="40"/>
                  <a:pt x="591" y="40"/>
                </a:cubicBezTo>
                <a:cubicBezTo>
                  <a:pt x="559" y="40"/>
                  <a:pt x="536" y="31"/>
                  <a:pt x="507" y="19"/>
                </a:cubicBezTo>
                <a:cubicBezTo>
                  <a:pt x="494" y="13"/>
                  <a:pt x="475" y="2"/>
                  <a:pt x="461" y="1"/>
                </a:cubicBezTo>
                <a:cubicBezTo>
                  <a:pt x="441" y="0"/>
                  <a:pt x="441" y="7"/>
                  <a:pt x="426" y="22"/>
                </a:cubicBezTo>
                <a:cubicBezTo>
                  <a:pt x="401" y="46"/>
                  <a:pt x="374" y="68"/>
                  <a:pt x="364" y="102"/>
                </a:cubicBezTo>
                <a:cubicBezTo>
                  <a:pt x="354" y="137"/>
                  <a:pt x="363" y="154"/>
                  <a:pt x="328" y="173"/>
                </a:cubicBezTo>
                <a:cubicBezTo>
                  <a:pt x="314" y="181"/>
                  <a:pt x="298" y="186"/>
                  <a:pt x="282" y="193"/>
                </a:cubicBezTo>
                <a:cubicBezTo>
                  <a:pt x="266" y="202"/>
                  <a:pt x="261" y="211"/>
                  <a:pt x="247" y="224"/>
                </a:cubicBezTo>
                <a:cubicBezTo>
                  <a:pt x="222" y="245"/>
                  <a:pt x="185" y="234"/>
                  <a:pt x="161" y="252"/>
                </a:cubicBezTo>
                <a:cubicBezTo>
                  <a:pt x="150" y="260"/>
                  <a:pt x="148" y="282"/>
                  <a:pt x="136" y="290"/>
                </a:cubicBezTo>
                <a:cubicBezTo>
                  <a:pt x="125" y="299"/>
                  <a:pt x="117" y="298"/>
                  <a:pt x="101" y="298"/>
                </a:cubicBezTo>
                <a:cubicBezTo>
                  <a:pt x="67" y="298"/>
                  <a:pt x="58" y="294"/>
                  <a:pt x="43" y="324"/>
                </a:cubicBezTo>
                <a:cubicBezTo>
                  <a:pt x="34" y="340"/>
                  <a:pt x="31" y="349"/>
                  <a:pt x="15" y="359"/>
                </a:cubicBezTo>
                <a:cubicBezTo>
                  <a:pt x="10" y="363"/>
                  <a:pt x="5" y="365"/>
                  <a:pt x="0" y="367"/>
                </a:cubicBezTo>
                <a:cubicBezTo>
                  <a:pt x="14" y="382"/>
                  <a:pt x="27" y="395"/>
                  <a:pt x="31" y="418"/>
                </a:cubicBezTo>
                <a:cubicBezTo>
                  <a:pt x="33" y="428"/>
                  <a:pt x="26" y="446"/>
                  <a:pt x="29" y="453"/>
                </a:cubicBezTo>
                <a:cubicBezTo>
                  <a:pt x="35" y="467"/>
                  <a:pt x="52" y="467"/>
                  <a:pt x="65" y="472"/>
                </a:cubicBezTo>
                <a:cubicBezTo>
                  <a:pt x="96" y="484"/>
                  <a:pt x="108" y="519"/>
                  <a:pt x="138" y="526"/>
                </a:cubicBezTo>
                <a:cubicBezTo>
                  <a:pt x="154" y="529"/>
                  <a:pt x="163" y="526"/>
                  <a:pt x="178" y="533"/>
                </a:cubicBezTo>
                <a:cubicBezTo>
                  <a:pt x="195" y="541"/>
                  <a:pt x="202" y="557"/>
                  <a:pt x="224" y="554"/>
                </a:cubicBezTo>
                <a:cubicBezTo>
                  <a:pt x="233" y="553"/>
                  <a:pt x="237" y="549"/>
                  <a:pt x="240" y="546"/>
                </a:cubicBezTo>
                <a:cubicBezTo>
                  <a:pt x="240" y="536"/>
                  <a:pt x="241" y="527"/>
                  <a:pt x="246" y="519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30" name="Freeform 22">
            <a:extLst>
              <a:ext uri="{FF2B5EF4-FFF2-40B4-BE49-F238E27FC236}">
                <a16:creationId xmlns:a16="http://schemas.microsoft.com/office/drawing/2014/main" id="{AB2A9DA3-8916-4436-8DE7-1C3D701088E1}"/>
              </a:ext>
            </a:extLst>
          </p:cNvPr>
          <p:cNvSpPr>
            <a:spLocks/>
          </p:cNvSpPr>
          <p:nvPr/>
        </p:nvSpPr>
        <p:spPr bwMode="auto">
          <a:xfrm>
            <a:off x="10083483" y="9138047"/>
            <a:ext cx="518705" cy="259688"/>
          </a:xfrm>
          <a:custGeom>
            <a:avLst/>
            <a:gdLst>
              <a:gd name="T0" fmla="*/ 980 w 983"/>
              <a:gd name="T1" fmla="*/ 247 h 492"/>
              <a:gd name="T2" fmla="*/ 965 w 983"/>
              <a:gd name="T3" fmla="*/ 201 h 492"/>
              <a:gd name="T4" fmla="*/ 962 w 983"/>
              <a:gd name="T5" fmla="*/ 142 h 492"/>
              <a:gd name="T6" fmla="*/ 886 w 983"/>
              <a:gd name="T7" fmla="*/ 112 h 492"/>
              <a:gd name="T8" fmla="*/ 835 w 983"/>
              <a:gd name="T9" fmla="*/ 112 h 492"/>
              <a:gd name="T10" fmla="*/ 810 w 983"/>
              <a:gd name="T11" fmla="*/ 130 h 492"/>
              <a:gd name="T12" fmla="*/ 770 w 983"/>
              <a:gd name="T13" fmla="*/ 113 h 492"/>
              <a:gd name="T14" fmla="*/ 722 w 983"/>
              <a:gd name="T15" fmla="*/ 118 h 492"/>
              <a:gd name="T16" fmla="*/ 706 w 983"/>
              <a:gd name="T17" fmla="*/ 133 h 492"/>
              <a:gd name="T18" fmla="*/ 696 w 983"/>
              <a:gd name="T19" fmla="*/ 151 h 492"/>
              <a:gd name="T20" fmla="*/ 688 w 983"/>
              <a:gd name="T21" fmla="*/ 148 h 492"/>
              <a:gd name="T22" fmla="*/ 647 w 983"/>
              <a:gd name="T23" fmla="*/ 162 h 492"/>
              <a:gd name="T24" fmla="*/ 617 w 983"/>
              <a:gd name="T25" fmla="*/ 167 h 492"/>
              <a:gd name="T26" fmla="*/ 614 w 983"/>
              <a:gd name="T27" fmla="*/ 146 h 492"/>
              <a:gd name="T28" fmla="*/ 583 w 983"/>
              <a:gd name="T29" fmla="*/ 133 h 492"/>
              <a:gd name="T30" fmla="*/ 539 w 983"/>
              <a:gd name="T31" fmla="*/ 147 h 492"/>
              <a:gd name="T32" fmla="*/ 497 w 983"/>
              <a:gd name="T33" fmla="*/ 164 h 492"/>
              <a:gd name="T34" fmla="*/ 449 w 983"/>
              <a:gd name="T35" fmla="*/ 149 h 492"/>
              <a:gd name="T36" fmla="*/ 433 w 983"/>
              <a:gd name="T37" fmla="*/ 131 h 492"/>
              <a:gd name="T38" fmla="*/ 410 w 983"/>
              <a:gd name="T39" fmla="*/ 128 h 492"/>
              <a:gd name="T40" fmla="*/ 406 w 983"/>
              <a:gd name="T41" fmla="*/ 116 h 492"/>
              <a:gd name="T42" fmla="*/ 396 w 983"/>
              <a:gd name="T43" fmla="*/ 111 h 492"/>
              <a:gd name="T44" fmla="*/ 379 w 983"/>
              <a:gd name="T45" fmla="*/ 96 h 492"/>
              <a:gd name="T46" fmla="*/ 338 w 983"/>
              <a:gd name="T47" fmla="*/ 71 h 492"/>
              <a:gd name="T48" fmla="*/ 282 w 983"/>
              <a:gd name="T49" fmla="*/ 68 h 492"/>
              <a:gd name="T50" fmla="*/ 255 w 983"/>
              <a:gd name="T51" fmla="*/ 68 h 492"/>
              <a:gd name="T52" fmla="*/ 234 w 983"/>
              <a:gd name="T53" fmla="*/ 52 h 492"/>
              <a:gd name="T54" fmla="*/ 192 w 983"/>
              <a:gd name="T55" fmla="*/ 34 h 492"/>
              <a:gd name="T56" fmla="*/ 165 w 983"/>
              <a:gd name="T57" fmla="*/ 31 h 492"/>
              <a:gd name="T58" fmla="*/ 142 w 983"/>
              <a:gd name="T59" fmla="*/ 21 h 492"/>
              <a:gd name="T60" fmla="*/ 99 w 983"/>
              <a:gd name="T61" fmla="*/ 0 h 492"/>
              <a:gd name="T62" fmla="*/ 43 w 983"/>
              <a:gd name="T63" fmla="*/ 13 h 492"/>
              <a:gd name="T64" fmla="*/ 6 w 983"/>
              <a:gd name="T65" fmla="*/ 43 h 492"/>
              <a:gd name="T66" fmla="*/ 0 w 983"/>
              <a:gd name="T67" fmla="*/ 70 h 492"/>
              <a:gd name="T68" fmla="*/ 17 w 983"/>
              <a:gd name="T69" fmla="*/ 73 h 492"/>
              <a:gd name="T70" fmla="*/ 37 w 983"/>
              <a:gd name="T71" fmla="*/ 112 h 492"/>
              <a:gd name="T72" fmla="*/ 67 w 983"/>
              <a:gd name="T73" fmla="*/ 187 h 492"/>
              <a:gd name="T74" fmla="*/ 227 w 983"/>
              <a:gd name="T75" fmla="*/ 296 h 492"/>
              <a:gd name="T76" fmla="*/ 263 w 983"/>
              <a:gd name="T77" fmla="*/ 313 h 492"/>
              <a:gd name="T78" fmla="*/ 290 w 983"/>
              <a:gd name="T79" fmla="*/ 344 h 492"/>
              <a:gd name="T80" fmla="*/ 373 w 983"/>
              <a:gd name="T81" fmla="*/ 362 h 492"/>
              <a:gd name="T82" fmla="*/ 462 w 983"/>
              <a:gd name="T83" fmla="*/ 385 h 492"/>
              <a:gd name="T84" fmla="*/ 518 w 983"/>
              <a:gd name="T85" fmla="*/ 459 h 492"/>
              <a:gd name="T86" fmla="*/ 551 w 983"/>
              <a:gd name="T87" fmla="*/ 436 h 492"/>
              <a:gd name="T88" fmla="*/ 561 w 983"/>
              <a:gd name="T89" fmla="*/ 400 h 492"/>
              <a:gd name="T90" fmla="*/ 550 w 983"/>
              <a:gd name="T91" fmla="*/ 362 h 492"/>
              <a:gd name="T92" fmla="*/ 547 w 983"/>
              <a:gd name="T93" fmla="*/ 358 h 492"/>
              <a:gd name="T94" fmla="*/ 640 w 983"/>
              <a:gd name="T95" fmla="*/ 325 h 492"/>
              <a:gd name="T96" fmla="*/ 725 w 983"/>
              <a:gd name="T97" fmla="*/ 394 h 492"/>
              <a:gd name="T98" fmla="*/ 817 w 983"/>
              <a:gd name="T99" fmla="*/ 441 h 492"/>
              <a:gd name="T100" fmla="*/ 883 w 983"/>
              <a:gd name="T101" fmla="*/ 452 h 492"/>
              <a:gd name="T102" fmla="*/ 862 w 983"/>
              <a:gd name="T103" fmla="*/ 430 h 492"/>
              <a:gd name="T104" fmla="*/ 854 w 983"/>
              <a:gd name="T105" fmla="*/ 385 h 492"/>
              <a:gd name="T106" fmla="*/ 868 w 983"/>
              <a:gd name="T107" fmla="*/ 373 h 492"/>
              <a:gd name="T108" fmla="*/ 882 w 983"/>
              <a:gd name="T109" fmla="*/ 355 h 492"/>
              <a:gd name="T110" fmla="*/ 894 w 983"/>
              <a:gd name="T111" fmla="*/ 321 h 492"/>
              <a:gd name="T112" fmla="*/ 943 w 983"/>
              <a:gd name="T113" fmla="*/ 332 h 492"/>
              <a:gd name="T114" fmla="*/ 949 w 983"/>
              <a:gd name="T115" fmla="*/ 334 h 492"/>
              <a:gd name="T116" fmla="*/ 952 w 983"/>
              <a:gd name="T117" fmla="*/ 290 h 492"/>
              <a:gd name="T118" fmla="*/ 980 w 983"/>
              <a:gd name="T119" fmla="*/ 272 h 492"/>
              <a:gd name="T120" fmla="*/ 980 w 983"/>
              <a:gd name="T121" fmla="*/ 247 h 4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983" h="492">
                <a:moveTo>
                  <a:pt x="980" y="247"/>
                </a:moveTo>
                <a:cubicBezTo>
                  <a:pt x="980" y="227"/>
                  <a:pt x="970" y="218"/>
                  <a:pt x="965" y="201"/>
                </a:cubicBezTo>
                <a:cubicBezTo>
                  <a:pt x="959" y="180"/>
                  <a:pt x="960" y="161"/>
                  <a:pt x="962" y="142"/>
                </a:cubicBezTo>
                <a:cubicBezTo>
                  <a:pt x="940" y="127"/>
                  <a:pt x="911" y="117"/>
                  <a:pt x="886" y="112"/>
                </a:cubicBezTo>
                <a:cubicBezTo>
                  <a:pt x="872" y="109"/>
                  <a:pt x="847" y="100"/>
                  <a:pt x="835" y="112"/>
                </a:cubicBezTo>
                <a:cubicBezTo>
                  <a:pt x="824" y="123"/>
                  <a:pt x="830" y="145"/>
                  <a:pt x="810" y="130"/>
                </a:cubicBezTo>
                <a:cubicBezTo>
                  <a:pt x="798" y="120"/>
                  <a:pt x="787" y="113"/>
                  <a:pt x="770" y="113"/>
                </a:cubicBezTo>
                <a:cubicBezTo>
                  <a:pt x="757" y="114"/>
                  <a:pt x="735" y="113"/>
                  <a:pt x="722" y="118"/>
                </a:cubicBezTo>
                <a:cubicBezTo>
                  <a:pt x="713" y="121"/>
                  <a:pt x="711" y="125"/>
                  <a:pt x="706" y="133"/>
                </a:cubicBezTo>
                <a:cubicBezTo>
                  <a:pt x="704" y="137"/>
                  <a:pt x="699" y="150"/>
                  <a:pt x="696" y="151"/>
                </a:cubicBezTo>
                <a:cubicBezTo>
                  <a:pt x="691" y="154"/>
                  <a:pt x="691" y="147"/>
                  <a:pt x="688" y="148"/>
                </a:cubicBezTo>
                <a:cubicBezTo>
                  <a:pt x="674" y="151"/>
                  <a:pt x="661" y="156"/>
                  <a:pt x="647" y="162"/>
                </a:cubicBezTo>
                <a:cubicBezTo>
                  <a:pt x="640" y="165"/>
                  <a:pt x="625" y="173"/>
                  <a:pt x="617" y="167"/>
                </a:cubicBezTo>
                <a:cubicBezTo>
                  <a:pt x="611" y="161"/>
                  <a:pt x="614" y="153"/>
                  <a:pt x="614" y="146"/>
                </a:cubicBezTo>
                <a:cubicBezTo>
                  <a:pt x="611" y="121"/>
                  <a:pt x="601" y="119"/>
                  <a:pt x="583" y="133"/>
                </a:cubicBezTo>
                <a:cubicBezTo>
                  <a:pt x="569" y="144"/>
                  <a:pt x="556" y="142"/>
                  <a:pt x="539" y="147"/>
                </a:cubicBezTo>
                <a:cubicBezTo>
                  <a:pt x="525" y="152"/>
                  <a:pt x="513" y="161"/>
                  <a:pt x="497" y="164"/>
                </a:cubicBezTo>
                <a:cubicBezTo>
                  <a:pt x="477" y="167"/>
                  <a:pt x="460" y="165"/>
                  <a:pt x="449" y="149"/>
                </a:cubicBezTo>
                <a:cubicBezTo>
                  <a:pt x="444" y="141"/>
                  <a:pt x="441" y="134"/>
                  <a:pt x="433" y="131"/>
                </a:cubicBezTo>
                <a:cubicBezTo>
                  <a:pt x="425" y="128"/>
                  <a:pt x="417" y="134"/>
                  <a:pt x="410" y="128"/>
                </a:cubicBezTo>
                <a:cubicBezTo>
                  <a:pt x="408" y="126"/>
                  <a:pt x="409" y="119"/>
                  <a:pt x="406" y="116"/>
                </a:cubicBezTo>
                <a:cubicBezTo>
                  <a:pt x="403" y="113"/>
                  <a:pt x="400" y="113"/>
                  <a:pt x="396" y="111"/>
                </a:cubicBezTo>
                <a:cubicBezTo>
                  <a:pt x="387" y="106"/>
                  <a:pt x="385" y="106"/>
                  <a:pt x="379" y="96"/>
                </a:cubicBezTo>
                <a:cubicBezTo>
                  <a:pt x="367" y="75"/>
                  <a:pt x="365" y="71"/>
                  <a:pt x="338" y="71"/>
                </a:cubicBezTo>
                <a:cubicBezTo>
                  <a:pt x="319" y="71"/>
                  <a:pt x="300" y="70"/>
                  <a:pt x="282" y="68"/>
                </a:cubicBezTo>
                <a:cubicBezTo>
                  <a:pt x="273" y="67"/>
                  <a:pt x="264" y="70"/>
                  <a:pt x="255" y="68"/>
                </a:cubicBezTo>
                <a:cubicBezTo>
                  <a:pt x="243" y="66"/>
                  <a:pt x="243" y="59"/>
                  <a:pt x="234" y="52"/>
                </a:cubicBezTo>
                <a:cubicBezTo>
                  <a:pt x="224" y="45"/>
                  <a:pt x="204" y="37"/>
                  <a:pt x="192" y="34"/>
                </a:cubicBezTo>
                <a:cubicBezTo>
                  <a:pt x="183" y="32"/>
                  <a:pt x="173" y="34"/>
                  <a:pt x="165" y="31"/>
                </a:cubicBezTo>
                <a:cubicBezTo>
                  <a:pt x="158" y="29"/>
                  <a:pt x="151" y="24"/>
                  <a:pt x="142" y="21"/>
                </a:cubicBezTo>
                <a:cubicBezTo>
                  <a:pt x="126" y="15"/>
                  <a:pt x="117" y="1"/>
                  <a:pt x="99" y="0"/>
                </a:cubicBezTo>
                <a:cubicBezTo>
                  <a:pt x="79" y="0"/>
                  <a:pt x="60" y="4"/>
                  <a:pt x="43" y="13"/>
                </a:cubicBezTo>
                <a:cubicBezTo>
                  <a:pt x="32" y="20"/>
                  <a:pt x="14" y="31"/>
                  <a:pt x="6" y="43"/>
                </a:cubicBezTo>
                <a:cubicBezTo>
                  <a:pt x="1" y="51"/>
                  <a:pt x="0" y="60"/>
                  <a:pt x="0" y="70"/>
                </a:cubicBezTo>
                <a:cubicBezTo>
                  <a:pt x="4" y="66"/>
                  <a:pt x="7" y="64"/>
                  <a:pt x="17" y="73"/>
                </a:cubicBezTo>
                <a:cubicBezTo>
                  <a:pt x="25" y="80"/>
                  <a:pt x="31" y="102"/>
                  <a:pt x="37" y="112"/>
                </a:cubicBezTo>
                <a:cubicBezTo>
                  <a:pt x="51" y="137"/>
                  <a:pt x="55" y="163"/>
                  <a:pt x="67" y="187"/>
                </a:cubicBezTo>
                <a:cubicBezTo>
                  <a:pt x="100" y="257"/>
                  <a:pt x="177" y="250"/>
                  <a:pt x="227" y="296"/>
                </a:cubicBezTo>
                <a:cubicBezTo>
                  <a:pt x="243" y="311"/>
                  <a:pt x="242" y="306"/>
                  <a:pt x="263" y="313"/>
                </a:cubicBezTo>
                <a:cubicBezTo>
                  <a:pt x="282" y="319"/>
                  <a:pt x="280" y="333"/>
                  <a:pt x="290" y="344"/>
                </a:cubicBezTo>
                <a:cubicBezTo>
                  <a:pt x="310" y="365"/>
                  <a:pt x="345" y="358"/>
                  <a:pt x="373" y="362"/>
                </a:cubicBezTo>
                <a:cubicBezTo>
                  <a:pt x="399" y="366"/>
                  <a:pt x="439" y="370"/>
                  <a:pt x="462" y="385"/>
                </a:cubicBezTo>
                <a:cubicBezTo>
                  <a:pt x="486" y="400"/>
                  <a:pt x="499" y="438"/>
                  <a:pt x="518" y="459"/>
                </a:cubicBezTo>
                <a:cubicBezTo>
                  <a:pt x="548" y="492"/>
                  <a:pt x="544" y="463"/>
                  <a:pt x="551" y="436"/>
                </a:cubicBezTo>
                <a:cubicBezTo>
                  <a:pt x="554" y="423"/>
                  <a:pt x="560" y="413"/>
                  <a:pt x="561" y="400"/>
                </a:cubicBezTo>
                <a:cubicBezTo>
                  <a:pt x="563" y="384"/>
                  <a:pt x="550" y="371"/>
                  <a:pt x="550" y="362"/>
                </a:cubicBezTo>
                <a:cubicBezTo>
                  <a:pt x="549" y="360"/>
                  <a:pt x="548" y="359"/>
                  <a:pt x="547" y="358"/>
                </a:cubicBezTo>
                <a:cubicBezTo>
                  <a:pt x="556" y="330"/>
                  <a:pt x="620" y="318"/>
                  <a:pt x="640" y="325"/>
                </a:cubicBezTo>
                <a:cubicBezTo>
                  <a:pt x="675" y="337"/>
                  <a:pt x="697" y="370"/>
                  <a:pt x="725" y="394"/>
                </a:cubicBezTo>
                <a:cubicBezTo>
                  <a:pt x="755" y="420"/>
                  <a:pt x="776" y="434"/>
                  <a:pt x="817" y="441"/>
                </a:cubicBezTo>
                <a:cubicBezTo>
                  <a:pt x="839" y="444"/>
                  <a:pt x="861" y="449"/>
                  <a:pt x="883" y="452"/>
                </a:cubicBezTo>
                <a:cubicBezTo>
                  <a:pt x="886" y="444"/>
                  <a:pt x="870" y="436"/>
                  <a:pt x="862" y="430"/>
                </a:cubicBezTo>
                <a:cubicBezTo>
                  <a:pt x="849" y="420"/>
                  <a:pt x="852" y="401"/>
                  <a:pt x="854" y="385"/>
                </a:cubicBezTo>
                <a:cubicBezTo>
                  <a:pt x="856" y="371"/>
                  <a:pt x="857" y="377"/>
                  <a:pt x="868" y="373"/>
                </a:cubicBezTo>
                <a:cubicBezTo>
                  <a:pt x="874" y="370"/>
                  <a:pt x="881" y="361"/>
                  <a:pt x="882" y="355"/>
                </a:cubicBezTo>
                <a:cubicBezTo>
                  <a:pt x="885" y="341"/>
                  <a:pt x="875" y="327"/>
                  <a:pt x="894" y="321"/>
                </a:cubicBezTo>
                <a:cubicBezTo>
                  <a:pt x="912" y="316"/>
                  <a:pt x="930" y="321"/>
                  <a:pt x="943" y="332"/>
                </a:cubicBezTo>
                <a:cubicBezTo>
                  <a:pt x="945" y="333"/>
                  <a:pt x="947" y="333"/>
                  <a:pt x="949" y="334"/>
                </a:cubicBezTo>
                <a:cubicBezTo>
                  <a:pt x="948" y="316"/>
                  <a:pt x="948" y="298"/>
                  <a:pt x="952" y="290"/>
                </a:cubicBezTo>
                <a:cubicBezTo>
                  <a:pt x="957" y="282"/>
                  <a:pt x="977" y="279"/>
                  <a:pt x="980" y="272"/>
                </a:cubicBezTo>
                <a:cubicBezTo>
                  <a:pt x="983" y="267"/>
                  <a:pt x="980" y="253"/>
                  <a:pt x="980" y="247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32" name="Freeform 23">
            <a:extLst>
              <a:ext uri="{FF2B5EF4-FFF2-40B4-BE49-F238E27FC236}">
                <a16:creationId xmlns:a16="http://schemas.microsoft.com/office/drawing/2014/main" id="{4FC3910C-1BC5-448D-9791-A41E02BC5F69}"/>
              </a:ext>
            </a:extLst>
          </p:cNvPr>
          <p:cNvSpPr>
            <a:spLocks/>
          </p:cNvSpPr>
          <p:nvPr/>
        </p:nvSpPr>
        <p:spPr bwMode="auto">
          <a:xfrm>
            <a:off x="9312014" y="9304845"/>
            <a:ext cx="886017" cy="683047"/>
          </a:xfrm>
          <a:custGeom>
            <a:avLst/>
            <a:gdLst>
              <a:gd name="T0" fmla="*/ 1553 w 1680"/>
              <a:gd name="T1" fmla="*/ 586 h 1295"/>
              <a:gd name="T2" fmla="*/ 1530 w 1680"/>
              <a:gd name="T3" fmla="*/ 421 h 1295"/>
              <a:gd name="T4" fmla="*/ 1471 w 1680"/>
              <a:gd name="T5" fmla="*/ 287 h 1295"/>
              <a:gd name="T6" fmla="*/ 1381 w 1680"/>
              <a:gd name="T7" fmla="*/ 310 h 1295"/>
              <a:gd name="T8" fmla="*/ 1274 w 1680"/>
              <a:gd name="T9" fmla="*/ 329 h 1295"/>
              <a:gd name="T10" fmla="*/ 1206 w 1680"/>
              <a:gd name="T11" fmla="*/ 344 h 1295"/>
              <a:gd name="T12" fmla="*/ 1129 w 1680"/>
              <a:gd name="T13" fmla="*/ 289 h 1295"/>
              <a:gd name="T14" fmla="*/ 1063 w 1680"/>
              <a:gd name="T15" fmla="*/ 305 h 1295"/>
              <a:gd name="T16" fmla="*/ 1043 w 1680"/>
              <a:gd name="T17" fmla="*/ 452 h 1295"/>
              <a:gd name="T18" fmla="*/ 1035 w 1680"/>
              <a:gd name="T19" fmla="*/ 580 h 1295"/>
              <a:gd name="T20" fmla="*/ 901 w 1680"/>
              <a:gd name="T21" fmla="*/ 465 h 1295"/>
              <a:gd name="T22" fmla="*/ 835 w 1680"/>
              <a:gd name="T23" fmla="*/ 402 h 1295"/>
              <a:gd name="T24" fmla="*/ 782 w 1680"/>
              <a:gd name="T25" fmla="*/ 354 h 1295"/>
              <a:gd name="T26" fmla="*/ 775 w 1680"/>
              <a:gd name="T27" fmla="*/ 273 h 1295"/>
              <a:gd name="T28" fmla="*/ 777 w 1680"/>
              <a:gd name="T29" fmla="*/ 95 h 1295"/>
              <a:gd name="T30" fmla="*/ 740 w 1680"/>
              <a:gd name="T31" fmla="*/ 0 h 1295"/>
              <a:gd name="T32" fmla="*/ 731 w 1680"/>
              <a:gd name="T33" fmla="*/ 45 h 1295"/>
              <a:gd name="T34" fmla="*/ 667 w 1680"/>
              <a:gd name="T35" fmla="*/ 153 h 1295"/>
              <a:gd name="T36" fmla="*/ 665 w 1680"/>
              <a:gd name="T37" fmla="*/ 222 h 1295"/>
              <a:gd name="T38" fmla="*/ 669 w 1680"/>
              <a:gd name="T39" fmla="*/ 286 h 1295"/>
              <a:gd name="T40" fmla="*/ 590 w 1680"/>
              <a:gd name="T41" fmla="*/ 372 h 1295"/>
              <a:gd name="T42" fmla="*/ 474 w 1680"/>
              <a:gd name="T43" fmla="*/ 439 h 1295"/>
              <a:gd name="T44" fmla="*/ 361 w 1680"/>
              <a:gd name="T45" fmla="*/ 520 h 1295"/>
              <a:gd name="T46" fmla="*/ 336 w 1680"/>
              <a:gd name="T47" fmla="*/ 613 h 1295"/>
              <a:gd name="T48" fmla="*/ 284 w 1680"/>
              <a:gd name="T49" fmla="*/ 702 h 1295"/>
              <a:gd name="T50" fmla="*/ 223 w 1680"/>
              <a:gd name="T51" fmla="*/ 770 h 1295"/>
              <a:gd name="T52" fmla="*/ 187 w 1680"/>
              <a:gd name="T53" fmla="*/ 841 h 1295"/>
              <a:gd name="T54" fmla="*/ 153 w 1680"/>
              <a:gd name="T55" fmla="*/ 909 h 1295"/>
              <a:gd name="T56" fmla="*/ 51 w 1680"/>
              <a:gd name="T57" fmla="*/ 982 h 1295"/>
              <a:gd name="T58" fmla="*/ 0 w 1680"/>
              <a:gd name="T59" fmla="*/ 1127 h 1295"/>
              <a:gd name="T60" fmla="*/ 253 w 1680"/>
              <a:gd name="T61" fmla="*/ 1206 h 1295"/>
              <a:gd name="T62" fmla="*/ 509 w 1680"/>
              <a:gd name="T63" fmla="*/ 1202 h 1295"/>
              <a:gd name="T64" fmla="*/ 726 w 1680"/>
              <a:gd name="T65" fmla="*/ 1241 h 1295"/>
              <a:gd name="T66" fmla="*/ 751 w 1680"/>
              <a:gd name="T67" fmla="*/ 1130 h 1295"/>
              <a:gd name="T68" fmla="*/ 859 w 1680"/>
              <a:gd name="T69" fmla="*/ 986 h 1295"/>
              <a:gd name="T70" fmla="*/ 1002 w 1680"/>
              <a:gd name="T71" fmla="*/ 841 h 1295"/>
              <a:gd name="T72" fmla="*/ 1048 w 1680"/>
              <a:gd name="T73" fmla="*/ 735 h 1295"/>
              <a:gd name="T74" fmla="*/ 1165 w 1680"/>
              <a:gd name="T75" fmla="*/ 653 h 1295"/>
              <a:gd name="T76" fmla="*/ 1387 w 1680"/>
              <a:gd name="T77" fmla="*/ 691 h 1295"/>
              <a:gd name="T78" fmla="*/ 1318 w 1680"/>
              <a:gd name="T79" fmla="*/ 772 h 1295"/>
              <a:gd name="T80" fmla="*/ 1315 w 1680"/>
              <a:gd name="T81" fmla="*/ 894 h 1295"/>
              <a:gd name="T82" fmla="*/ 1293 w 1680"/>
              <a:gd name="T83" fmla="*/ 988 h 1295"/>
              <a:gd name="T84" fmla="*/ 1282 w 1680"/>
              <a:gd name="T85" fmla="*/ 1109 h 1295"/>
              <a:gd name="T86" fmla="*/ 1303 w 1680"/>
              <a:gd name="T87" fmla="*/ 1217 h 1295"/>
              <a:gd name="T88" fmla="*/ 1435 w 1680"/>
              <a:gd name="T89" fmla="*/ 1243 h 1295"/>
              <a:gd name="T90" fmla="*/ 1521 w 1680"/>
              <a:gd name="T91" fmla="*/ 1142 h 1295"/>
              <a:gd name="T92" fmla="*/ 1608 w 1680"/>
              <a:gd name="T93" fmla="*/ 1006 h 1295"/>
              <a:gd name="T94" fmla="*/ 1677 w 1680"/>
              <a:gd name="T95" fmla="*/ 880 h 1295"/>
              <a:gd name="T96" fmla="*/ 1622 w 1680"/>
              <a:gd name="T97" fmla="*/ 776 h 1295"/>
              <a:gd name="T98" fmla="*/ 1610 w 1680"/>
              <a:gd name="T99" fmla="*/ 667 h 1295"/>
              <a:gd name="T100" fmla="*/ 1604 w 1680"/>
              <a:gd name="T101" fmla="*/ 615 h 1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1680" h="1295">
                <a:moveTo>
                  <a:pt x="1576" y="603"/>
                </a:moveTo>
                <a:cubicBezTo>
                  <a:pt x="1569" y="597"/>
                  <a:pt x="1560" y="592"/>
                  <a:pt x="1553" y="586"/>
                </a:cubicBezTo>
                <a:cubicBezTo>
                  <a:pt x="1523" y="561"/>
                  <a:pt x="1505" y="516"/>
                  <a:pt x="1509" y="477"/>
                </a:cubicBezTo>
                <a:cubicBezTo>
                  <a:pt x="1511" y="456"/>
                  <a:pt x="1525" y="442"/>
                  <a:pt x="1530" y="421"/>
                </a:cubicBezTo>
                <a:cubicBezTo>
                  <a:pt x="1534" y="401"/>
                  <a:pt x="1542" y="382"/>
                  <a:pt x="1543" y="362"/>
                </a:cubicBezTo>
                <a:cubicBezTo>
                  <a:pt x="1546" y="318"/>
                  <a:pt x="1518" y="278"/>
                  <a:pt x="1471" y="287"/>
                </a:cubicBezTo>
                <a:cubicBezTo>
                  <a:pt x="1451" y="291"/>
                  <a:pt x="1433" y="302"/>
                  <a:pt x="1413" y="306"/>
                </a:cubicBezTo>
                <a:cubicBezTo>
                  <a:pt x="1402" y="308"/>
                  <a:pt x="1391" y="307"/>
                  <a:pt x="1381" y="310"/>
                </a:cubicBezTo>
                <a:cubicBezTo>
                  <a:pt x="1367" y="315"/>
                  <a:pt x="1361" y="326"/>
                  <a:pt x="1346" y="327"/>
                </a:cubicBezTo>
                <a:cubicBezTo>
                  <a:pt x="1322" y="329"/>
                  <a:pt x="1297" y="321"/>
                  <a:pt x="1274" y="329"/>
                </a:cubicBezTo>
                <a:cubicBezTo>
                  <a:pt x="1261" y="334"/>
                  <a:pt x="1254" y="341"/>
                  <a:pt x="1240" y="344"/>
                </a:cubicBezTo>
                <a:cubicBezTo>
                  <a:pt x="1230" y="347"/>
                  <a:pt x="1217" y="345"/>
                  <a:pt x="1206" y="344"/>
                </a:cubicBezTo>
                <a:cubicBezTo>
                  <a:pt x="1202" y="309"/>
                  <a:pt x="1206" y="292"/>
                  <a:pt x="1166" y="298"/>
                </a:cubicBezTo>
                <a:cubicBezTo>
                  <a:pt x="1149" y="301"/>
                  <a:pt x="1136" y="305"/>
                  <a:pt x="1129" y="289"/>
                </a:cubicBezTo>
                <a:cubicBezTo>
                  <a:pt x="1124" y="278"/>
                  <a:pt x="1132" y="259"/>
                  <a:pt x="1120" y="251"/>
                </a:cubicBezTo>
                <a:cubicBezTo>
                  <a:pt x="1088" y="231"/>
                  <a:pt x="1067" y="285"/>
                  <a:pt x="1063" y="305"/>
                </a:cubicBezTo>
                <a:cubicBezTo>
                  <a:pt x="1057" y="330"/>
                  <a:pt x="1059" y="358"/>
                  <a:pt x="1052" y="383"/>
                </a:cubicBezTo>
                <a:cubicBezTo>
                  <a:pt x="1046" y="406"/>
                  <a:pt x="1042" y="425"/>
                  <a:pt x="1043" y="452"/>
                </a:cubicBezTo>
                <a:cubicBezTo>
                  <a:pt x="1044" y="476"/>
                  <a:pt x="1060" y="493"/>
                  <a:pt x="1062" y="517"/>
                </a:cubicBezTo>
                <a:cubicBezTo>
                  <a:pt x="1064" y="536"/>
                  <a:pt x="1052" y="569"/>
                  <a:pt x="1035" y="580"/>
                </a:cubicBezTo>
                <a:cubicBezTo>
                  <a:pt x="1017" y="591"/>
                  <a:pt x="986" y="579"/>
                  <a:pt x="968" y="571"/>
                </a:cubicBezTo>
                <a:cubicBezTo>
                  <a:pt x="927" y="553"/>
                  <a:pt x="909" y="507"/>
                  <a:pt x="901" y="465"/>
                </a:cubicBezTo>
                <a:cubicBezTo>
                  <a:pt x="897" y="445"/>
                  <a:pt x="899" y="428"/>
                  <a:pt x="889" y="409"/>
                </a:cubicBezTo>
                <a:cubicBezTo>
                  <a:pt x="877" y="386"/>
                  <a:pt x="857" y="391"/>
                  <a:pt x="835" y="402"/>
                </a:cubicBezTo>
                <a:cubicBezTo>
                  <a:pt x="810" y="413"/>
                  <a:pt x="786" y="428"/>
                  <a:pt x="782" y="391"/>
                </a:cubicBezTo>
                <a:cubicBezTo>
                  <a:pt x="781" y="380"/>
                  <a:pt x="786" y="364"/>
                  <a:pt x="782" y="354"/>
                </a:cubicBezTo>
                <a:cubicBezTo>
                  <a:pt x="777" y="343"/>
                  <a:pt x="765" y="341"/>
                  <a:pt x="761" y="329"/>
                </a:cubicBezTo>
                <a:cubicBezTo>
                  <a:pt x="756" y="310"/>
                  <a:pt x="773" y="292"/>
                  <a:pt x="775" y="273"/>
                </a:cubicBezTo>
                <a:cubicBezTo>
                  <a:pt x="776" y="254"/>
                  <a:pt x="776" y="234"/>
                  <a:pt x="776" y="214"/>
                </a:cubicBezTo>
                <a:cubicBezTo>
                  <a:pt x="778" y="173"/>
                  <a:pt x="787" y="134"/>
                  <a:pt x="777" y="95"/>
                </a:cubicBezTo>
                <a:cubicBezTo>
                  <a:pt x="772" y="74"/>
                  <a:pt x="767" y="53"/>
                  <a:pt x="761" y="32"/>
                </a:cubicBezTo>
                <a:cubicBezTo>
                  <a:pt x="755" y="12"/>
                  <a:pt x="751" y="3"/>
                  <a:pt x="740" y="0"/>
                </a:cubicBezTo>
                <a:cubicBezTo>
                  <a:pt x="738" y="4"/>
                  <a:pt x="735" y="8"/>
                  <a:pt x="734" y="13"/>
                </a:cubicBezTo>
                <a:cubicBezTo>
                  <a:pt x="731" y="23"/>
                  <a:pt x="733" y="35"/>
                  <a:pt x="731" y="45"/>
                </a:cubicBezTo>
                <a:cubicBezTo>
                  <a:pt x="723" y="72"/>
                  <a:pt x="702" y="71"/>
                  <a:pt x="682" y="86"/>
                </a:cubicBezTo>
                <a:cubicBezTo>
                  <a:pt x="662" y="100"/>
                  <a:pt x="660" y="130"/>
                  <a:pt x="667" y="153"/>
                </a:cubicBezTo>
                <a:cubicBezTo>
                  <a:pt x="673" y="170"/>
                  <a:pt x="681" y="171"/>
                  <a:pt x="683" y="190"/>
                </a:cubicBezTo>
                <a:cubicBezTo>
                  <a:pt x="684" y="210"/>
                  <a:pt x="679" y="211"/>
                  <a:pt x="665" y="222"/>
                </a:cubicBezTo>
                <a:cubicBezTo>
                  <a:pt x="651" y="232"/>
                  <a:pt x="643" y="229"/>
                  <a:pt x="644" y="247"/>
                </a:cubicBezTo>
                <a:cubicBezTo>
                  <a:pt x="644" y="260"/>
                  <a:pt x="664" y="273"/>
                  <a:pt x="669" y="286"/>
                </a:cubicBezTo>
                <a:cubicBezTo>
                  <a:pt x="678" y="313"/>
                  <a:pt x="652" y="329"/>
                  <a:pt x="637" y="351"/>
                </a:cubicBezTo>
                <a:cubicBezTo>
                  <a:pt x="620" y="376"/>
                  <a:pt x="614" y="365"/>
                  <a:pt x="590" y="372"/>
                </a:cubicBezTo>
                <a:cubicBezTo>
                  <a:pt x="576" y="376"/>
                  <a:pt x="559" y="388"/>
                  <a:pt x="545" y="396"/>
                </a:cubicBezTo>
                <a:cubicBezTo>
                  <a:pt x="521" y="410"/>
                  <a:pt x="496" y="422"/>
                  <a:pt x="474" y="439"/>
                </a:cubicBezTo>
                <a:cubicBezTo>
                  <a:pt x="455" y="452"/>
                  <a:pt x="429" y="500"/>
                  <a:pt x="404" y="492"/>
                </a:cubicBezTo>
                <a:cubicBezTo>
                  <a:pt x="399" y="503"/>
                  <a:pt x="372" y="513"/>
                  <a:pt x="361" y="520"/>
                </a:cubicBezTo>
                <a:cubicBezTo>
                  <a:pt x="342" y="533"/>
                  <a:pt x="341" y="534"/>
                  <a:pt x="338" y="555"/>
                </a:cubicBezTo>
                <a:cubicBezTo>
                  <a:pt x="335" y="574"/>
                  <a:pt x="340" y="594"/>
                  <a:pt x="336" y="613"/>
                </a:cubicBezTo>
                <a:cubicBezTo>
                  <a:pt x="330" y="639"/>
                  <a:pt x="318" y="635"/>
                  <a:pt x="304" y="653"/>
                </a:cubicBezTo>
                <a:cubicBezTo>
                  <a:pt x="293" y="667"/>
                  <a:pt x="295" y="687"/>
                  <a:pt x="284" y="702"/>
                </a:cubicBezTo>
                <a:cubicBezTo>
                  <a:pt x="273" y="717"/>
                  <a:pt x="257" y="723"/>
                  <a:pt x="244" y="733"/>
                </a:cubicBezTo>
                <a:cubicBezTo>
                  <a:pt x="226" y="746"/>
                  <a:pt x="224" y="745"/>
                  <a:pt x="223" y="770"/>
                </a:cubicBezTo>
                <a:cubicBezTo>
                  <a:pt x="222" y="782"/>
                  <a:pt x="228" y="810"/>
                  <a:pt x="222" y="822"/>
                </a:cubicBezTo>
                <a:cubicBezTo>
                  <a:pt x="212" y="843"/>
                  <a:pt x="198" y="830"/>
                  <a:pt x="187" y="841"/>
                </a:cubicBezTo>
                <a:cubicBezTo>
                  <a:pt x="175" y="852"/>
                  <a:pt x="185" y="861"/>
                  <a:pt x="179" y="873"/>
                </a:cubicBezTo>
                <a:cubicBezTo>
                  <a:pt x="173" y="887"/>
                  <a:pt x="160" y="895"/>
                  <a:pt x="153" y="909"/>
                </a:cubicBezTo>
                <a:cubicBezTo>
                  <a:pt x="144" y="928"/>
                  <a:pt x="142" y="944"/>
                  <a:pt x="125" y="957"/>
                </a:cubicBezTo>
                <a:cubicBezTo>
                  <a:pt x="103" y="975"/>
                  <a:pt x="76" y="972"/>
                  <a:pt x="51" y="982"/>
                </a:cubicBezTo>
                <a:cubicBezTo>
                  <a:pt x="21" y="995"/>
                  <a:pt x="13" y="1021"/>
                  <a:pt x="6" y="1050"/>
                </a:cubicBezTo>
                <a:cubicBezTo>
                  <a:pt x="0" y="1074"/>
                  <a:pt x="0" y="1100"/>
                  <a:pt x="0" y="1127"/>
                </a:cubicBezTo>
                <a:cubicBezTo>
                  <a:pt x="0" y="1148"/>
                  <a:pt x="6" y="1169"/>
                  <a:pt x="8" y="1189"/>
                </a:cubicBezTo>
                <a:cubicBezTo>
                  <a:pt x="74" y="1184"/>
                  <a:pt x="188" y="1188"/>
                  <a:pt x="253" y="1206"/>
                </a:cubicBezTo>
                <a:cubicBezTo>
                  <a:pt x="322" y="1225"/>
                  <a:pt x="324" y="1225"/>
                  <a:pt x="366" y="1215"/>
                </a:cubicBezTo>
                <a:cubicBezTo>
                  <a:pt x="408" y="1204"/>
                  <a:pt x="431" y="1192"/>
                  <a:pt x="509" y="1202"/>
                </a:cubicBezTo>
                <a:cubicBezTo>
                  <a:pt x="585" y="1212"/>
                  <a:pt x="647" y="1248"/>
                  <a:pt x="708" y="1272"/>
                </a:cubicBezTo>
                <a:cubicBezTo>
                  <a:pt x="764" y="1295"/>
                  <a:pt x="752" y="1263"/>
                  <a:pt x="726" y="1241"/>
                </a:cubicBezTo>
                <a:cubicBezTo>
                  <a:pt x="708" y="1227"/>
                  <a:pt x="713" y="1204"/>
                  <a:pt x="730" y="1181"/>
                </a:cubicBezTo>
                <a:cubicBezTo>
                  <a:pt x="748" y="1159"/>
                  <a:pt x="738" y="1150"/>
                  <a:pt x="751" y="1130"/>
                </a:cubicBezTo>
                <a:cubicBezTo>
                  <a:pt x="764" y="1110"/>
                  <a:pt x="790" y="1096"/>
                  <a:pt x="821" y="1067"/>
                </a:cubicBezTo>
                <a:cubicBezTo>
                  <a:pt x="852" y="1038"/>
                  <a:pt x="865" y="1028"/>
                  <a:pt x="859" y="986"/>
                </a:cubicBezTo>
                <a:cubicBezTo>
                  <a:pt x="854" y="944"/>
                  <a:pt x="869" y="918"/>
                  <a:pt x="889" y="896"/>
                </a:cubicBezTo>
                <a:cubicBezTo>
                  <a:pt x="908" y="874"/>
                  <a:pt x="965" y="855"/>
                  <a:pt x="1002" y="841"/>
                </a:cubicBezTo>
                <a:cubicBezTo>
                  <a:pt x="1039" y="828"/>
                  <a:pt x="1045" y="820"/>
                  <a:pt x="1052" y="794"/>
                </a:cubicBezTo>
                <a:cubicBezTo>
                  <a:pt x="1060" y="769"/>
                  <a:pt x="1032" y="748"/>
                  <a:pt x="1048" y="735"/>
                </a:cubicBezTo>
                <a:cubicBezTo>
                  <a:pt x="1064" y="721"/>
                  <a:pt x="1068" y="712"/>
                  <a:pt x="1085" y="681"/>
                </a:cubicBezTo>
                <a:cubicBezTo>
                  <a:pt x="1102" y="650"/>
                  <a:pt x="1124" y="653"/>
                  <a:pt x="1165" y="653"/>
                </a:cubicBezTo>
                <a:cubicBezTo>
                  <a:pt x="1205" y="653"/>
                  <a:pt x="1178" y="637"/>
                  <a:pt x="1245" y="626"/>
                </a:cubicBezTo>
                <a:cubicBezTo>
                  <a:pt x="1312" y="616"/>
                  <a:pt x="1351" y="661"/>
                  <a:pt x="1387" y="691"/>
                </a:cubicBezTo>
                <a:cubicBezTo>
                  <a:pt x="1424" y="722"/>
                  <a:pt x="1430" y="731"/>
                  <a:pt x="1422" y="756"/>
                </a:cubicBezTo>
                <a:cubicBezTo>
                  <a:pt x="1410" y="793"/>
                  <a:pt x="1342" y="762"/>
                  <a:pt x="1318" y="772"/>
                </a:cubicBezTo>
                <a:cubicBezTo>
                  <a:pt x="1295" y="783"/>
                  <a:pt x="1296" y="810"/>
                  <a:pt x="1291" y="835"/>
                </a:cubicBezTo>
                <a:cubicBezTo>
                  <a:pt x="1286" y="861"/>
                  <a:pt x="1316" y="876"/>
                  <a:pt x="1315" y="894"/>
                </a:cubicBezTo>
                <a:cubicBezTo>
                  <a:pt x="1313" y="913"/>
                  <a:pt x="1296" y="911"/>
                  <a:pt x="1284" y="928"/>
                </a:cubicBezTo>
                <a:cubicBezTo>
                  <a:pt x="1273" y="946"/>
                  <a:pt x="1299" y="966"/>
                  <a:pt x="1293" y="988"/>
                </a:cubicBezTo>
                <a:cubicBezTo>
                  <a:pt x="1286" y="1009"/>
                  <a:pt x="1273" y="1029"/>
                  <a:pt x="1287" y="1050"/>
                </a:cubicBezTo>
                <a:cubicBezTo>
                  <a:pt x="1302" y="1072"/>
                  <a:pt x="1301" y="1091"/>
                  <a:pt x="1282" y="1109"/>
                </a:cubicBezTo>
                <a:cubicBezTo>
                  <a:pt x="1263" y="1128"/>
                  <a:pt x="1258" y="1150"/>
                  <a:pt x="1274" y="1169"/>
                </a:cubicBezTo>
                <a:cubicBezTo>
                  <a:pt x="1289" y="1187"/>
                  <a:pt x="1295" y="1175"/>
                  <a:pt x="1303" y="1217"/>
                </a:cubicBezTo>
                <a:cubicBezTo>
                  <a:pt x="1312" y="1259"/>
                  <a:pt x="1331" y="1269"/>
                  <a:pt x="1363" y="1278"/>
                </a:cubicBezTo>
                <a:cubicBezTo>
                  <a:pt x="1395" y="1286"/>
                  <a:pt x="1417" y="1255"/>
                  <a:pt x="1435" y="1243"/>
                </a:cubicBezTo>
                <a:cubicBezTo>
                  <a:pt x="1453" y="1231"/>
                  <a:pt x="1443" y="1221"/>
                  <a:pt x="1477" y="1206"/>
                </a:cubicBezTo>
                <a:cubicBezTo>
                  <a:pt x="1512" y="1192"/>
                  <a:pt x="1512" y="1168"/>
                  <a:pt x="1521" y="1142"/>
                </a:cubicBezTo>
                <a:cubicBezTo>
                  <a:pt x="1529" y="1116"/>
                  <a:pt x="1541" y="1094"/>
                  <a:pt x="1567" y="1077"/>
                </a:cubicBezTo>
                <a:cubicBezTo>
                  <a:pt x="1593" y="1060"/>
                  <a:pt x="1607" y="1031"/>
                  <a:pt x="1608" y="1006"/>
                </a:cubicBezTo>
                <a:cubicBezTo>
                  <a:pt x="1608" y="981"/>
                  <a:pt x="1624" y="962"/>
                  <a:pt x="1645" y="950"/>
                </a:cubicBezTo>
                <a:cubicBezTo>
                  <a:pt x="1665" y="938"/>
                  <a:pt x="1674" y="925"/>
                  <a:pt x="1677" y="880"/>
                </a:cubicBezTo>
                <a:cubicBezTo>
                  <a:pt x="1680" y="835"/>
                  <a:pt x="1662" y="834"/>
                  <a:pt x="1637" y="824"/>
                </a:cubicBezTo>
                <a:cubicBezTo>
                  <a:pt x="1612" y="814"/>
                  <a:pt x="1612" y="799"/>
                  <a:pt x="1622" y="776"/>
                </a:cubicBezTo>
                <a:cubicBezTo>
                  <a:pt x="1633" y="752"/>
                  <a:pt x="1624" y="738"/>
                  <a:pt x="1612" y="723"/>
                </a:cubicBezTo>
                <a:cubicBezTo>
                  <a:pt x="1599" y="709"/>
                  <a:pt x="1602" y="685"/>
                  <a:pt x="1610" y="667"/>
                </a:cubicBezTo>
                <a:cubicBezTo>
                  <a:pt x="1615" y="655"/>
                  <a:pt x="1626" y="637"/>
                  <a:pt x="1640" y="625"/>
                </a:cubicBezTo>
                <a:cubicBezTo>
                  <a:pt x="1629" y="620"/>
                  <a:pt x="1618" y="616"/>
                  <a:pt x="1604" y="615"/>
                </a:cubicBezTo>
                <a:cubicBezTo>
                  <a:pt x="1587" y="613"/>
                  <a:pt x="1589" y="613"/>
                  <a:pt x="1576" y="603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34" name="Freeform 24">
            <a:extLst>
              <a:ext uri="{FF2B5EF4-FFF2-40B4-BE49-F238E27FC236}">
                <a16:creationId xmlns:a16="http://schemas.microsoft.com/office/drawing/2014/main" id="{8E8CDA11-CAA2-4A43-914E-D62C8F791E1B}"/>
              </a:ext>
            </a:extLst>
          </p:cNvPr>
          <p:cNvSpPr>
            <a:spLocks/>
          </p:cNvSpPr>
          <p:nvPr/>
        </p:nvSpPr>
        <p:spPr bwMode="auto">
          <a:xfrm>
            <a:off x="9688482" y="9093389"/>
            <a:ext cx="499502" cy="523170"/>
          </a:xfrm>
          <a:custGeom>
            <a:avLst/>
            <a:gdLst>
              <a:gd name="T0" fmla="*/ 774 w 947"/>
              <a:gd name="T1" fmla="*/ 623 h 992"/>
              <a:gd name="T2" fmla="*/ 821 w 947"/>
              <a:gd name="T3" fmla="*/ 600 h 992"/>
              <a:gd name="T4" fmla="*/ 859 w 947"/>
              <a:gd name="T5" fmla="*/ 577 h 992"/>
              <a:gd name="T6" fmla="*/ 930 w 947"/>
              <a:gd name="T7" fmla="*/ 514 h 992"/>
              <a:gd name="T8" fmla="*/ 941 w 947"/>
              <a:gd name="T9" fmla="*/ 384 h 992"/>
              <a:gd name="T10" fmla="*/ 816 w 947"/>
              <a:gd name="T11" fmla="*/ 272 h 992"/>
              <a:gd name="T12" fmla="*/ 766 w 947"/>
              <a:gd name="T13" fmla="*/ 158 h 992"/>
              <a:gd name="T14" fmla="*/ 687 w 947"/>
              <a:gd name="T15" fmla="*/ 142 h 992"/>
              <a:gd name="T16" fmla="*/ 574 w 947"/>
              <a:gd name="T17" fmla="*/ 81 h 992"/>
              <a:gd name="T18" fmla="*/ 492 w 947"/>
              <a:gd name="T19" fmla="*/ 105 h 992"/>
              <a:gd name="T20" fmla="*/ 415 w 947"/>
              <a:gd name="T21" fmla="*/ 73 h 992"/>
              <a:gd name="T22" fmla="*/ 314 w 947"/>
              <a:gd name="T23" fmla="*/ 61 h 992"/>
              <a:gd name="T24" fmla="*/ 262 w 947"/>
              <a:gd name="T25" fmla="*/ 70 h 992"/>
              <a:gd name="T26" fmla="*/ 186 w 947"/>
              <a:gd name="T27" fmla="*/ 8 h 992"/>
              <a:gd name="T28" fmla="*/ 120 w 947"/>
              <a:gd name="T29" fmla="*/ 85 h 992"/>
              <a:gd name="T30" fmla="*/ 49 w 947"/>
              <a:gd name="T31" fmla="*/ 104 h 992"/>
              <a:gd name="T32" fmla="*/ 1 w 947"/>
              <a:gd name="T33" fmla="*/ 201 h 992"/>
              <a:gd name="T34" fmla="*/ 38 w 947"/>
              <a:gd name="T35" fmla="*/ 270 h 992"/>
              <a:gd name="T36" fmla="*/ 10 w 947"/>
              <a:gd name="T37" fmla="*/ 357 h 992"/>
              <a:gd name="T38" fmla="*/ 26 w 947"/>
              <a:gd name="T39" fmla="*/ 401 h 992"/>
              <a:gd name="T40" fmla="*/ 63 w 947"/>
              <a:gd name="T41" fmla="*/ 496 h 992"/>
              <a:gd name="T42" fmla="*/ 61 w 947"/>
              <a:gd name="T43" fmla="*/ 674 h 992"/>
              <a:gd name="T44" fmla="*/ 68 w 947"/>
              <a:gd name="T45" fmla="*/ 755 h 992"/>
              <a:gd name="T46" fmla="*/ 121 w 947"/>
              <a:gd name="T47" fmla="*/ 803 h 992"/>
              <a:gd name="T48" fmla="*/ 187 w 947"/>
              <a:gd name="T49" fmla="*/ 866 h 992"/>
              <a:gd name="T50" fmla="*/ 321 w 947"/>
              <a:gd name="T51" fmla="*/ 981 h 992"/>
              <a:gd name="T52" fmla="*/ 329 w 947"/>
              <a:gd name="T53" fmla="*/ 853 h 992"/>
              <a:gd name="T54" fmla="*/ 349 w 947"/>
              <a:gd name="T55" fmla="*/ 706 h 992"/>
              <a:gd name="T56" fmla="*/ 415 w 947"/>
              <a:gd name="T57" fmla="*/ 690 h 992"/>
              <a:gd name="T58" fmla="*/ 492 w 947"/>
              <a:gd name="T59" fmla="*/ 745 h 992"/>
              <a:gd name="T60" fmla="*/ 560 w 947"/>
              <a:gd name="T61" fmla="*/ 730 h 992"/>
              <a:gd name="T62" fmla="*/ 667 w 947"/>
              <a:gd name="T63" fmla="*/ 711 h 992"/>
              <a:gd name="T64" fmla="*/ 742 w 947"/>
              <a:gd name="T65" fmla="*/ 692 h 992"/>
              <a:gd name="T66" fmla="*/ 744 w 947"/>
              <a:gd name="T67" fmla="*/ 659 h 9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947" h="992">
                <a:moveTo>
                  <a:pt x="744" y="659"/>
                </a:moveTo>
                <a:cubicBezTo>
                  <a:pt x="744" y="631"/>
                  <a:pt x="754" y="635"/>
                  <a:pt x="774" y="623"/>
                </a:cubicBezTo>
                <a:cubicBezTo>
                  <a:pt x="782" y="618"/>
                  <a:pt x="788" y="614"/>
                  <a:pt x="796" y="611"/>
                </a:cubicBezTo>
                <a:cubicBezTo>
                  <a:pt x="807" y="608"/>
                  <a:pt x="811" y="605"/>
                  <a:pt x="821" y="600"/>
                </a:cubicBezTo>
                <a:cubicBezTo>
                  <a:pt x="828" y="596"/>
                  <a:pt x="837" y="598"/>
                  <a:pt x="843" y="596"/>
                </a:cubicBezTo>
                <a:cubicBezTo>
                  <a:pt x="855" y="591"/>
                  <a:pt x="853" y="587"/>
                  <a:pt x="859" y="577"/>
                </a:cubicBezTo>
                <a:cubicBezTo>
                  <a:pt x="872" y="554"/>
                  <a:pt x="885" y="570"/>
                  <a:pt x="903" y="560"/>
                </a:cubicBezTo>
                <a:cubicBezTo>
                  <a:pt x="914" y="554"/>
                  <a:pt x="924" y="524"/>
                  <a:pt x="930" y="514"/>
                </a:cubicBezTo>
                <a:cubicBezTo>
                  <a:pt x="939" y="498"/>
                  <a:pt x="935" y="480"/>
                  <a:pt x="940" y="463"/>
                </a:cubicBezTo>
                <a:cubicBezTo>
                  <a:pt x="947" y="436"/>
                  <a:pt x="941" y="412"/>
                  <a:pt x="941" y="384"/>
                </a:cubicBezTo>
                <a:cubicBezTo>
                  <a:pt x="941" y="374"/>
                  <a:pt x="943" y="367"/>
                  <a:pt x="947" y="360"/>
                </a:cubicBezTo>
                <a:cubicBezTo>
                  <a:pt x="900" y="335"/>
                  <a:pt x="843" y="329"/>
                  <a:pt x="816" y="272"/>
                </a:cubicBezTo>
                <a:cubicBezTo>
                  <a:pt x="804" y="248"/>
                  <a:pt x="800" y="222"/>
                  <a:pt x="786" y="197"/>
                </a:cubicBezTo>
                <a:cubicBezTo>
                  <a:pt x="780" y="187"/>
                  <a:pt x="774" y="165"/>
                  <a:pt x="766" y="158"/>
                </a:cubicBezTo>
                <a:cubicBezTo>
                  <a:pt x="748" y="143"/>
                  <a:pt x="753" y="160"/>
                  <a:pt x="733" y="163"/>
                </a:cubicBezTo>
                <a:cubicBezTo>
                  <a:pt x="711" y="166"/>
                  <a:pt x="704" y="150"/>
                  <a:pt x="687" y="142"/>
                </a:cubicBezTo>
                <a:cubicBezTo>
                  <a:pt x="672" y="135"/>
                  <a:pt x="663" y="138"/>
                  <a:pt x="647" y="135"/>
                </a:cubicBezTo>
                <a:cubicBezTo>
                  <a:pt x="617" y="128"/>
                  <a:pt x="605" y="93"/>
                  <a:pt x="574" y="81"/>
                </a:cubicBezTo>
                <a:cubicBezTo>
                  <a:pt x="562" y="76"/>
                  <a:pt x="547" y="76"/>
                  <a:pt x="541" y="65"/>
                </a:cubicBezTo>
                <a:cubicBezTo>
                  <a:pt x="521" y="74"/>
                  <a:pt x="508" y="93"/>
                  <a:pt x="492" y="105"/>
                </a:cubicBezTo>
                <a:cubicBezTo>
                  <a:pt x="474" y="118"/>
                  <a:pt x="450" y="112"/>
                  <a:pt x="436" y="97"/>
                </a:cubicBezTo>
                <a:cubicBezTo>
                  <a:pt x="428" y="88"/>
                  <a:pt x="427" y="81"/>
                  <a:pt x="415" y="73"/>
                </a:cubicBezTo>
                <a:cubicBezTo>
                  <a:pt x="405" y="66"/>
                  <a:pt x="397" y="61"/>
                  <a:pt x="383" y="59"/>
                </a:cubicBezTo>
                <a:cubicBezTo>
                  <a:pt x="366" y="57"/>
                  <a:pt x="328" y="49"/>
                  <a:pt x="314" y="61"/>
                </a:cubicBezTo>
                <a:cubicBezTo>
                  <a:pt x="305" y="68"/>
                  <a:pt x="310" y="81"/>
                  <a:pt x="294" y="82"/>
                </a:cubicBezTo>
                <a:cubicBezTo>
                  <a:pt x="287" y="83"/>
                  <a:pt x="266" y="76"/>
                  <a:pt x="262" y="70"/>
                </a:cubicBezTo>
                <a:cubicBezTo>
                  <a:pt x="251" y="51"/>
                  <a:pt x="276" y="30"/>
                  <a:pt x="250" y="15"/>
                </a:cubicBezTo>
                <a:cubicBezTo>
                  <a:pt x="235" y="6"/>
                  <a:pt x="201" y="0"/>
                  <a:pt x="186" y="8"/>
                </a:cubicBezTo>
                <a:cubicBezTo>
                  <a:pt x="164" y="18"/>
                  <a:pt x="161" y="44"/>
                  <a:pt x="143" y="58"/>
                </a:cubicBezTo>
                <a:cubicBezTo>
                  <a:pt x="129" y="69"/>
                  <a:pt x="125" y="68"/>
                  <a:pt x="120" y="85"/>
                </a:cubicBezTo>
                <a:cubicBezTo>
                  <a:pt x="117" y="96"/>
                  <a:pt x="120" y="106"/>
                  <a:pt x="110" y="115"/>
                </a:cubicBezTo>
                <a:cubicBezTo>
                  <a:pt x="87" y="135"/>
                  <a:pt x="72" y="96"/>
                  <a:pt x="49" y="104"/>
                </a:cubicBezTo>
                <a:cubicBezTo>
                  <a:pt x="30" y="110"/>
                  <a:pt x="31" y="153"/>
                  <a:pt x="21" y="169"/>
                </a:cubicBezTo>
                <a:cubicBezTo>
                  <a:pt x="13" y="181"/>
                  <a:pt x="0" y="184"/>
                  <a:pt x="1" y="201"/>
                </a:cubicBezTo>
                <a:cubicBezTo>
                  <a:pt x="1" y="207"/>
                  <a:pt x="6" y="227"/>
                  <a:pt x="9" y="230"/>
                </a:cubicBezTo>
                <a:cubicBezTo>
                  <a:pt x="21" y="245"/>
                  <a:pt x="60" y="241"/>
                  <a:pt x="38" y="270"/>
                </a:cubicBezTo>
                <a:cubicBezTo>
                  <a:pt x="22" y="292"/>
                  <a:pt x="1" y="291"/>
                  <a:pt x="3" y="324"/>
                </a:cubicBezTo>
                <a:cubicBezTo>
                  <a:pt x="4" y="333"/>
                  <a:pt x="6" y="348"/>
                  <a:pt x="10" y="357"/>
                </a:cubicBezTo>
                <a:cubicBezTo>
                  <a:pt x="14" y="366"/>
                  <a:pt x="26" y="373"/>
                  <a:pt x="28" y="385"/>
                </a:cubicBezTo>
                <a:cubicBezTo>
                  <a:pt x="29" y="391"/>
                  <a:pt x="28" y="396"/>
                  <a:pt x="26" y="401"/>
                </a:cubicBezTo>
                <a:cubicBezTo>
                  <a:pt x="37" y="404"/>
                  <a:pt x="41" y="413"/>
                  <a:pt x="47" y="433"/>
                </a:cubicBezTo>
                <a:cubicBezTo>
                  <a:pt x="53" y="454"/>
                  <a:pt x="58" y="475"/>
                  <a:pt x="63" y="496"/>
                </a:cubicBezTo>
                <a:cubicBezTo>
                  <a:pt x="73" y="535"/>
                  <a:pt x="64" y="574"/>
                  <a:pt x="62" y="615"/>
                </a:cubicBezTo>
                <a:cubicBezTo>
                  <a:pt x="62" y="635"/>
                  <a:pt x="62" y="655"/>
                  <a:pt x="61" y="674"/>
                </a:cubicBezTo>
                <a:cubicBezTo>
                  <a:pt x="59" y="693"/>
                  <a:pt x="42" y="711"/>
                  <a:pt x="47" y="730"/>
                </a:cubicBezTo>
                <a:cubicBezTo>
                  <a:pt x="51" y="742"/>
                  <a:pt x="63" y="744"/>
                  <a:pt x="68" y="755"/>
                </a:cubicBezTo>
                <a:cubicBezTo>
                  <a:pt x="72" y="765"/>
                  <a:pt x="67" y="781"/>
                  <a:pt x="68" y="792"/>
                </a:cubicBezTo>
                <a:cubicBezTo>
                  <a:pt x="72" y="829"/>
                  <a:pt x="96" y="814"/>
                  <a:pt x="121" y="803"/>
                </a:cubicBezTo>
                <a:cubicBezTo>
                  <a:pt x="143" y="792"/>
                  <a:pt x="163" y="787"/>
                  <a:pt x="175" y="810"/>
                </a:cubicBezTo>
                <a:cubicBezTo>
                  <a:pt x="185" y="829"/>
                  <a:pt x="183" y="846"/>
                  <a:pt x="187" y="866"/>
                </a:cubicBezTo>
                <a:cubicBezTo>
                  <a:pt x="195" y="908"/>
                  <a:pt x="213" y="954"/>
                  <a:pt x="254" y="972"/>
                </a:cubicBezTo>
                <a:cubicBezTo>
                  <a:pt x="272" y="980"/>
                  <a:pt x="303" y="992"/>
                  <a:pt x="321" y="981"/>
                </a:cubicBezTo>
                <a:cubicBezTo>
                  <a:pt x="338" y="970"/>
                  <a:pt x="350" y="937"/>
                  <a:pt x="348" y="918"/>
                </a:cubicBezTo>
                <a:cubicBezTo>
                  <a:pt x="346" y="894"/>
                  <a:pt x="330" y="877"/>
                  <a:pt x="329" y="853"/>
                </a:cubicBezTo>
                <a:cubicBezTo>
                  <a:pt x="328" y="826"/>
                  <a:pt x="332" y="807"/>
                  <a:pt x="338" y="784"/>
                </a:cubicBezTo>
                <a:cubicBezTo>
                  <a:pt x="345" y="759"/>
                  <a:pt x="343" y="731"/>
                  <a:pt x="349" y="706"/>
                </a:cubicBezTo>
                <a:cubicBezTo>
                  <a:pt x="353" y="686"/>
                  <a:pt x="374" y="632"/>
                  <a:pt x="406" y="652"/>
                </a:cubicBezTo>
                <a:cubicBezTo>
                  <a:pt x="418" y="660"/>
                  <a:pt x="410" y="679"/>
                  <a:pt x="415" y="690"/>
                </a:cubicBezTo>
                <a:cubicBezTo>
                  <a:pt x="422" y="706"/>
                  <a:pt x="435" y="702"/>
                  <a:pt x="452" y="699"/>
                </a:cubicBezTo>
                <a:cubicBezTo>
                  <a:pt x="492" y="693"/>
                  <a:pt x="488" y="710"/>
                  <a:pt x="492" y="745"/>
                </a:cubicBezTo>
                <a:cubicBezTo>
                  <a:pt x="503" y="746"/>
                  <a:pt x="516" y="748"/>
                  <a:pt x="526" y="745"/>
                </a:cubicBezTo>
                <a:cubicBezTo>
                  <a:pt x="540" y="742"/>
                  <a:pt x="547" y="735"/>
                  <a:pt x="560" y="730"/>
                </a:cubicBezTo>
                <a:cubicBezTo>
                  <a:pt x="583" y="722"/>
                  <a:pt x="608" y="730"/>
                  <a:pt x="632" y="728"/>
                </a:cubicBezTo>
                <a:cubicBezTo>
                  <a:pt x="647" y="727"/>
                  <a:pt x="653" y="716"/>
                  <a:pt x="667" y="711"/>
                </a:cubicBezTo>
                <a:cubicBezTo>
                  <a:pt x="677" y="708"/>
                  <a:pt x="688" y="709"/>
                  <a:pt x="699" y="707"/>
                </a:cubicBezTo>
                <a:cubicBezTo>
                  <a:pt x="714" y="704"/>
                  <a:pt x="728" y="697"/>
                  <a:pt x="742" y="692"/>
                </a:cubicBezTo>
                <a:cubicBezTo>
                  <a:pt x="743" y="689"/>
                  <a:pt x="744" y="687"/>
                  <a:pt x="744" y="684"/>
                </a:cubicBezTo>
                <a:cubicBezTo>
                  <a:pt x="745" y="676"/>
                  <a:pt x="744" y="667"/>
                  <a:pt x="744" y="659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36" name="Freeform 25">
            <a:extLst>
              <a:ext uri="{FF2B5EF4-FFF2-40B4-BE49-F238E27FC236}">
                <a16:creationId xmlns:a16="http://schemas.microsoft.com/office/drawing/2014/main" id="{3FEBD063-E187-4E40-98F3-5539EC1C207A}"/>
              </a:ext>
            </a:extLst>
          </p:cNvPr>
          <p:cNvSpPr>
            <a:spLocks/>
          </p:cNvSpPr>
          <p:nvPr/>
        </p:nvSpPr>
        <p:spPr bwMode="auto">
          <a:xfrm>
            <a:off x="10079911" y="9283186"/>
            <a:ext cx="469357" cy="356595"/>
          </a:xfrm>
          <a:custGeom>
            <a:avLst/>
            <a:gdLst>
              <a:gd name="T0" fmla="*/ 732 w 890"/>
              <a:gd name="T1" fmla="*/ 119 h 676"/>
              <a:gd name="T2" fmla="*/ 554 w 890"/>
              <a:gd name="T3" fmla="*/ 83 h 676"/>
              <a:gd name="T4" fmla="*/ 568 w 890"/>
              <a:gd name="T5" fmla="*/ 125 h 676"/>
              <a:gd name="T6" fmla="*/ 525 w 890"/>
              <a:gd name="T7" fmla="*/ 184 h 676"/>
              <a:gd name="T8" fmla="*/ 380 w 890"/>
              <a:gd name="T9" fmla="*/ 87 h 676"/>
              <a:gd name="T10" fmla="*/ 270 w 890"/>
              <a:gd name="T11" fmla="*/ 38 h 676"/>
              <a:gd name="T12" fmla="*/ 205 w 890"/>
              <a:gd name="T13" fmla="*/ 0 h 676"/>
              <a:gd name="T14" fmla="*/ 198 w 890"/>
              <a:gd name="T15" fmla="*/ 103 h 676"/>
              <a:gd name="T16" fmla="*/ 161 w 890"/>
              <a:gd name="T17" fmla="*/ 200 h 676"/>
              <a:gd name="T18" fmla="*/ 101 w 890"/>
              <a:gd name="T19" fmla="*/ 236 h 676"/>
              <a:gd name="T20" fmla="*/ 54 w 890"/>
              <a:gd name="T21" fmla="*/ 251 h 676"/>
              <a:gd name="T22" fmla="*/ 2 w 890"/>
              <a:gd name="T23" fmla="*/ 299 h 676"/>
              <a:gd name="T24" fmla="*/ 0 w 890"/>
              <a:gd name="T25" fmla="*/ 332 h 676"/>
              <a:gd name="T26" fmla="*/ 87 w 890"/>
              <a:gd name="T27" fmla="*/ 403 h 676"/>
              <a:gd name="T28" fmla="*/ 53 w 890"/>
              <a:gd name="T29" fmla="*/ 518 h 676"/>
              <a:gd name="T30" fmla="*/ 120 w 890"/>
              <a:gd name="T31" fmla="*/ 644 h 676"/>
              <a:gd name="T32" fmla="*/ 184 w 890"/>
              <a:gd name="T33" fmla="*/ 666 h 676"/>
              <a:gd name="T34" fmla="*/ 223 w 890"/>
              <a:gd name="T35" fmla="*/ 629 h 676"/>
              <a:gd name="T36" fmla="*/ 350 w 890"/>
              <a:gd name="T37" fmla="*/ 464 h 676"/>
              <a:gd name="T38" fmla="*/ 540 w 890"/>
              <a:gd name="T39" fmla="*/ 439 h 676"/>
              <a:gd name="T40" fmla="*/ 620 w 890"/>
              <a:gd name="T41" fmla="*/ 469 h 676"/>
              <a:gd name="T42" fmla="*/ 660 w 890"/>
              <a:gd name="T43" fmla="*/ 514 h 676"/>
              <a:gd name="T44" fmla="*/ 688 w 890"/>
              <a:gd name="T45" fmla="*/ 570 h 676"/>
              <a:gd name="T46" fmla="*/ 685 w 890"/>
              <a:gd name="T47" fmla="*/ 657 h 676"/>
              <a:gd name="T48" fmla="*/ 741 w 890"/>
              <a:gd name="T49" fmla="*/ 669 h 676"/>
              <a:gd name="T50" fmla="*/ 745 w 890"/>
              <a:gd name="T51" fmla="*/ 635 h 676"/>
              <a:gd name="T52" fmla="*/ 788 w 890"/>
              <a:gd name="T53" fmla="*/ 554 h 676"/>
              <a:gd name="T54" fmla="*/ 742 w 890"/>
              <a:gd name="T55" fmla="*/ 484 h 676"/>
              <a:gd name="T56" fmla="*/ 716 w 890"/>
              <a:gd name="T57" fmla="*/ 456 h 676"/>
              <a:gd name="T58" fmla="*/ 714 w 890"/>
              <a:gd name="T59" fmla="*/ 343 h 676"/>
              <a:gd name="T60" fmla="*/ 769 w 890"/>
              <a:gd name="T61" fmla="*/ 271 h 676"/>
              <a:gd name="T62" fmla="*/ 845 w 890"/>
              <a:gd name="T63" fmla="*/ 203 h 676"/>
              <a:gd name="T64" fmla="*/ 890 w 890"/>
              <a:gd name="T65" fmla="*/ 177 h 6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890" h="676">
                <a:moveTo>
                  <a:pt x="824" y="166"/>
                </a:moveTo>
                <a:cubicBezTo>
                  <a:pt x="783" y="159"/>
                  <a:pt x="762" y="145"/>
                  <a:pt x="732" y="119"/>
                </a:cubicBezTo>
                <a:cubicBezTo>
                  <a:pt x="704" y="95"/>
                  <a:pt x="682" y="62"/>
                  <a:pt x="647" y="50"/>
                </a:cubicBezTo>
                <a:cubicBezTo>
                  <a:pt x="627" y="43"/>
                  <a:pt x="563" y="55"/>
                  <a:pt x="554" y="83"/>
                </a:cubicBezTo>
                <a:cubicBezTo>
                  <a:pt x="555" y="84"/>
                  <a:pt x="556" y="85"/>
                  <a:pt x="557" y="87"/>
                </a:cubicBezTo>
                <a:cubicBezTo>
                  <a:pt x="557" y="96"/>
                  <a:pt x="570" y="109"/>
                  <a:pt x="568" y="125"/>
                </a:cubicBezTo>
                <a:cubicBezTo>
                  <a:pt x="567" y="138"/>
                  <a:pt x="561" y="148"/>
                  <a:pt x="558" y="161"/>
                </a:cubicBezTo>
                <a:cubicBezTo>
                  <a:pt x="551" y="188"/>
                  <a:pt x="555" y="217"/>
                  <a:pt x="525" y="184"/>
                </a:cubicBezTo>
                <a:cubicBezTo>
                  <a:pt x="506" y="163"/>
                  <a:pt x="493" y="125"/>
                  <a:pt x="469" y="110"/>
                </a:cubicBezTo>
                <a:cubicBezTo>
                  <a:pt x="446" y="95"/>
                  <a:pt x="406" y="91"/>
                  <a:pt x="380" y="87"/>
                </a:cubicBezTo>
                <a:cubicBezTo>
                  <a:pt x="352" y="83"/>
                  <a:pt x="317" y="90"/>
                  <a:pt x="297" y="69"/>
                </a:cubicBezTo>
                <a:cubicBezTo>
                  <a:pt x="287" y="58"/>
                  <a:pt x="289" y="44"/>
                  <a:pt x="270" y="38"/>
                </a:cubicBezTo>
                <a:cubicBezTo>
                  <a:pt x="249" y="31"/>
                  <a:pt x="250" y="36"/>
                  <a:pt x="234" y="21"/>
                </a:cubicBezTo>
                <a:cubicBezTo>
                  <a:pt x="225" y="12"/>
                  <a:pt x="215" y="6"/>
                  <a:pt x="205" y="0"/>
                </a:cubicBezTo>
                <a:cubicBezTo>
                  <a:pt x="201" y="7"/>
                  <a:pt x="199" y="14"/>
                  <a:pt x="199" y="24"/>
                </a:cubicBezTo>
                <a:cubicBezTo>
                  <a:pt x="199" y="52"/>
                  <a:pt x="205" y="76"/>
                  <a:pt x="198" y="103"/>
                </a:cubicBezTo>
                <a:cubicBezTo>
                  <a:pt x="193" y="120"/>
                  <a:pt x="197" y="138"/>
                  <a:pt x="188" y="154"/>
                </a:cubicBezTo>
                <a:cubicBezTo>
                  <a:pt x="182" y="164"/>
                  <a:pt x="172" y="194"/>
                  <a:pt x="161" y="200"/>
                </a:cubicBezTo>
                <a:cubicBezTo>
                  <a:pt x="143" y="210"/>
                  <a:pt x="130" y="194"/>
                  <a:pt x="117" y="217"/>
                </a:cubicBezTo>
                <a:cubicBezTo>
                  <a:pt x="111" y="227"/>
                  <a:pt x="113" y="231"/>
                  <a:pt x="101" y="236"/>
                </a:cubicBezTo>
                <a:cubicBezTo>
                  <a:pt x="95" y="238"/>
                  <a:pt x="86" y="236"/>
                  <a:pt x="79" y="240"/>
                </a:cubicBezTo>
                <a:cubicBezTo>
                  <a:pt x="69" y="245"/>
                  <a:pt x="65" y="248"/>
                  <a:pt x="54" y="251"/>
                </a:cubicBezTo>
                <a:cubicBezTo>
                  <a:pt x="46" y="254"/>
                  <a:pt x="40" y="258"/>
                  <a:pt x="32" y="263"/>
                </a:cubicBezTo>
                <a:cubicBezTo>
                  <a:pt x="12" y="275"/>
                  <a:pt x="2" y="271"/>
                  <a:pt x="2" y="299"/>
                </a:cubicBezTo>
                <a:cubicBezTo>
                  <a:pt x="2" y="307"/>
                  <a:pt x="3" y="316"/>
                  <a:pt x="2" y="324"/>
                </a:cubicBezTo>
                <a:cubicBezTo>
                  <a:pt x="2" y="327"/>
                  <a:pt x="1" y="329"/>
                  <a:pt x="0" y="332"/>
                </a:cubicBezTo>
                <a:cubicBezTo>
                  <a:pt x="5" y="330"/>
                  <a:pt x="10" y="329"/>
                  <a:pt x="15" y="328"/>
                </a:cubicBezTo>
                <a:cubicBezTo>
                  <a:pt x="62" y="319"/>
                  <a:pt x="90" y="359"/>
                  <a:pt x="87" y="403"/>
                </a:cubicBezTo>
                <a:cubicBezTo>
                  <a:pt x="86" y="423"/>
                  <a:pt x="78" y="442"/>
                  <a:pt x="74" y="462"/>
                </a:cubicBezTo>
                <a:cubicBezTo>
                  <a:pt x="69" y="483"/>
                  <a:pt x="55" y="497"/>
                  <a:pt x="53" y="518"/>
                </a:cubicBezTo>
                <a:cubicBezTo>
                  <a:pt x="49" y="557"/>
                  <a:pt x="67" y="602"/>
                  <a:pt x="97" y="627"/>
                </a:cubicBezTo>
                <a:cubicBezTo>
                  <a:pt x="104" y="633"/>
                  <a:pt x="113" y="638"/>
                  <a:pt x="120" y="644"/>
                </a:cubicBezTo>
                <a:cubicBezTo>
                  <a:pt x="133" y="654"/>
                  <a:pt x="131" y="654"/>
                  <a:pt x="148" y="656"/>
                </a:cubicBezTo>
                <a:cubicBezTo>
                  <a:pt x="162" y="657"/>
                  <a:pt x="173" y="661"/>
                  <a:pt x="184" y="666"/>
                </a:cubicBezTo>
                <a:cubicBezTo>
                  <a:pt x="191" y="660"/>
                  <a:pt x="199" y="656"/>
                  <a:pt x="207" y="656"/>
                </a:cubicBezTo>
                <a:cubicBezTo>
                  <a:pt x="230" y="655"/>
                  <a:pt x="232" y="660"/>
                  <a:pt x="223" y="629"/>
                </a:cubicBezTo>
                <a:cubicBezTo>
                  <a:pt x="214" y="598"/>
                  <a:pt x="205" y="556"/>
                  <a:pt x="233" y="532"/>
                </a:cubicBezTo>
                <a:cubicBezTo>
                  <a:pt x="261" y="507"/>
                  <a:pt x="316" y="476"/>
                  <a:pt x="350" y="464"/>
                </a:cubicBezTo>
                <a:cubicBezTo>
                  <a:pt x="384" y="451"/>
                  <a:pt x="451" y="445"/>
                  <a:pt x="477" y="442"/>
                </a:cubicBezTo>
                <a:cubicBezTo>
                  <a:pt x="502" y="440"/>
                  <a:pt x="518" y="433"/>
                  <a:pt x="540" y="439"/>
                </a:cubicBezTo>
                <a:cubicBezTo>
                  <a:pt x="563" y="445"/>
                  <a:pt x="567" y="459"/>
                  <a:pt x="596" y="465"/>
                </a:cubicBezTo>
                <a:cubicBezTo>
                  <a:pt x="603" y="466"/>
                  <a:pt x="613" y="467"/>
                  <a:pt x="620" y="469"/>
                </a:cubicBezTo>
                <a:cubicBezTo>
                  <a:pt x="629" y="472"/>
                  <a:pt x="629" y="475"/>
                  <a:pt x="632" y="483"/>
                </a:cubicBezTo>
                <a:cubicBezTo>
                  <a:pt x="636" y="500"/>
                  <a:pt x="655" y="497"/>
                  <a:pt x="660" y="514"/>
                </a:cubicBezTo>
                <a:cubicBezTo>
                  <a:pt x="663" y="526"/>
                  <a:pt x="664" y="538"/>
                  <a:pt x="670" y="549"/>
                </a:cubicBezTo>
                <a:cubicBezTo>
                  <a:pt x="674" y="559"/>
                  <a:pt x="682" y="563"/>
                  <a:pt x="688" y="570"/>
                </a:cubicBezTo>
                <a:cubicBezTo>
                  <a:pt x="701" y="585"/>
                  <a:pt x="696" y="608"/>
                  <a:pt x="693" y="625"/>
                </a:cubicBezTo>
                <a:cubicBezTo>
                  <a:pt x="691" y="636"/>
                  <a:pt x="686" y="646"/>
                  <a:pt x="685" y="657"/>
                </a:cubicBezTo>
                <a:cubicBezTo>
                  <a:pt x="684" y="668"/>
                  <a:pt x="686" y="670"/>
                  <a:pt x="697" y="672"/>
                </a:cubicBezTo>
                <a:cubicBezTo>
                  <a:pt x="711" y="675"/>
                  <a:pt x="727" y="676"/>
                  <a:pt x="741" y="669"/>
                </a:cubicBezTo>
                <a:cubicBezTo>
                  <a:pt x="749" y="665"/>
                  <a:pt x="754" y="661"/>
                  <a:pt x="754" y="652"/>
                </a:cubicBezTo>
                <a:cubicBezTo>
                  <a:pt x="754" y="642"/>
                  <a:pt x="749" y="642"/>
                  <a:pt x="745" y="635"/>
                </a:cubicBezTo>
                <a:cubicBezTo>
                  <a:pt x="733" y="614"/>
                  <a:pt x="750" y="587"/>
                  <a:pt x="771" y="575"/>
                </a:cubicBezTo>
                <a:cubicBezTo>
                  <a:pt x="779" y="570"/>
                  <a:pt x="782" y="561"/>
                  <a:pt x="788" y="554"/>
                </a:cubicBezTo>
                <a:cubicBezTo>
                  <a:pt x="794" y="547"/>
                  <a:pt x="801" y="542"/>
                  <a:pt x="800" y="532"/>
                </a:cubicBezTo>
                <a:cubicBezTo>
                  <a:pt x="797" y="520"/>
                  <a:pt x="762" y="496"/>
                  <a:pt x="742" y="484"/>
                </a:cubicBezTo>
                <a:cubicBezTo>
                  <a:pt x="737" y="481"/>
                  <a:pt x="735" y="475"/>
                  <a:pt x="731" y="471"/>
                </a:cubicBezTo>
                <a:cubicBezTo>
                  <a:pt x="727" y="466"/>
                  <a:pt x="718" y="462"/>
                  <a:pt x="716" y="456"/>
                </a:cubicBezTo>
                <a:cubicBezTo>
                  <a:pt x="711" y="443"/>
                  <a:pt x="728" y="432"/>
                  <a:pt x="728" y="418"/>
                </a:cubicBezTo>
                <a:cubicBezTo>
                  <a:pt x="729" y="404"/>
                  <a:pt x="710" y="354"/>
                  <a:pt x="714" y="343"/>
                </a:cubicBezTo>
                <a:cubicBezTo>
                  <a:pt x="718" y="332"/>
                  <a:pt x="731" y="334"/>
                  <a:pt x="739" y="327"/>
                </a:cubicBezTo>
                <a:cubicBezTo>
                  <a:pt x="748" y="320"/>
                  <a:pt x="760" y="281"/>
                  <a:pt x="769" y="271"/>
                </a:cubicBezTo>
                <a:cubicBezTo>
                  <a:pt x="780" y="256"/>
                  <a:pt x="791" y="241"/>
                  <a:pt x="808" y="232"/>
                </a:cubicBezTo>
                <a:cubicBezTo>
                  <a:pt x="822" y="224"/>
                  <a:pt x="833" y="213"/>
                  <a:pt x="845" y="203"/>
                </a:cubicBezTo>
                <a:cubicBezTo>
                  <a:pt x="857" y="194"/>
                  <a:pt x="870" y="189"/>
                  <a:pt x="883" y="183"/>
                </a:cubicBezTo>
                <a:cubicBezTo>
                  <a:pt x="888" y="181"/>
                  <a:pt x="889" y="179"/>
                  <a:pt x="890" y="177"/>
                </a:cubicBezTo>
                <a:cubicBezTo>
                  <a:pt x="868" y="174"/>
                  <a:pt x="846" y="169"/>
                  <a:pt x="824" y="166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38" name="Freeform 26">
            <a:extLst>
              <a:ext uri="{FF2B5EF4-FFF2-40B4-BE49-F238E27FC236}">
                <a16:creationId xmlns:a16="http://schemas.microsoft.com/office/drawing/2014/main" id="{25951BD6-BF33-4F5F-A7DB-809944171D13}"/>
              </a:ext>
            </a:extLst>
          </p:cNvPr>
          <p:cNvSpPr>
            <a:spLocks/>
          </p:cNvSpPr>
          <p:nvPr/>
        </p:nvSpPr>
        <p:spPr bwMode="auto">
          <a:xfrm>
            <a:off x="9215329" y="8394935"/>
            <a:ext cx="758966" cy="1208003"/>
          </a:xfrm>
          <a:custGeom>
            <a:avLst/>
            <a:gdLst>
              <a:gd name="T0" fmla="*/ 1389 w 1439"/>
              <a:gd name="T1" fmla="*/ 1282 h 2290"/>
              <a:gd name="T2" fmla="*/ 1346 w 1439"/>
              <a:gd name="T3" fmla="*/ 1148 h 2290"/>
              <a:gd name="T4" fmla="*/ 1315 w 1439"/>
              <a:gd name="T5" fmla="*/ 1075 h 2290"/>
              <a:gd name="T6" fmla="*/ 1308 w 1439"/>
              <a:gd name="T7" fmla="*/ 940 h 2290"/>
              <a:gd name="T8" fmla="*/ 1356 w 1439"/>
              <a:gd name="T9" fmla="*/ 863 h 2290"/>
              <a:gd name="T10" fmla="*/ 1266 w 1439"/>
              <a:gd name="T11" fmla="*/ 764 h 2290"/>
              <a:gd name="T12" fmla="*/ 1198 w 1439"/>
              <a:gd name="T13" fmla="*/ 784 h 2290"/>
              <a:gd name="T14" fmla="*/ 1113 w 1439"/>
              <a:gd name="T15" fmla="*/ 641 h 2290"/>
              <a:gd name="T16" fmla="*/ 1152 w 1439"/>
              <a:gd name="T17" fmla="*/ 531 h 2290"/>
              <a:gd name="T18" fmla="*/ 1223 w 1439"/>
              <a:gd name="T19" fmla="*/ 419 h 2290"/>
              <a:gd name="T20" fmla="*/ 1415 w 1439"/>
              <a:gd name="T21" fmla="*/ 355 h 2290"/>
              <a:gd name="T22" fmla="*/ 1343 w 1439"/>
              <a:gd name="T23" fmla="*/ 178 h 2290"/>
              <a:gd name="T24" fmla="*/ 1300 w 1439"/>
              <a:gd name="T25" fmla="*/ 122 h 2290"/>
              <a:gd name="T26" fmla="*/ 1256 w 1439"/>
              <a:gd name="T27" fmla="*/ 1 h 2290"/>
              <a:gd name="T28" fmla="*/ 1073 w 1439"/>
              <a:gd name="T29" fmla="*/ 100 h 2290"/>
              <a:gd name="T30" fmla="*/ 919 w 1439"/>
              <a:gd name="T31" fmla="*/ 202 h 2290"/>
              <a:gd name="T32" fmla="*/ 786 w 1439"/>
              <a:gd name="T33" fmla="*/ 273 h 2290"/>
              <a:gd name="T34" fmla="*/ 712 w 1439"/>
              <a:gd name="T35" fmla="*/ 145 h 2290"/>
              <a:gd name="T36" fmla="*/ 544 w 1439"/>
              <a:gd name="T37" fmla="*/ 240 h 2290"/>
              <a:gd name="T38" fmla="*/ 455 w 1439"/>
              <a:gd name="T39" fmla="*/ 334 h 2290"/>
              <a:gd name="T40" fmla="*/ 452 w 1439"/>
              <a:gd name="T41" fmla="*/ 521 h 2290"/>
              <a:gd name="T42" fmla="*/ 385 w 1439"/>
              <a:gd name="T43" fmla="*/ 608 h 2290"/>
              <a:gd name="T44" fmla="*/ 355 w 1439"/>
              <a:gd name="T45" fmla="*/ 692 h 2290"/>
              <a:gd name="T46" fmla="*/ 321 w 1439"/>
              <a:gd name="T47" fmla="*/ 825 h 2290"/>
              <a:gd name="T48" fmla="*/ 280 w 1439"/>
              <a:gd name="T49" fmla="*/ 997 h 2290"/>
              <a:gd name="T50" fmla="*/ 256 w 1439"/>
              <a:gd name="T51" fmla="*/ 1137 h 2290"/>
              <a:gd name="T52" fmla="*/ 253 w 1439"/>
              <a:gd name="T53" fmla="*/ 1306 h 2290"/>
              <a:gd name="T54" fmla="*/ 153 w 1439"/>
              <a:gd name="T55" fmla="*/ 1416 h 2290"/>
              <a:gd name="T56" fmla="*/ 23 w 1439"/>
              <a:gd name="T57" fmla="*/ 1487 h 2290"/>
              <a:gd name="T58" fmla="*/ 181 w 1439"/>
              <a:gd name="T59" fmla="*/ 1622 h 2290"/>
              <a:gd name="T60" fmla="*/ 270 w 1439"/>
              <a:gd name="T61" fmla="*/ 1801 h 2290"/>
              <a:gd name="T62" fmla="*/ 298 w 1439"/>
              <a:gd name="T63" fmla="*/ 1970 h 2290"/>
              <a:gd name="T64" fmla="*/ 296 w 1439"/>
              <a:gd name="T65" fmla="*/ 2098 h 2290"/>
              <a:gd name="T66" fmla="*/ 244 w 1439"/>
              <a:gd name="T67" fmla="*/ 2220 h 2290"/>
              <a:gd name="T68" fmla="*/ 342 w 1439"/>
              <a:gd name="T69" fmla="*/ 2248 h 2290"/>
              <a:gd name="T70" fmla="*/ 544 w 1439"/>
              <a:gd name="T71" fmla="*/ 2245 h 2290"/>
              <a:gd name="T72" fmla="*/ 728 w 1439"/>
              <a:gd name="T73" fmla="*/ 2121 h 2290"/>
              <a:gd name="T74" fmla="*/ 852 w 1439"/>
              <a:gd name="T75" fmla="*/ 2011 h 2290"/>
              <a:gd name="T76" fmla="*/ 866 w 1439"/>
              <a:gd name="T77" fmla="*/ 1915 h 2290"/>
              <a:gd name="T78" fmla="*/ 914 w 1439"/>
              <a:gd name="T79" fmla="*/ 1770 h 2290"/>
              <a:gd name="T80" fmla="*/ 907 w 1439"/>
              <a:gd name="T81" fmla="*/ 1681 h 2290"/>
              <a:gd name="T82" fmla="*/ 906 w 1439"/>
              <a:gd name="T83" fmla="*/ 1554 h 2290"/>
              <a:gd name="T84" fmla="*/ 946 w 1439"/>
              <a:gd name="T85" fmla="*/ 1428 h 2290"/>
              <a:gd name="T86" fmla="*/ 1040 w 1439"/>
              <a:gd name="T87" fmla="*/ 1382 h 2290"/>
              <a:gd name="T88" fmla="*/ 1159 w 1439"/>
              <a:gd name="T89" fmla="*/ 1394 h 2290"/>
              <a:gd name="T90" fmla="*/ 1280 w 1439"/>
              <a:gd name="T91" fmla="*/ 1383 h 2290"/>
              <a:gd name="T92" fmla="*/ 1389 w 1439"/>
              <a:gd name="T93" fmla="*/ 1429 h 22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439" h="2290">
                <a:moveTo>
                  <a:pt x="1435" y="1386"/>
                </a:moveTo>
                <a:cubicBezTo>
                  <a:pt x="1432" y="1379"/>
                  <a:pt x="1439" y="1361"/>
                  <a:pt x="1437" y="1351"/>
                </a:cubicBezTo>
                <a:cubicBezTo>
                  <a:pt x="1432" y="1319"/>
                  <a:pt x="1408" y="1306"/>
                  <a:pt x="1389" y="1282"/>
                </a:cubicBezTo>
                <a:cubicBezTo>
                  <a:pt x="1382" y="1273"/>
                  <a:pt x="1357" y="1260"/>
                  <a:pt x="1353" y="1254"/>
                </a:cubicBezTo>
                <a:cubicBezTo>
                  <a:pt x="1348" y="1245"/>
                  <a:pt x="1351" y="1229"/>
                  <a:pt x="1348" y="1219"/>
                </a:cubicBezTo>
                <a:cubicBezTo>
                  <a:pt x="1343" y="1204"/>
                  <a:pt x="1319" y="1158"/>
                  <a:pt x="1346" y="1148"/>
                </a:cubicBezTo>
                <a:cubicBezTo>
                  <a:pt x="1335" y="1143"/>
                  <a:pt x="1337" y="1125"/>
                  <a:pt x="1328" y="1116"/>
                </a:cubicBezTo>
                <a:cubicBezTo>
                  <a:pt x="1318" y="1106"/>
                  <a:pt x="1295" y="1111"/>
                  <a:pt x="1292" y="1093"/>
                </a:cubicBezTo>
                <a:cubicBezTo>
                  <a:pt x="1288" y="1072"/>
                  <a:pt x="1303" y="1080"/>
                  <a:pt x="1315" y="1075"/>
                </a:cubicBezTo>
                <a:cubicBezTo>
                  <a:pt x="1334" y="1068"/>
                  <a:pt x="1330" y="1078"/>
                  <a:pt x="1336" y="1058"/>
                </a:cubicBezTo>
                <a:cubicBezTo>
                  <a:pt x="1343" y="1031"/>
                  <a:pt x="1324" y="1002"/>
                  <a:pt x="1316" y="978"/>
                </a:cubicBezTo>
                <a:cubicBezTo>
                  <a:pt x="1312" y="967"/>
                  <a:pt x="1306" y="952"/>
                  <a:pt x="1308" y="940"/>
                </a:cubicBezTo>
                <a:cubicBezTo>
                  <a:pt x="1310" y="921"/>
                  <a:pt x="1307" y="927"/>
                  <a:pt x="1323" y="919"/>
                </a:cubicBezTo>
                <a:cubicBezTo>
                  <a:pt x="1336" y="913"/>
                  <a:pt x="1345" y="923"/>
                  <a:pt x="1354" y="907"/>
                </a:cubicBezTo>
                <a:cubicBezTo>
                  <a:pt x="1360" y="898"/>
                  <a:pt x="1357" y="873"/>
                  <a:pt x="1356" y="863"/>
                </a:cubicBezTo>
                <a:cubicBezTo>
                  <a:pt x="1355" y="839"/>
                  <a:pt x="1357" y="812"/>
                  <a:pt x="1354" y="788"/>
                </a:cubicBezTo>
                <a:cubicBezTo>
                  <a:pt x="1350" y="756"/>
                  <a:pt x="1324" y="745"/>
                  <a:pt x="1292" y="748"/>
                </a:cubicBezTo>
                <a:cubicBezTo>
                  <a:pt x="1269" y="751"/>
                  <a:pt x="1280" y="752"/>
                  <a:pt x="1266" y="764"/>
                </a:cubicBezTo>
                <a:cubicBezTo>
                  <a:pt x="1248" y="779"/>
                  <a:pt x="1255" y="775"/>
                  <a:pt x="1234" y="773"/>
                </a:cubicBezTo>
                <a:cubicBezTo>
                  <a:pt x="1227" y="772"/>
                  <a:pt x="1220" y="770"/>
                  <a:pt x="1213" y="771"/>
                </a:cubicBezTo>
                <a:cubicBezTo>
                  <a:pt x="1207" y="772"/>
                  <a:pt x="1201" y="783"/>
                  <a:pt x="1198" y="784"/>
                </a:cubicBezTo>
                <a:cubicBezTo>
                  <a:pt x="1181" y="784"/>
                  <a:pt x="1178" y="770"/>
                  <a:pt x="1165" y="761"/>
                </a:cubicBezTo>
                <a:cubicBezTo>
                  <a:pt x="1139" y="743"/>
                  <a:pt x="1108" y="760"/>
                  <a:pt x="1101" y="723"/>
                </a:cubicBezTo>
                <a:cubicBezTo>
                  <a:pt x="1095" y="695"/>
                  <a:pt x="1103" y="665"/>
                  <a:pt x="1113" y="641"/>
                </a:cubicBezTo>
                <a:cubicBezTo>
                  <a:pt x="1118" y="630"/>
                  <a:pt x="1128" y="613"/>
                  <a:pt x="1129" y="603"/>
                </a:cubicBezTo>
                <a:cubicBezTo>
                  <a:pt x="1130" y="589"/>
                  <a:pt x="1119" y="580"/>
                  <a:pt x="1121" y="567"/>
                </a:cubicBezTo>
                <a:cubicBezTo>
                  <a:pt x="1123" y="550"/>
                  <a:pt x="1144" y="542"/>
                  <a:pt x="1152" y="531"/>
                </a:cubicBezTo>
                <a:cubicBezTo>
                  <a:pt x="1161" y="519"/>
                  <a:pt x="1159" y="507"/>
                  <a:pt x="1167" y="495"/>
                </a:cubicBezTo>
                <a:cubicBezTo>
                  <a:pt x="1182" y="472"/>
                  <a:pt x="1231" y="487"/>
                  <a:pt x="1236" y="462"/>
                </a:cubicBezTo>
                <a:cubicBezTo>
                  <a:pt x="1239" y="447"/>
                  <a:pt x="1219" y="437"/>
                  <a:pt x="1223" y="419"/>
                </a:cubicBezTo>
                <a:cubicBezTo>
                  <a:pt x="1228" y="402"/>
                  <a:pt x="1235" y="403"/>
                  <a:pt x="1249" y="401"/>
                </a:cubicBezTo>
                <a:cubicBezTo>
                  <a:pt x="1275" y="396"/>
                  <a:pt x="1316" y="415"/>
                  <a:pt x="1323" y="380"/>
                </a:cubicBezTo>
                <a:cubicBezTo>
                  <a:pt x="1342" y="378"/>
                  <a:pt x="1396" y="375"/>
                  <a:pt x="1415" y="355"/>
                </a:cubicBezTo>
                <a:cubicBezTo>
                  <a:pt x="1373" y="355"/>
                  <a:pt x="1411" y="262"/>
                  <a:pt x="1407" y="240"/>
                </a:cubicBezTo>
                <a:cubicBezTo>
                  <a:pt x="1404" y="223"/>
                  <a:pt x="1396" y="209"/>
                  <a:pt x="1382" y="196"/>
                </a:cubicBezTo>
                <a:cubicBezTo>
                  <a:pt x="1370" y="185"/>
                  <a:pt x="1354" y="186"/>
                  <a:pt x="1343" y="178"/>
                </a:cubicBezTo>
                <a:cubicBezTo>
                  <a:pt x="1337" y="174"/>
                  <a:pt x="1336" y="163"/>
                  <a:pt x="1330" y="158"/>
                </a:cubicBezTo>
                <a:cubicBezTo>
                  <a:pt x="1325" y="154"/>
                  <a:pt x="1318" y="155"/>
                  <a:pt x="1313" y="152"/>
                </a:cubicBezTo>
                <a:cubicBezTo>
                  <a:pt x="1296" y="138"/>
                  <a:pt x="1299" y="144"/>
                  <a:pt x="1300" y="122"/>
                </a:cubicBezTo>
                <a:cubicBezTo>
                  <a:pt x="1301" y="104"/>
                  <a:pt x="1307" y="94"/>
                  <a:pt x="1300" y="73"/>
                </a:cubicBezTo>
                <a:cubicBezTo>
                  <a:pt x="1295" y="58"/>
                  <a:pt x="1287" y="44"/>
                  <a:pt x="1280" y="30"/>
                </a:cubicBezTo>
                <a:cubicBezTo>
                  <a:pt x="1273" y="14"/>
                  <a:pt x="1274" y="3"/>
                  <a:pt x="1256" y="1"/>
                </a:cubicBezTo>
                <a:cubicBezTo>
                  <a:pt x="1242" y="0"/>
                  <a:pt x="1224" y="8"/>
                  <a:pt x="1210" y="10"/>
                </a:cubicBezTo>
                <a:cubicBezTo>
                  <a:pt x="1181" y="13"/>
                  <a:pt x="1150" y="7"/>
                  <a:pt x="1124" y="22"/>
                </a:cubicBezTo>
                <a:cubicBezTo>
                  <a:pt x="1091" y="39"/>
                  <a:pt x="1094" y="75"/>
                  <a:pt x="1073" y="100"/>
                </a:cubicBezTo>
                <a:cubicBezTo>
                  <a:pt x="1057" y="120"/>
                  <a:pt x="1013" y="121"/>
                  <a:pt x="1001" y="145"/>
                </a:cubicBezTo>
                <a:cubicBezTo>
                  <a:pt x="993" y="160"/>
                  <a:pt x="1011" y="224"/>
                  <a:pt x="978" y="216"/>
                </a:cubicBezTo>
                <a:cubicBezTo>
                  <a:pt x="983" y="187"/>
                  <a:pt x="933" y="196"/>
                  <a:pt x="919" y="202"/>
                </a:cubicBezTo>
                <a:cubicBezTo>
                  <a:pt x="895" y="211"/>
                  <a:pt x="878" y="219"/>
                  <a:pt x="850" y="222"/>
                </a:cubicBezTo>
                <a:cubicBezTo>
                  <a:pt x="832" y="223"/>
                  <a:pt x="815" y="220"/>
                  <a:pt x="803" y="233"/>
                </a:cubicBezTo>
                <a:cubicBezTo>
                  <a:pt x="793" y="243"/>
                  <a:pt x="796" y="265"/>
                  <a:pt x="786" y="273"/>
                </a:cubicBezTo>
                <a:cubicBezTo>
                  <a:pt x="769" y="287"/>
                  <a:pt x="734" y="263"/>
                  <a:pt x="713" y="265"/>
                </a:cubicBezTo>
                <a:cubicBezTo>
                  <a:pt x="713" y="239"/>
                  <a:pt x="717" y="217"/>
                  <a:pt x="725" y="194"/>
                </a:cubicBezTo>
                <a:cubicBezTo>
                  <a:pt x="736" y="164"/>
                  <a:pt x="747" y="156"/>
                  <a:pt x="712" y="145"/>
                </a:cubicBezTo>
                <a:cubicBezTo>
                  <a:pt x="669" y="132"/>
                  <a:pt x="626" y="131"/>
                  <a:pt x="580" y="133"/>
                </a:cubicBezTo>
                <a:cubicBezTo>
                  <a:pt x="580" y="161"/>
                  <a:pt x="587" y="186"/>
                  <a:pt x="572" y="212"/>
                </a:cubicBezTo>
                <a:cubicBezTo>
                  <a:pt x="565" y="223"/>
                  <a:pt x="549" y="231"/>
                  <a:pt x="544" y="240"/>
                </a:cubicBezTo>
                <a:cubicBezTo>
                  <a:pt x="538" y="250"/>
                  <a:pt x="535" y="263"/>
                  <a:pt x="529" y="274"/>
                </a:cubicBezTo>
                <a:cubicBezTo>
                  <a:pt x="518" y="292"/>
                  <a:pt x="500" y="325"/>
                  <a:pt x="472" y="314"/>
                </a:cubicBezTo>
                <a:cubicBezTo>
                  <a:pt x="467" y="321"/>
                  <a:pt x="459" y="325"/>
                  <a:pt x="455" y="334"/>
                </a:cubicBezTo>
                <a:cubicBezTo>
                  <a:pt x="449" y="346"/>
                  <a:pt x="452" y="360"/>
                  <a:pt x="452" y="373"/>
                </a:cubicBezTo>
                <a:cubicBezTo>
                  <a:pt x="452" y="400"/>
                  <a:pt x="462" y="421"/>
                  <a:pt x="464" y="447"/>
                </a:cubicBezTo>
                <a:cubicBezTo>
                  <a:pt x="467" y="473"/>
                  <a:pt x="460" y="496"/>
                  <a:pt x="452" y="521"/>
                </a:cubicBezTo>
                <a:cubicBezTo>
                  <a:pt x="446" y="539"/>
                  <a:pt x="450" y="537"/>
                  <a:pt x="433" y="548"/>
                </a:cubicBezTo>
                <a:cubicBezTo>
                  <a:pt x="420" y="556"/>
                  <a:pt x="403" y="558"/>
                  <a:pt x="393" y="572"/>
                </a:cubicBezTo>
                <a:cubicBezTo>
                  <a:pt x="388" y="580"/>
                  <a:pt x="380" y="598"/>
                  <a:pt x="385" y="608"/>
                </a:cubicBezTo>
                <a:cubicBezTo>
                  <a:pt x="392" y="620"/>
                  <a:pt x="414" y="607"/>
                  <a:pt x="408" y="630"/>
                </a:cubicBezTo>
                <a:cubicBezTo>
                  <a:pt x="403" y="647"/>
                  <a:pt x="381" y="644"/>
                  <a:pt x="370" y="653"/>
                </a:cubicBezTo>
                <a:cubicBezTo>
                  <a:pt x="358" y="663"/>
                  <a:pt x="357" y="677"/>
                  <a:pt x="355" y="692"/>
                </a:cubicBezTo>
                <a:cubicBezTo>
                  <a:pt x="348" y="727"/>
                  <a:pt x="329" y="755"/>
                  <a:pt x="303" y="778"/>
                </a:cubicBezTo>
                <a:cubicBezTo>
                  <a:pt x="296" y="785"/>
                  <a:pt x="275" y="792"/>
                  <a:pt x="286" y="810"/>
                </a:cubicBezTo>
                <a:cubicBezTo>
                  <a:pt x="291" y="818"/>
                  <a:pt x="313" y="821"/>
                  <a:pt x="321" y="825"/>
                </a:cubicBezTo>
                <a:cubicBezTo>
                  <a:pt x="337" y="835"/>
                  <a:pt x="347" y="845"/>
                  <a:pt x="353" y="863"/>
                </a:cubicBezTo>
                <a:cubicBezTo>
                  <a:pt x="361" y="891"/>
                  <a:pt x="356" y="916"/>
                  <a:pt x="337" y="935"/>
                </a:cubicBezTo>
                <a:cubicBezTo>
                  <a:pt x="319" y="951"/>
                  <a:pt x="293" y="976"/>
                  <a:pt x="280" y="997"/>
                </a:cubicBezTo>
                <a:cubicBezTo>
                  <a:pt x="258" y="1034"/>
                  <a:pt x="305" y="1042"/>
                  <a:pt x="295" y="1071"/>
                </a:cubicBezTo>
                <a:cubicBezTo>
                  <a:pt x="291" y="1083"/>
                  <a:pt x="268" y="1087"/>
                  <a:pt x="260" y="1098"/>
                </a:cubicBezTo>
                <a:cubicBezTo>
                  <a:pt x="251" y="1111"/>
                  <a:pt x="251" y="1123"/>
                  <a:pt x="256" y="1137"/>
                </a:cubicBezTo>
                <a:cubicBezTo>
                  <a:pt x="264" y="1168"/>
                  <a:pt x="309" y="1178"/>
                  <a:pt x="313" y="1203"/>
                </a:cubicBezTo>
                <a:cubicBezTo>
                  <a:pt x="316" y="1221"/>
                  <a:pt x="294" y="1262"/>
                  <a:pt x="283" y="1274"/>
                </a:cubicBezTo>
                <a:cubicBezTo>
                  <a:pt x="274" y="1286"/>
                  <a:pt x="262" y="1296"/>
                  <a:pt x="253" y="1306"/>
                </a:cubicBezTo>
                <a:cubicBezTo>
                  <a:pt x="245" y="1315"/>
                  <a:pt x="240" y="1322"/>
                  <a:pt x="233" y="1333"/>
                </a:cubicBezTo>
                <a:cubicBezTo>
                  <a:pt x="217" y="1355"/>
                  <a:pt x="199" y="1378"/>
                  <a:pt x="179" y="1397"/>
                </a:cubicBezTo>
                <a:cubicBezTo>
                  <a:pt x="167" y="1408"/>
                  <a:pt x="171" y="1415"/>
                  <a:pt x="153" y="1416"/>
                </a:cubicBezTo>
                <a:cubicBezTo>
                  <a:pt x="119" y="1416"/>
                  <a:pt x="80" y="1378"/>
                  <a:pt x="62" y="1433"/>
                </a:cubicBezTo>
                <a:cubicBezTo>
                  <a:pt x="59" y="1443"/>
                  <a:pt x="65" y="1460"/>
                  <a:pt x="60" y="1469"/>
                </a:cubicBezTo>
                <a:cubicBezTo>
                  <a:pt x="51" y="1483"/>
                  <a:pt x="32" y="1474"/>
                  <a:pt x="23" y="1487"/>
                </a:cubicBezTo>
                <a:cubicBezTo>
                  <a:pt x="0" y="1517"/>
                  <a:pt x="46" y="1525"/>
                  <a:pt x="64" y="1530"/>
                </a:cubicBezTo>
                <a:cubicBezTo>
                  <a:pt x="89" y="1538"/>
                  <a:pt x="101" y="1556"/>
                  <a:pt x="127" y="1569"/>
                </a:cubicBezTo>
                <a:cubicBezTo>
                  <a:pt x="153" y="1581"/>
                  <a:pt x="166" y="1596"/>
                  <a:pt x="181" y="1622"/>
                </a:cubicBezTo>
                <a:cubicBezTo>
                  <a:pt x="194" y="1646"/>
                  <a:pt x="203" y="1666"/>
                  <a:pt x="223" y="1687"/>
                </a:cubicBezTo>
                <a:cubicBezTo>
                  <a:pt x="259" y="1722"/>
                  <a:pt x="235" y="1715"/>
                  <a:pt x="221" y="1752"/>
                </a:cubicBezTo>
                <a:cubicBezTo>
                  <a:pt x="207" y="1789"/>
                  <a:pt x="242" y="1796"/>
                  <a:pt x="270" y="1801"/>
                </a:cubicBezTo>
                <a:cubicBezTo>
                  <a:pt x="271" y="1835"/>
                  <a:pt x="274" y="1839"/>
                  <a:pt x="298" y="1862"/>
                </a:cubicBezTo>
                <a:cubicBezTo>
                  <a:pt x="313" y="1876"/>
                  <a:pt x="332" y="1898"/>
                  <a:pt x="329" y="1921"/>
                </a:cubicBezTo>
                <a:cubicBezTo>
                  <a:pt x="326" y="1942"/>
                  <a:pt x="295" y="1946"/>
                  <a:pt x="298" y="1970"/>
                </a:cubicBezTo>
                <a:cubicBezTo>
                  <a:pt x="302" y="1991"/>
                  <a:pt x="335" y="1992"/>
                  <a:pt x="334" y="2021"/>
                </a:cubicBezTo>
                <a:cubicBezTo>
                  <a:pt x="333" y="2048"/>
                  <a:pt x="314" y="2038"/>
                  <a:pt x="288" y="2039"/>
                </a:cubicBezTo>
                <a:cubicBezTo>
                  <a:pt x="285" y="2060"/>
                  <a:pt x="298" y="2079"/>
                  <a:pt x="296" y="2098"/>
                </a:cubicBezTo>
                <a:cubicBezTo>
                  <a:pt x="292" y="2123"/>
                  <a:pt x="261" y="2132"/>
                  <a:pt x="253" y="2156"/>
                </a:cubicBezTo>
                <a:cubicBezTo>
                  <a:pt x="250" y="2166"/>
                  <a:pt x="248" y="2180"/>
                  <a:pt x="246" y="2189"/>
                </a:cubicBezTo>
                <a:cubicBezTo>
                  <a:pt x="244" y="2202"/>
                  <a:pt x="235" y="2206"/>
                  <a:pt x="244" y="2220"/>
                </a:cubicBezTo>
                <a:cubicBezTo>
                  <a:pt x="248" y="2225"/>
                  <a:pt x="267" y="2229"/>
                  <a:pt x="273" y="2235"/>
                </a:cubicBezTo>
                <a:cubicBezTo>
                  <a:pt x="284" y="2246"/>
                  <a:pt x="279" y="2258"/>
                  <a:pt x="287" y="2268"/>
                </a:cubicBezTo>
                <a:cubicBezTo>
                  <a:pt x="304" y="2290"/>
                  <a:pt x="322" y="2254"/>
                  <a:pt x="342" y="2248"/>
                </a:cubicBezTo>
                <a:cubicBezTo>
                  <a:pt x="364" y="2240"/>
                  <a:pt x="395" y="2234"/>
                  <a:pt x="418" y="2236"/>
                </a:cubicBezTo>
                <a:cubicBezTo>
                  <a:pt x="450" y="2237"/>
                  <a:pt x="490" y="2248"/>
                  <a:pt x="524" y="2265"/>
                </a:cubicBezTo>
                <a:cubicBezTo>
                  <a:pt x="526" y="2257"/>
                  <a:pt x="531" y="2254"/>
                  <a:pt x="544" y="2245"/>
                </a:cubicBezTo>
                <a:cubicBezTo>
                  <a:pt x="555" y="2238"/>
                  <a:pt x="582" y="2228"/>
                  <a:pt x="587" y="2217"/>
                </a:cubicBezTo>
                <a:cubicBezTo>
                  <a:pt x="612" y="2225"/>
                  <a:pt x="638" y="2177"/>
                  <a:pt x="657" y="2164"/>
                </a:cubicBezTo>
                <a:cubicBezTo>
                  <a:pt x="679" y="2147"/>
                  <a:pt x="704" y="2135"/>
                  <a:pt x="728" y="2121"/>
                </a:cubicBezTo>
                <a:cubicBezTo>
                  <a:pt x="742" y="2113"/>
                  <a:pt x="759" y="2101"/>
                  <a:pt x="773" y="2097"/>
                </a:cubicBezTo>
                <a:cubicBezTo>
                  <a:pt x="797" y="2090"/>
                  <a:pt x="803" y="2101"/>
                  <a:pt x="820" y="2076"/>
                </a:cubicBezTo>
                <a:cubicBezTo>
                  <a:pt x="835" y="2054"/>
                  <a:pt x="861" y="2038"/>
                  <a:pt x="852" y="2011"/>
                </a:cubicBezTo>
                <a:cubicBezTo>
                  <a:pt x="847" y="1998"/>
                  <a:pt x="827" y="1985"/>
                  <a:pt x="827" y="1972"/>
                </a:cubicBezTo>
                <a:cubicBezTo>
                  <a:pt x="826" y="1954"/>
                  <a:pt x="834" y="1957"/>
                  <a:pt x="848" y="1947"/>
                </a:cubicBezTo>
                <a:cubicBezTo>
                  <a:pt x="862" y="1936"/>
                  <a:pt x="867" y="1935"/>
                  <a:pt x="866" y="1915"/>
                </a:cubicBezTo>
                <a:cubicBezTo>
                  <a:pt x="864" y="1896"/>
                  <a:pt x="856" y="1895"/>
                  <a:pt x="850" y="1878"/>
                </a:cubicBezTo>
                <a:cubicBezTo>
                  <a:pt x="843" y="1855"/>
                  <a:pt x="845" y="1825"/>
                  <a:pt x="865" y="1811"/>
                </a:cubicBezTo>
                <a:cubicBezTo>
                  <a:pt x="885" y="1796"/>
                  <a:pt x="906" y="1797"/>
                  <a:pt x="914" y="1770"/>
                </a:cubicBezTo>
                <a:cubicBezTo>
                  <a:pt x="916" y="1760"/>
                  <a:pt x="914" y="1748"/>
                  <a:pt x="917" y="1738"/>
                </a:cubicBezTo>
                <a:cubicBezTo>
                  <a:pt x="920" y="1729"/>
                  <a:pt x="927" y="1720"/>
                  <a:pt x="925" y="1709"/>
                </a:cubicBezTo>
                <a:cubicBezTo>
                  <a:pt x="923" y="1697"/>
                  <a:pt x="911" y="1690"/>
                  <a:pt x="907" y="1681"/>
                </a:cubicBezTo>
                <a:cubicBezTo>
                  <a:pt x="903" y="1672"/>
                  <a:pt x="901" y="1657"/>
                  <a:pt x="900" y="1648"/>
                </a:cubicBezTo>
                <a:cubicBezTo>
                  <a:pt x="898" y="1615"/>
                  <a:pt x="919" y="1616"/>
                  <a:pt x="935" y="1594"/>
                </a:cubicBezTo>
                <a:cubicBezTo>
                  <a:pt x="957" y="1565"/>
                  <a:pt x="918" y="1569"/>
                  <a:pt x="906" y="1554"/>
                </a:cubicBezTo>
                <a:cubicBezTo>
                  <a:pt x="903" y="1551"/>
                  <a:pt x="898" y="1531"/>
                  <a:pt x="898" y="1525"/>
                </a:cubicBezTo>
                <a:cubicBezTo>
                  <a:pt x="897" y="1508"/>
                  <a:pt x="910" y="1505"/>
                  <a:pt x="918" y="1493"/>
                </a:cubicBezTo>
                <a:cubicBezTo>
                  <a:pt x="928" y="1477"/>
                  <a:pt x="927" y="1434"/>
                  <a:pt x="946" y="1428"/>
                </a:cubicBezTo>
                <a:cubicBezTo>
                  <a:pt x="969" y="1420"/>
                  <a:pt x="984" y="1459"/>
                  <a:pt x="1007" y="1439"/>
                </a:cubicBezTo>
                <a:cubicBezTo>
                  <a:pt x="1017" y="1430"/>
                  <a:pt x="1014" y="1420"/>
                  <a:pt x="1017" y="1409"/>
                </a:cubicBezTo>
                <a:cubicBezTo>
                  <a:pt x="1022" y="1392"/>
                  <a:pt x="1026" y="1393"/>
                  <a:pt x="1040" y="1382"/>
                </a:cubicBezTo>
                <a:cubicBezTo>
                  <a:pt x="1058" y="1368"/>
                  <a:pt x="1061" y="1342"/>
                  <a:pt x="1083" y="1332"/>
                </a:cubicBezTo>
                <a:cubicBezTo>
                  <a:pt x="1098" y="1324"/>
                  <a:pt x="1132" y="1330"/>
                  <a:pt x="1147" y="1339"/>
                </a:cubicBezTo>
                <a:cubicBezTo>
                  <a:pt x="1173" y="1354"/>
                  <a:pt x="1148" y="1375"/>
                  <a:pt x="1159" y="1394"/>
                </a:cubicBezTo>
                <a:cubicBezTo>
                  <a:pt x="1163" y="1400"/>
                  <a:pt x="1184" y="1407"/>
                  <a:pt x="1191" y="1406"/>
                </a:cubicBezTo>
                <a:cubicBezTo>
                  <a:pt x="1207" y="1405"/>
                  <a:pt x="1202" y="1392"/>
                  <a:pt x="1211" y="1385"/>
                </a:cubicBezTo>
                <a:cubicBezTo>
                  <a:pt x="1225" y="1373"/>
                  <a:pt x="1263" y="1381"/>
                  <a:pt x="1280" y="1383"/>
                </a:cubicBezTo>
                <a:cubicBezTo>
                  <a:pt x="1294" y="1385"/>
                  <a:pt x="1302" y="1390"/>
                  <a:pt x="1312" y="1397"/>
                </a:cubicBezTo>
                <a:cubicBezTo>
                  <a:pt x="1324" y="1405"/>
                  <a:pt x="1325" y="1412"/>
                  <a:pt x="1333" y="1421"/>
                </a:cubicBezTo>
                <a:cubicBezTo>
                  <a:pt x="1347" y="1436"/>
                  <a:pt x="1371" y="1442"/>
                  <a:pt x="1389" y="1429"/>
                </a:cubicBezTo>
                <a:cubicBezTo>
                  <a:pt x="1405" y="1417"/>
                  <a:pt x="1418" y="1398"/>
                  <a:pt x="1438" y="1389"/>
                </a:cubicBezTo>
                <a:cubicBezTo>
                  <a:pt x="1437" y="1388"/>
                  <a:pt x="1436" y="1388"/>
                  <a:pt x="1435" y="1386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0" name="Freeform 27">
            <a:extLst>
              <a:ext uri="{FF2B5EF4-FFF2-40B4-BE49-F238E27FC236}">
                <a16:creationId xmlns:a16="http://schemas.microsoft.com/office/drawing/2014/main" id="{77A9BA04-6DA7-4D94-B140-CD6F3E01DCE6}"/>
              </a:ext>
            </a:extLst>
          </p:cNvPr>
          <p:cNvSpPr>
            <a:spLocks/>
          </p:cNvSpPr>
          <p:nvPr/>
        </p:nvSpPr>
        <p:spPr bwMode="auto">
          <a:xfrm>
            <a:off x="8936885" y="8425080"/>
            <a:ext cx="527412" cy="460426"/>
          </a:xfrm>
          <a:custGeom>
            <a:avLst/>
            <a:gdLst>
              <a:gd name="T0" fmla="*/ 983 w 1000"/>
              <a:gd name="T1" fmla="*/ 277 h 873"/>
              <a:gd name="T2" fmla="*/ 997 w 1000"/>
              <a:gd name="T3" fmla="*/ 256 h 873"/>
              <a:gd name="T4" fmla="*/ 949 w 1000"/>
              <a:gd name="T5" fmla="*/ 129 h 873"/>
              <a:gd name="T6" fmla="*/ 895 w 1000"/>
              <a:gd name="T7" fmla="*/ 35 h 873"/>
              <a:gd name="T8" fmla="*/ 862 w 1000"/>
              <a:gd name="T9" fmla="*/ 2 h 873"/>
              <a:gd name="T10" fmla="*/ 653 w 1000"/>
              <a:gd name="T11" fmla="*/ 70 h 873"/>
              <a:gd name="T12" fmla="*/ 636 w 1000"/>
              <a:gd name="T13" fmla="*/ 184 h 873"/>
              <a:gd name="T14" fmla="*/ 545 w 1000"/>
              <a:gd name="T15" fmla="*/ 273 h 873"/>
              <a:gd name="T16" fmla="*/ 375 w 1000"/>
              <a:gd name="T17" fmla="*/ 264 h 873"/>
              <a:gd name="T18" fmla="*/ 236 w 1000"/>
              <a:gd name="T19" fmla="*/ 180 h 873"/>
              <a:gd name="T20" fmla="*/ 250 w 1000"/>
              <a:gd name="T21" fmla="*/ 90 h 873"/>
              <a:gd name="T22" fmla="*/ 275 w 1000"/>
              <a:gd name="T23" fmla="*/ 16 h 873"/>
              <a:gd name="T24" fmla="*/ 213 w 1000"/>
              <a:gd name="T25" fmla="*/ 16 h 873"/>
              <a:gd name="T26" fmla="*/ 173 w 1000"/>
              <a:gd name="T27" fmla="*/ 30 h 873"/>
              <a:gd name="T28" fmla="*/ 116 w 1000"/>
              <a:gd name="T29" fmla="*/ 78 h 873"/>
              <a:gd name="T30" fmla="*/ 90 w 1000"/>
              <a:gd name="T31" fmla="*/ 158 h 873"/>
              <a:gd name="T32" fmla="*/ 65 w 1000"/>
              <a:gd name="T33" fmla="*/ 290 h 873"/>
              <a:gd name="T34" fmla="*/ 34 w 1000"/>
              <a:gd name="T35" fmla="*/ 356 h 873"/>
              <a:gd name="T36" fmla="*/ 19 w 1000"/>
              <a:gd name="T37" fmla="*/ 432 h 873"/>
              <a:gd name="T38" fmla="*/ 37 w 1000"/>
              <a:gd name="T39" fmla="*/ 556 h 873"/>
              <a:gd name="T40" fmla="*/ 26 w 1000"/>
              <a:gd name="T41" fmla="*/ 638 h 873"/>
              <a:gd name="T42" fmla="*/ 1 w 1000"/>
              <a:gd name="T43" fmla="*/ 695 h 873"/>
              <a:gd name="T44" fmla="*/ 35 w 1000"/>
              <a:gd name="T45" fmla="*/ 761 h 873"/>
              <a:gd name="T46" fmla="*/ 17 w 1000"/>
              <a:gd name="T47" fmla="*/ 798 h 873"/>
              <a:gd name="T48" fmla="*/ 29 w 1000"/>
              <a:gd name="T49" fmla="*/ 851 h 873"/>
              <a:gd name="T50" fmla="*/ 111 w 1000"/>
              <a:gd name="T51" fmla="*/ 778 h 873"/>
              <a:gd name="T52" fmla="*/ 195 w 1000"/>
              <a:gd name="T53" fmla="*/ 872 h 873"/>
              <a:gd name="T54" fmla="*/ 291 w 1000"/>
              <a:gd name="T55" fmla="*/ 788 h 873"/>
              <a:gd name="T56" fmla="*/ 336 w 1000"/>
              <a:gd name="T57" fmla="*/ 719 h 873"/>
              <a:gd name="T58" fmla="*/ 440 w 1000"/>
              <a:gd name="T59" fmla="*/ 671 h 873"/>
              <a:gd name="T60" fmla="*/ 543 w 1000"/>
              <a:gd name="T61" fmla="*/ 688 h 873"/>
              <a:gd name="T62" fmla="*/ 652 w 1000"/>
              <a:gd name="T63" fmla="*/ 698 h 873"/>
              <a:gd name="T64" fmla="*/ 768 w 1000"/>
              <a:gd name="T65" fmla="*/ 735 h 873"/>
              <a:gd name="T66" fmla="*/ 831 w 1000"/>
              <a:gd name="T67" fmla="*/ 721 h 873"/>
              <a:gd name="T68" fmla="*/ 898 w 1000"/>
              <a:gd name="T69" fmla="*/ 596 h 873"/>
              <a:gd name="T70" fmla="*/ 913 w 1000"/>
              <a:gd name="T71" fmla="*/ 551 h 873"/>
              <a:gd name="T72" fmla="*/ 961 w 1000"/>
              <a:gd name="T73" fmla="*/ 491 h 873"/>
              <a:gd name="T74" fmla="*/ 992 w 1000"/>
              <a:gd name="T75" fmla="*/ 390 h 8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000" h="873">
                <a:moveTo>
                  <a:pt x="980" y="316"/>
                </a:moveTo>
                <a:cubicBezTo>
                  <a:pt x="980" y="303"/>
                  <a:pt x="977" y="289"/>
                  <a:pt x="983" y="277"/>
                </a:cubicBezTo>
                <a:cubicBezTo>
                  <a:pt x="987" y="268"/>
                  <a:pt x="995" y="264"/>
                  <a:pt x="1000" y="257"/>
                </a:cubicBezTo>
                <a:cubicBezTo>
                  <a:pt x="999" y="257"/>
                  <a:pt x="998" y="257"/>
                  <a:pt x="997" y="256"/>
                </a:cubicBezTo>
                <a:cubicBezTo>
                  <a:pt x="973" y="244"/>
                  <a:pt x="979" y="211"/>
                  <a:pt x="972" y="190"/>
                </a:cubicBezTo>
                <a:cubicBezTo>
                  <a:pt x="964" y="167"/>
                  <a:pt x="952" y="155"/>
                  <a:pt x="949" y="129"/>
                </a:cubicBezTo>
                <a:cubicBezTo>
                  <a:pt x="947" y="108"/>
                  <a:pt x="952" y="86"/>
                  <a:pt x="946" y="66"/>
                </a:cubicBezTo>
                <a:cubicBezTo>
                  <a:pt x="937" y="31"/>
                  <a:pt x="920" y="49"/>
                  <a:pt x="895" y="35"/>
                </a:cubicBezTo>
                <a:cubicBezTo>
                  <a:pt x="883" y="28"/>
                  <a:pt x="877" y="13"/>
                  <a:pt x="869" y="0"/>
                </a:cubicBezTo>
                <a:cubicBezTo>
                  <a:pt x="867" y="0"/>
                  <a:pt x="864" y="1"/>
                  <a:pt x="862" y="2"/>
                </a:cubicBezTo>
                <a:cubicBezTo>
                  <a:pt x="804" y="16"/>
                  <a:pt x="798" y="16"/>
                  <a:pt x="756" y="24"/>
                </a:cubicBezTo>
                <a:cubicBezTo>
                  <a:pt x="715" y="32"/>
                  <a:pt x="676" y="49"/>
                  <a:pt x="653" y="70"/>
                </a:cubicBezTo>
                <a:cubicBezTo>
                  <a:pt x="631" y="91"/>
                  <a:pt x="647" y="111"/>
                  <a:pt x="647" y="130"/>
                </a:cubicBezTo>
                <a:cubicBezTo>
                  <a:pt x="647" y="149"/>
                  <a:pt x="640" y="150"/>
                  <a:pt x="636" y="184"/>
                </a:cubicBezTo>
                <a:cubicBezTo>
                  <a:pt x="632" y="217"/>
                  <a:pt x="611" y="225"/>
                  <a:pt x="589" y="240"/>
                </a:cubicBezTo>
                <a:cubicBezTo>
                  <a:pt x="568" y="254"/>
                  <a:pt x="573" y="270"/>
                  <a:pt x="545" y="273"/>
                </a:cubicBezTo>
                <a:cubicBezTo>
                  <a:pt x="517" y="276"/>
                  <a:pt x="494" y="270"/>
                  <a:pt x="458" y="272"/>
                </a:cubicBezTo>
                <a:cubicBezTo>
                  <a:pt x="422" y="273"/>
                  <a:pt x="414" y="270"/>
                  <a:pt x="375" y="264"/>
                </a:cubicBezTo>
                <a:cubicBezTo>
                  <a:pt x="337" y="257"/>
                  <a:pt x="319" y="246"/>
                  <a:pt x="299" y="233"/>
                </a:cubicBezTo>
                <a:cubicBezTo>
                  <a:pt x="279" y="220"/>
                  <a:pt x="263" y="206"/>
                  <a:pt x="236" y="180"/>
                </a:cubicBezTo>
                <a:cubicBezTo>
                  <a:pt x="218" y="161"/>
                  <a:pt x="220" y="151"/>
                  <a:pt x="220" y="129"/>
                </a:cubicBezTo>
                <a:cubicBezTo>
                  <a:pt x="220" y="106"/>
                  <a:pt x="235" y="105"/>
                  <a:pt x="250" y="90"/>
                </a:cubicBezTo>
                <a:cubicBezTo>
                  <a:pt x="264" y="75"/>
                  <a:pt x="251" y="74"/>
                  <a:pt x="259" y="53"/>
                </a:cubicBezTo>
                <a:cubicBezTo>
                  <a:pt x="265" y="37"/>
                  <a:pt x="272" y="29"/>
                  <a:pt x="275" y="16"/>
                </a:cubicBezTo>
                <a:cubicBezTo>
                  <a:pt x="262" y="12"/>
                  <a:pt x="243" y="13"/>
                  <a:pt x="231" y="13"/>
                </a:cubicBezTo>
                <a:cubicBezTo>
                  <a:pt x="223" y="13"/>
                  <a:pt x="218" y="12"/>
                  <a:pt x="213" y="16"/>
                </a:cubicBezTo>
                <a:cubicBezTo>
                  <a:pt x="205" y="23"/>
                  <a:pt x="208" y="29"/>
                  <a:pt x="194" y="31"/>
                </a:cubicBezTo>
                <a:cubicBezTo>
                  <a:pt x="187" y="31"/>
                  <a:pt x="179" y="28"/>
                  <a:pt x="173" y="30"/>
                </a:cubicBezTo>
                <a:cubicBezTo>
                  <a:pt x="165" y="32"/>
                  <a:pt x="158" y="41"/>
                  <a:pt x="151" y="45"/>
                </a:cubicBezTo>
                <a:cubicBezTo>
                  <a:pt x="136" y="54"/>
                  <a:pt x="125" y="63"/>
                  <a:pt x="116" y="78"/>
                </a:cubicBezTo>
                <a:cubicBezTo>
                  <a:pt x="108" y="91"/>
                  <a:pt x="104" y="104"/>
                  <a:pt x="104" y="118"/>
                </a:cubicBezTo>
                <a:cubicBezTo>
                  <a:pt x="104" y="135"/>
                  <a:pt x="94" y="143"/>
                  <a:pt x="90" y="158"/>
                </a:cubicBezTo>
                <a:cubicBezTo>
                  <a:pt x="83" y="188"/>
                  <a:pt x="75" y="213"/>
                  <a:pt x="76" y="243"/>
                </a:cubicBezTo>
                <a:cubicBezTo>
                  <a:pt x="77" y="259"/>
                  <a:pt x="76" y="279"/>
                  <a:pt x="65" y="290"/>
                </a:cubicBezTo>
                <a:cubicBezTo>
                  <a:pt x="55" y="300"/>
                  <a:pt x="35" y="298"/>
                  <a:pt x="28" y="310"/>
                </a:cubicBezTo>
                <a:cubicBezTo>
                  <a:pt x="19" y="325"/>
                  <a:pt x="25" y="345"/>
                  <a:pt x="34" y="356"/>
                </a:cubicBezTo>
                <a:cubicBezTo>
                  <a:pt x="44" y="369"/>
                  <a:pt x="48" y="383"/>
                  <a:pt x="47" y="400"/>
                </a:cubicBezTo>
                <a:cubicBezTo>
                  <a:pt x="45" y="418"/>
                  <a:pt x="30" y="420"/>
                  <a:pt x="19" y="432"/>
                </a:cubicBezTo>
                <a:cubicBezTo>
                  <a:pt x="7" y="444"/>
                  <a:pt x="12" y="457"/>
                  <a:pt x="14" y="471"/>
                </a:cubicBezTo>
                <a:cubicBezTo>
                  <a:pt x="19" y="500"/>
                  <a:pt x="37" y="524"/>
                  <a:pt x="37" y="556"/>
                </a:cubicBezTo>
                <a:cubicBezTo>
                  <a:pt x="36" y="573"/>
                  <a:pt x="19" y="577"/>
                  <a:pt x="17" y="593"/>
                </a:cubicBezTo>
                <a:cubicBezTo>
                  <a:pt x="16" y="607"/>
                  <a:pt x="26" y="623"/>
                  <a:pt x="26" y="638"/>
                </a:cubicBezTo>
                <a:cubicBezTo>
                  <a:pt x="27" y="652"/>
                  <a:pt x="26" y="666"/>
                  <a:pt x="18" y="677"/>
                </a:cubicBezTo>
                <a:cubicBezTo>
                  <a:pt x="13" y="684"/>
                  <a:pt x="2" y="687"/>
                  <a:pt x="1" y="695"/>
                </a:cubicBezTo>
                <a:cubicBezTo>
                  <a:pt x="0" y="703"/>
                  <a:pt x="8" y="709"/>
                  <a:pt x="12" y="714"/>
                </a:cubicBezTo>
                <a:cubicBezTo>
                  <a:pt x="24" y="727"/>
                  <a:pt x="45" y="742"/>
                  <a:pt x="35" y="761"/>
                </a:cubicBezTo>
                <a:cubicBezTo>
                  <a:pt x="32" y="768"/>
                  <a:pt x="24" y="771"/>
                  <a:pt x="22" y="779"/>
                </a:cubicBezTo>
                <a:cubicBezTo>
                  <a:pt x="20" y="786"/>
                  <a:pt x="20" y="792"/>
                  <a:pt x="17" y="798"/>
                </a:cubicBezTo>
                <a:cubicBezTo>
                  <a:pt x="11" y="812"/>
                  <a:pt x="5" y="823"/>
                  <a:pt x="16" y="838"/>
                </a:cubicBezTo>
                <a:cubicBezTo>
                  <a:pt x="20" y="843"/>
                  <a:pt x="24" y="847"/>
                  <a:pt x="29" y="851"/>
                </a:cubicBezTo>
                <a:cubicBezTo>
                  <a:pt x="34" y="839"/>
                  <a:pt x="46" y="843"/>
                  <a:pt x="56" y="835"/>
                </a:cubicBezTo>
                <a:cubicBezTo>
                  <a:pt x="82" y="814"/>
                  <a:pt x="70" y="783"/>
                  <a:pt x="111" y="778"/>
                </a:cubicBezTo>
                <a:cubicBezTo>
                  <a:pt x="133" y="776"/>
                  <a:pt x="165" y="782"/>
                  <a:pt x="180" y="798"/>
                </a:cubicBezTo>
                <a:cubicBezTo>
                  <a:pt x="194" y="815"/>
                  <a:pt x="209" y="853"/>
                  <a:pt x="195" y="872"/>
                </a:cubicBezTo>
                <a:cubicBezTo>
                  <a:pt x="236" y="873"/>
                  <a:pt x="240" y="842"/>
                  <a:pt x="261" y="816"/>
                </a:cubicBezTo>
                <a:cubicBezTo>
                  <a:pt x="271" y="805"/>
                  <a:pt x="283" y="803"/>
                  <a:pt x="291" y="788"/>
                </a:cubicBezTo>
                <a:cubicBezTo>
                  <a:pt x="297" y="776"/>
                  <a:pt x="294" y="759"/>
                  <a:pt x="302" y="747"/>
                </a:cubicBezTo>
                <a:cubicBezTo>
                  <a:pt x="310" y="733"/>
                  <a:pt x="323" y="729"/>
                  <a:pt x="336" y="719"/>
                </a:cubicBezTo>
                <a:cubicBezTo>
                  <a:pt x="353" y="707"/>
                  <a:pt x="358" y="689"/>
                  <a:pt x="374" y="676"/>
                </a:cubicBezTo>
                <a:cubicBezTo>
                  <a:pt x="398" y="657"/>
                  <a:pt x="414" y="670"/>
                  <a:pt x="440" y="671"/>
                </a:cubicBezTo>
                <a:cubicBezTo>
                  <a:pt x="468" y="672"/>
                  <a:pt x="486" y="653"/>
                  <a:pt x="512" y="648"/>
                </a:cubicBezTo>
                <a:cubicBezTo>
                  <a:pt x="551" y="639"/>
                  <a:pt x="540" y="663"/>
                  <a:pt x="543" y="688"/>
                </a:cubicBezTo>
                <a:cubicBezTo>
                  <a:pt x="572" y="693"/>
                  <a:pt x="598" y="655"/>
                  <a:pt x="619" y="661"/>
                </a:cubicBezTo>
                <a:cubicBezTo>
                  <a:pt x="635" y="665"/>
                  <a:pt x="637" y="692"/>
                  <a:pt x="652" y="698"/>
                </a:cubicBezTo>
                <a:cubicBezTo>
                  <a:pt x="669" y="706"/>
                  <a:pt x="687" y="694"/>
                  <a:pt x="701" y="690"/>
                </a:cubicBezTo>
                <a:cubicBezTo>
                  <a:pt x="745" y="680"/>
                  <a:pt x="735" y="721"/>
                  <a:pt x="768" y="735"/>
                </a:cubicBezTo>
                <a:cubicBezTo>
                  <a:pt x="782" y="741"/>
                  <a:pt x="797" y="740"/>
                  <a:pt x="812" y="737"/>
                </a:cubicBezTo>
                <a:cubicBezTo>
                  <a:pt x="816" y="730"/>
                  <a:pt x="826" y="726"/>
                  <a:pt x="831" y="721"/>
                </a:cubicBezTo>
                <a:cubicBezTo>
                  <a:pt x="857" y="698"/>
                  <a:pt x="876" y="670"/>
                  <a:pt x="883" y="635"/>
                </a:cubicBezTo>
                <a:cubicBezTo>
                  <a:pt x="885" y="620"/>
                  <a:pt x="886" y="606"/>
                  <a:pt x="898" y="596"/>
                </a:cubicBezTo>
                <a:cubicBezTo>
                  <a:pt x="909" y="587"/>
                  <a:pt x="931" y="590"/>
                  <a:pt x="936" y="573"/>
                </a:cubicBezTo>
                <a:cubicBezTo>
                  <a:pt x="942" y="550"/>
                  <a:pt x="920" y="563"/>
                  <a:pt x="913" y="551"/>
                </a:cubicBezTo>
                <a:cubicBezTo>
                  <a:pt x="908" y="541"/>
                  <a:pt x="916" y="523"/>
                  <a:pt x="921" y="515"/>
                </a:cubicBezTo>
                <a:cubicBezTo>
                  <a:pt x="931" y="501"/>
                  <a:pt x="948" y="499"/>
                  <a:pt x="961" y="491"/>
                </a:cubicBezTo>
                <a:cubicBezTo>
                  <a:pt x="978" y="480"/>
                  <a:pt x="974" y="482"/>
                  <a:pt x="980" y="464"/>
                </a:cubicBezTo>
                <a:cubicBezTo>
                  <a:pt x="988" y="439"/>
                  <a:pt x="995" y="416"/>
                  <a:pt x="992" y="390"/>
                </a:cubicBezTo>
                <a:cubicBezTo>
                  <a:pt x="990" y="364"/>
                  <a:pt x="980" y="343"/>
                  <a:pt x="980" y="316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2" name="Freeform 28">
            <a:extLst>
              <a:ext uri="{FF2B5EF4-FFF2-40B4-BE49-F238E27FC236}">
                <a16:creationId xmlns:a16="http://schemas.microsoft.com/office/drawing/2014/main" id="{EE6287FE-996F-40B0-A8BD-68B02BA83179}"/>
              </a:ext>
            </a:extLst>
          </p:cNvPr>
          <p:cNvSpPr>
            <a:spLocks/>
          </p:cNvSpPr>
          <p:nvPr/>
        </p:nvSpPr>
        <p:spPr bwMode="auto">
          <a:xfrm>
            <a:off x="8659558" y="8052185"/>
            <a:ext cx="600205" cy="975110"/>
          </a:xfrm>
          <a:custGeom>
            <a:avLst/>
            <a:gdLst>
              <a:gd name="T0" fmla="*/ 543 w 1138"/>
              <a:gd name="T1" fmla="*/ 1505 h 1849"/>
              <a:gd name="T2" fmla="*/ 561 w 1138"/>
              <a:gd name="T3" fmla="*/ 1468 h 1849"/>
              <a:gd name="T4" fmla="*/ 527 w 1138"/>
              <a:gd name="T5" fmla="*/ 1402 h 1849"/>
              <a:gd name="T6" fmla="*/ 552 w 1138"/>
              <a:gd name="T7" fmla="*/ 1345 h 1849"/>
              <a:gd name="T8" fmla="*/ 563 w 1138"/>
              <a:gd name="T9" fmla="*/ 1263 h 1849"/>
              <a:gd name="T10" fmla="*/ 545 w 1138"/>
              <a:gd name="T11" fmla="*/ 1139 h 1849"/>
              <a:gd name="T12" fmla="*/ 560 w 1138"/>
              <a:gd name="T13" fmla="*/ 1063 h 1849"/>
              <a:gd name="T14" fmla="*/ 591 w 1138"/>
              <a:gd name="T15" fmla="*/ 997 h 1849"/>
              <a:gd name="T16" fmla="*/ 616 w 1138"/>
              <a:gd name="T17" fmla="*/ 865 h 1849"/>
              <a:gd name="T18" fmla="*/ 642 w 1138"/>
              <a:gd name="T19" fmla="*/ 785 h 1849"/>
              <a:gd name="T20" fmla="*/ 699 w 1138"/>
              <a:gd name="T21" fmla="*/ 737 h 1849"/>
              <a:gd name="T22" fmla="*/ 739 w 1138"/>
              <a:gd name="T23" fmla="*/ 723 h 1849"/>
              <a:gd name="T24" fmla="*/ 801 w 1138"/>
              <a:gd name="T25" fmla="*/ 723 h 1849"/>
              <a:gd name="T26" fmla="*/ 802 w 1138"/>
              <a:gd name="T27" fmla="*/ 635 h 1849"/>
              <a:gd name="T28" fmla="*/ 809 w 1138"/>
              <a:gd name="T29" fmla="*/ 534 h 1849"/>
              <a:gd name="T30" fmla="*/ 754 w 1138"/>
              <a:gd name="T31" fmla="*/ 596 h 1849"/>
              <a:gd name="T32" fmla="*/ 700 w 1138"/>
              <a:gd name="T33" fmla="*/ 579 h 1849"/>
              <a:gd name="T34" fmla="*/ 641 w 1138"/>
              <a:gd name="T35" fmla="*/ 568 h 1849"/>
              <a:gd name="T36" fmla="*/ 648 w 1138"/>
              <a:gd name="T37" fmla="*/ 507 h 1849"/>
              <a:gd name="T38" fmla="*/ 647 w 1138"/>
              <a:gd name="T39" fmla="*/ 460 h 1849"/>
              <a:gd name="T40" fmla="*/ 685 w 1138"/>
              <a:gd name="T41" fmla="*/ 397 h 1849"/>
              <a:gd name="T42" fmla="*/ 753 w 1138"/>
              <a:gd name="T43" fmla="*/ 447 h 1849"/>
              <a:gd name="T44" fmla="*/ 817 w 1138"/>
              <a:gd name="T45" fmla="*/ 408 h 1849"/>
              <a:gd name="T46" fmla="*/ 864 w 1138"/>
              <a:gd name="T47" fmla="*/ 324 h 1849"/>
              <a:gd name="T48" fmla="*/ 975 w 1138"/>
              <a:gd name="T49" fmla="*/ 305 h 1849"/>
              <a:gd name="T50" fmla="*/ 998 w 1138"/>
              <a:gd name="T51" fmla="*/ 209 h 1849"/>
              <a:gd name="T52" fmla="*/ 1032 w 1138"/>
              <a:gd name="T53" fmla="*/ 121 h 1849"/>
              <a:gd name="T54" fmla="*/ 1103 w 1138"/>
              <a:gd name="T55" fmla="*/ 81 h 1849"/>
              <a:gd name="T56" fmla="*/ 1067 w 1138"/>
              <a:gd name="T57" fmla="*/ 8 h 1849"/>
              <a:gd name="T58" fmla="*/ 916 w 1138"/>
              <a:gd name="T59" fmla="*/ 43 h 1849"/>
              <a:gd name="T60" fmla="*/ 703 w 1138"/>
              <a:gd name="T61" fmla="*/ 165 h 1849"/>
              <a:gd name="T62" fmla="*/ 573 w 1138"/>
              <a:gd name="T63" fmla="*/ 186 h 1849"/>
              <a:gd name="T64" fmla="*/ 484 w 1138"/>
              <a:gd name="T65" fmla="*/ 309 h 1849"/>
              <a:gd name="T66" fmla="*/ 452 w 1138"/>
              <a:gd name="T67" fmla="*/ 369 h 1849"/>
              <a:gd name="T68" fmla="*/ 426 w 1138"/>
              <a:gd name="T69" fmla="*/ 474 h 1849"/>
              <a:gd name="T70" fmla="*/ 475 w 1138"/>
              <a:gd name="T71" fmla="*/ 508 h 1849"/>
              <a:gd name="T72" fmla="*/ 500 w 1138"/>
              <a:gd name="T73" fmla="*/ 661 h 1849"/>
              <a:gd name="T74" fmla="*/ 502 w 1138"/>
              <a:gd name="T75" fmla="*/ 748 h 1849"/>
              <a:gd name="T76" fmla="*/ 498 w 1138"/>
              <a:gd name="T77" fmla="*/ 898 h 1849"/>
              <a:gd name="T78" fmla="*/ 187 w 1138"/>
              <a:gd name="T79" fmla="*/ 1379 h 1849"/>
              <a:gd name="T80" fmla="*/ 30 w 1138"/>
              <a:gd name="T81" fmla="*/ 1516 h 1849"/>
              <a:gd name="T82" fmla="*/ 26 w 1138"/>
              <a:gd name="T83" fmla="*/ 1593 h 1849"/>
              <a:gd name="T84" fmla="*/ 97 w 1138"/>
              <a:gd name="T85" fmla="*/ 1720 h 1849"/>
              <a:gd name="T86" fmla="*/ 202 w 1138"/>
              <a:gd name="T87" fmla="*/ 1761 h 1849"/>
              <a:gd name="T88" fmla="*/ 323 w 1138"/>
              <a:gd name="T89" fmla="*/ 1750 h 1849"/>
              <a:gd name="T90" fmla="*/ 379 w 1138"/>
              <a:gd name="T91" fmla="*/ 1798 h 1849"/>
              <a:gd name="T92" fmla="*/ 478 w 1138"/>
              <a:gd name="T93" fmla="*/ 1825 h 1849"/>
              <a:gd name="T94" fmla="*/ 511 w 1138"/>
              <a:gd name="T95" fmla="*/ 1796 h 1849"/>
              <a:gd name="T96" fmla="*/ 527 w 1138"/>
              <a:gd name="T97" fmla="*/ 1720 h 1849"/>
              <a:gd name="T98" fmla="*/ 586 w 1138"/>
              <a:gd name="T99" fmla="*/ 1656 h 1849"/>
              <a:gd name="T100" fmla="*/ 581 w 1138"/>
              <a:gd name="T101" fmla="*/ 1592 h 1849"/>
              <a:gd name="T102" fmla="*/ 555 w 1138"/>
              <a:gd name="T103" fmla="*/ 1558 h 18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138" h="1849">
                <a:moveTo>
                  <a:pt x="542" y="1545"/>
                </a:moveTo>
                <a:cubicBezTo>
                  <a:pt x="531" y="1530"/>
                  <a:pt x="537" y="1519"/>
                  <a:pt x="543" y="1505"/>
                </a:cubicBezTo>
                <a:cubicBezTo>
                  <a:pt x="546" y="1499"/>
                  <a:pt x="546" y="1493"/>
                  <a:pt x="548" y="1486"/>
                </a:cubicBezTo>
                <a:cubicBezTo>
                  <a:pt x="550" y="1478"/>
                  <a:pt x="558" y="1475"/>
                  <a:pt x="561" y="1468"/>
                </a:cubicBezTo>
                <a:cubicBezTo>
                  <a:pt x="571" y="1449"/>
                  <a:pt x="550" y="1434"/>
                  <a:pt x="538" y="1421"/>
                </a:cubicBezTo>
                <a:cubicBezTo>
                  <a:pt x="534" y="1416"/>
                  <a:pt x="526" y="1410"/>
                  <a:pt x="527" y="1402"/>
                </a:cubicBezTo>
                <a:cubicBezTo>
                  <a:pt x="528" y="1394"/>
                  <a:pt x="539" y="1391"/>
                  <a:pt x="544" y="1384"/>
                </a:cubicBezTo>
                <a:cubicBezTo>
                  <a:pt x="552" y="1373"/>
                  <a:pt x="553" y="1359"/>
                  <a:pt x="552" y="1345"/>
                </a:cubicBezTo>
                <a:cubicBezTo>
                  <a:pt x="552" y="1330"/>
                  <a:pt x="542" y="1314"/>
                  <a:pt x="543" y="1300"/>
                </a:cubicBezTo>
                <a:cubicBezTo>
                  <a:pt x="545" y="1284"/>
                  <a:pt x="562" y="1280"/>
                  <a:pt x="563" y="1263"/>
                </a:cubicBezTo>
                <a:cubicBezTo>
                  <a:pt x="563" y="1231"/>
                  <a:pt x="545" y="1207"/>
                  <a:pt x="540" y="1178"/>
                </a:cubicBezTo>
                <a:cubicBezTo>
                  <a:pt x="538" y="1164"/>
                  <a:pt x="533" y="1151"/>
                  <a:pt x="545" y="1139"/>
                </a:cubicBezTo>
                <a:cubicBezTo>
                  <a:pt x="556" y="1127"/>
                  <a:pt x="571" y="1125"/>
                  <a:pt x="573" y="1107"/>
                </a:cubicBezTo>
                <a:cubicBezTo>
                  <a:pt x="574" y="1090"/>
                  <a:pt x="570" y="1076"/>
                  <a:pt x="560" y="1063"/>
                </a:cubicBezTo>
                <a:cubicBezTo>
                  <a:pt x="551" y="1052"/>
                  <a:pt x="545" y="1032"/>
                  <a:pt x="554" y="1017"/>
                </a:cubicBezTo>
                <a:cubicBezTo>
                  <a:pt x="561" y="1005"/>
                  <a:pt x="581" y="1007"/>
                  <a:pt x="591" y="997"/>
                </a:cubicBezTo>
                <a:cubicBezTo>
                  <a:pt x="602" y="986"/>
                  <a:pt x="603" y="966"/>
                  <a:pt x="602" y="950"/>
                </a:cubicBezTo>
                <a:cubicBezTo>
                  <a:pt x="601" y="920"/>
                  <a:pt x="609" y="895"/>
                  <a:pt x="616" y="865"/>
                </a:cubicBezTo>
                <a:cubicBezTo>
                  <a:pt x="620" y="850"/>
                  <a:pt x="630" y="842"/>
                  <a:pt x="630" y="825"/>
                </a:cubicBezTo>
                <a:cubicBezTo>
                  <a:pt x="630" y="811"/>
                  <a:pt x="634" y="798"/>
                  <a:pt x="642" y="785"/>
                </a:cubicBezTo>
                <a:cubicBezTo>
                  <a:pt x="651" y="770"/>
                  <a:pt x="662" y="761"/>
                  <a:pt x="677" y="752"/>
                </a:cubicBezTo>
                <a:cubicBezTo>
                  <a:pt x="684" y="748"/>
                  <a:pt x="691" y="739"/>
                  <a:pt x="699" y="737"/>
                </a:cubicBezTo>
                <a:cubicBezTo>
                  <a:pt x="705" y="735"/>
                  <a:pt x="713" y="738"/>
                  <a:pt x="720" y="738"/>
                </a:cubicBezTo>
                <a:cubicBezTo>
                  <a:pt x="734" y="736"/>
                  <a:pt x="731" y="730"/>
                  <a:pt x="739" y="723"/>
                </a:cubicBezTo>
                <a:cubicBezTo>
                  <a:pt x="744" y="719"/>
                  <a:pt x="749" y="720"/>
                  <a:pt x="757" y="720"/>
                </a:cubicBezTo>
                <a:cubicBezTo>
                  <a:pt x="769" y="720"/>
                  <a:pt x="788" y="719"/>
                  <a:pt x="801" y="723"/>
                </a:cubicBezTo>
                <a:cubicBezTo>
                  <a:pt x="803" y="717"/>
                  <a:pt x="804" y="711"/>
                  <a:pt x="804" y="703"/>
                </a:cubicBezTo>
                <a:cubicBezTo>
                  <a:pt x="804" y="677"/>
                  <a:pt x="806" y="651"/>
                  <a:pt x="802" y="635"/>
                </a:cubicBezTo>
                <a:cubicBezTo>
                  <a:pt x="798" y="619"/>
                  <a:pt x="802" y="605"/>
                  <a:pt x="805" y="582"/>
                </a:cubicBezTo>
                <a:cubicBezTo>
                  <a:pt x="808" y="559"/>
                  <a:pt x="819" y="548"/>
                  <a:pt x="809" y="534"/>
                </a:cubicBezTo>
                <a:cubicBezTo>
                  <a:pt x="804" y="527"/>
                  <a:pt x="784" y="539"/>
                  <a:pt x="774" y="551"/>
                </a:cubicBezTo>
                <a:cubicBezTo>
                  <a:pt x="764" y="563"/>
                  <a:pt x="765" y="575"/>
                  <a:pt x="754" y="596"/>
                </a:cubicBezTo>
                <a:cubicBezTo>
                  <a:pt x="743" y="617"/>
                  <a:pt x="738" y="610"/>
                  <a:pt x="724" y="607"/>
                </a:cubicBezTo>
                <a:cubicBezTo>
                  <a:pt x="710" y="605"/>
                  <a:pt x="706" y="593"/>
                  <a:pt x="700" y="579"/>
                </a:cubicBezTo>
                <a:cubicBezTo>
                  <a:pt x="694" y="565"/>
                  <a:pt x="682" y="564"/>
                  <a:pt x="667" y="568"/>
                </a:cubicBezTo>
                <a:cubicBezTo>
                  <a:pt x="653" y="572"/>
                  <a:pt x="647" y="578"/>
                  <a:pt x="641" y="568"/>
                </a:cubicBezTo>
                <a:cubicBezTo>
                  <a:pt x="634" y="558"/>
                  <a:pt x="652" y="544"/>
                  <a:pt x="655" y="536"/>
                </a:cubicBezTo>
                <a:cubicBezTo>
                  <a:pt x="657" y="529"/>
                  <a:pt x="657" y="510"/>
                  <a:pt x="648" y="507"/>
                </a:cubicBezTo>
                <a:cubicBezTo>
                  <a:pt x="639" y="504"/>
                  <a:pt x="638" y="499"/>
                  <a:pt x="635" y="485"/>
                </a:cubicBezTo>
                <a:cubicBezTo>
                  <a:pt x="633" y="472"/>
                  <a:pt x="641" y="467"/>
                  <a:pt x="647" y="460"/>
                </a:cubicBezTo>
                <a:cubicBezTo>
                  <a:pt x="658" y="449"/>
                  <a:pt x="651" y="449"/>
                  <a:pt x="671" y="439"/>
                </a:cubicBezTo>
                <a:cubicBezTo>
                  <a:pt x="691" y="428"/>
                  <a:pt x="678" y="417"/>
                  <a:pt x="685" y="397"/>
                </a:cubicBezTo>
                <a:cubicBezTo>
                  <a:pt x="691" y="377"/>
                  <a:pt x="709" y="392"/>
                  <a:pt x="717" y="411"/>
                </a:cubicBezTo>
                <a:cubicBezTo>
                  <a:pt x="725" y="429"/>
                  <a:pt x="736" y="429"/>
                  <a:pt x="753" y="447"/>
                </a:cubicBezTo>
                <a:cubicBezTo>
                  <a:pt x="770" y="464"/>
                  <a:pt x="781" y="443"/>
                  <a:pt x="789" y="427"/>
                </a:cubicBezTo>
                <a:cubicBezTo>
                  <a:pt x="797" y="411"/>
                  <a:pt x="798" y="415"/>
                  <a:pt x="817" y="408"/>
                </a:cubicBezTo>
                <a:cubicBezTo>
                  <a:pt x="836" y="401"/>
                  <a:pt x="824" y="391"/>
                  <a:pt x="833" y="379"/>
                </a:cubicBezTo>
                <a:cubicBezTo>
                  <a:pt x="842" y="367"/>
                  <a:pt x="848" y="344"/>
                  <a:pt x="864" y="324"/>
                </a:cubicBezTo>
                <a:cubicBezTo>
                  <a:pt x="880" y="304"/>
                  <a:pt x="883" y="306"/>
                  <a:pt x="904" y="306"/>
                </a:cubicBezTo>
                <a:cubicBezTo>
                  <a:pt x="925" y="306"/>
                  <a:pt x="947" y="305"/>
                  <a:pt x="975" y="305"/>
                </a:cubicBezTo>
                <a:cubicBezTo>
                  <a:pt x="1003" y="305"/>
                  <a:pt x="1003" y="292"/>
                  <a:pt x="1018" y="264"/>
                </a:cubicBezTo>
                <a:cubicBezTo>
                  <a:pt x="1032" y="236"/>
                  <a:pt x="1006" y="226"/>
                  <a:pt x="998" y="209"/>
                </a:cubicBezTo>
                <a:cubicBezTo>
                  <a:pt x="989" y="192"/>
                  <a:pt x="994" y="182"/>
                  <a:pt x="1002" y="165"/>
                </a:cubicBezTo>
                <a:cubicBezTo>
                  <a:pt x="1010" y="147"/>
                  <a:pt x="1014" y="131"/>
                  <a:pt x="1032" y="121"/>
                </a:cubicBezTo>
                <a:cubicBezTo>
                  <a:pt x="1051" y="110"/>
                  <a:pt x="1084" y="122"/>
                  <a:pt x="1111" y="121"/>
                </a:cubicBezTo>
                <a:cubicBezTo>
                  <a:pt x="1138" y="119"/>
                  <a:pt x="1111" y="93"/>
                  <a:pt x="1103" y="81"/>
                </a:cubicBezTo>
                <a:cubicBezTo>
                  <a:pt x="1095" y="69"/>
                  <a:pt x="1103" y="57"/>
                  <a:pt x="1102" y="38"/>
                </a:cubicBezTo>
                <a:cubicBezTo>
                  <a:pt x="1100" y="19"/>
                  <a:pt x="1098" y="16"/>
                  <a:pt x="1067" y="8"/>
                </a:cubicBezTo>
                <a:cubicBezTo>
                  <a:pt x="1036" y="0"/>
                  <a:pt x="1011" y="7"/>
                  <a:pt x="991" y="16"/>
                </a:cubicBezTo>
                <a:cubicBezTo>
                  <a:pt x="971" y="26"/>
                  <a:pt x="957" y="41"/>
                  <a:pt x="916" y="43"/>
                </a:cubicBezTo>
                <a:cubicBezTo>
                  <a:pt x="875" y="46"/>
                  <a:pt x="837" y="89"/>
                  <a:pt x="813" y="103"/>
                </a:cubicBezTo>
                <a:cubicBezTo>
                  <a:pt x="789" y="118"/>
                  <a:pt x="724" y="153"/>
                  <a:pt x="703" y="165"/>
                </a:cubicBezTo>
                <a:cubicBezTo>
                  <a:pt x="683" y="177"/>
                  <a:pt x="677" y="174"/>
                  <a:pt x="655" y="167"/>
                </a:cubicBezTo>
                <a:cubicBezTo>
                  <a:pt x="634" y="161"/>
                  <a:pt x="598" y="170"/>
                  <a:pt x="573" y="186"/>
                </a:cubicBezTo>
                <a:cubicBezTo>
                  <a:pt x="547" y="202"/>
                  <a:pt x="494" y="240"/>
                  <a:pt x="480" y="256"/>
                </a:cubicBezTo>
                <a:cubicBezTo>
                  <a:pt x="467" y="272"/>
                  <a:pt x="471" y="296"/>
                  <a:pt x="484" y="309"/>
                </a:cubicBezTo>
                <a:cubicBezTo>
                  <a:pt x="498" y="322"/>
                  <a:pt x="479" y="351"/>
                  <a:pt x="468" y="357"/>
                </a:cubicBezTo>
                <a:cubicBezTo>
                  <a:pt x="458" y="364"/>
                  <a:pt x="452" y="363"/>
                  <a:pt x="452" y="369"/>
                </a:cubicBezTo>
                <a:cubicBezTo>
                  <a:pt x="452" y="376"/>
                  <a:pt x="448" y="392"/>
                  <a:pt x="436" y="405"/>
                </a:cubicBezTo>
                <a:cubicBezTo>
                  <a:pt x="424" y="419"/>
                  <a:pt x="426" y="441"/>
                  <a:pt x="426" y="474"/>
                </a:cubicBezTo>
                <a:cubicBezTo>
                  <a:pt x="426" y="506"/>
                  <a:pt x="434" y="511"/>
                  <a:pt x="451" y="499"/>
                </a:cubicBezTo>
                <a:cubicBezTo>
                  <a:pt x="468" y="487"/>
                  <a:pt x="464" y="492"/>
                  <a:pt x="475" y="508"/>
                </a:cubicBezTo>
                <a:cubicBezTo>
                  <a:pt x="486" y="524"/>
                  <a:pt x="476" y="552"/>
                  <a:pt x="467" y="578"/>
                </a:cubicBezTo>
                <a:cubicBezTo>
                  <a:pt x="458" y="603"/>
                  <a:pt x="494" y="650"/>
                  <a:pt x="500" y="661"/>
                </a:cubicBezTo>
                <a:cubicBezTo>
                  <a:pt x="507" y="671"/>
                  <a:pt x="516" y="674"/>
                  <a:pt x="519" y="693"/>
                </a:cubicBezTo>
                <a:cubicBezTo>
                  <a:pt x="522" y="711"/>
                  <a:pt x="510" y="729"/>
                  <a:pt x="502" y="748"/>
                </a:cubicBezTo>
                <a:cubicBezTo>
                  <a:pt x="494" y="766"/>
                  <a:pt x="510" y="773"/>
                  <a:pt x="518" y="790"/>
                </a:cubicBezTo>
                <a:cubicBezTo>
                  <a:pt x="526" y="808"/>
                  <a:pt x="512" y="860"/>
                  <a:pt x="498" y="898"/>
                </a:cubicBezTo>
                <a:cubicBezTo>
                  <a:pt x="485" y="932"/>
                  <a:pt x="387" y="1106"/>
                  <a:pt x="358" y="1156"/>
                </a:cubicBezTo>
                <a:cubicBezTo>
                  <a:pt x="328" y="1205"/>
                  <a:pt x="233" y="1327"/>
                  <a:pt x="187" y="1379"/>
                </a:cubicBezTo>
                <a:cubicBezTo>
                  <a:pt x="150" y="1420"/>
                  <a:pt x="106" y="1467"/>
                  <a:pt x="84" y="1480"/>
                </a:cubicBezTo>
                <a:cubicBezTo>
                  <a:pt x="63" y="1493"/>
                  <a:pt x="41" y="1499"/>
                  <a:pt x="30" y="1516"/>
                </a:cubicBezTo>
                <a:cubicBezTo>
                  <a:pt x="24" y="1526"/>
                  <a:pt x="13" y="1539"/>
                  <a:pt x="0" y="1552"/>
                </a:cubicBezTo>
                <a:cubicBezTo>
                  <a:pt x="11" y="1562"/>
                  <a:pt x="12" y="1579"/>
                  <a:pt x="26" y="1593"/>
                </a:cubicBezTo>
                <a:cubicBezTo>
                  <a:pt x="45" y="1611"/>
                  <a:pt x="87" y="1616"/>
                  <a:pt x="90" y="1652"/>
                </a:cubicBezTo>
                <a:cubicBezTo>
                  <a:pt x="92" y="1674"/>
                  <a:pt x="64" y="1710"/>
                  <a:pt x="97" y="1720"/>
                </a:cubicBezTo>
                <a:cubicBezTo>
                  <a:pt x="129" y="1729"/>
                  <a:pt x="147" y="1702"/>
                  <a:pt x="175" y="1734"/>
                </a:cubicBezTo>
                <a:cubicBezTo>
                  <a:pt x="186" y="1746"/>
                  <a:pt x="178" y="1757"/>
                  <a:pt x="202" y="1761"/>
                </a:cubicBezTo>
                <a:cubicBezTo>
                  <a:pt x="224" y="1764"/>
                  <a:pt x="225" y="1755"/>
                  <a:pt x="241" y="1746"/>
                </a:cubicBezTo>
                <a:cubicBezTo>
                  <a:pt x="270" y="1729"/>
                  <a:pt x="290" y="1747"/>
                  <a:pt x="323" y="1750"/>
                </a:cubicBezTo>
                <a:cubicBezTo>
                  <a:pt x="342" y="1752"/>
                  <a:pt x="339" y="1747"/>
                  <a:pt x="352" y="1764"/>
                </a:cubicBezTo>
                <a:cubicBezTo>
                  <a:pt x="362" y="1777"/>
                  <a:pt x="364" y="1786"/>
                  <a:pt x="379" y="1798"/>
                </a:cubicBezTo>
                <a:cubicBezTo>
                  <a:pt x="405" y="1819"/>
                  <a:pt x="421" y="1849"/>
                  <a:pt x="458" y="1838"/>
                </a:cubicBezTo>
                <a:cubicBezTo>
                  <a:pt x="464" y="1836"/>
                  <a:pt x="471" y="1827"/>
                  <a:pt x="478" y="1825"/>
                </a:cubicBezTo>
                <a:cubicBezTo>
                  <a:pt x="483" y="1823"/>
                  <a:pt x="492" y="1827"/>
                  <a:pt x="496" y="1825"/>
                </a:cubicBezTo>
                <a:cubicBezTo>
                  <a:pt x="510" y="1817"/>
                  <a:pt x="507" y="1812"/>
                  <a:pt x="511" y="1796"/>
                </a:cubicBezTo>
                <a:cubicBezTo>
                  <a:pt x="515" y="1783"/>
                  <a:pt x="521" y="1773"/>
                  <a:pt x="524" y="1760"/>
                </a:cubicBezTo>
                <a:cubicBezTo>
                  <a:pt x="527" y="1749"/>
                  <a:pt x="523" y="1730"/>
                  <a:pt x="527" y="1720"/>
                </a:cubicBezTo>
                <a:cubicBezTo>
                  <a:pt x="531" y="1711"/>
                  <a:pt x="555" y="1696"/>
                  <a:pt x="563" y="1687"/>
                </a:cubicBezTo>
                <a:cubicBezTo>
                  <a:pt x="573" y="1677"/>
                  <a:pt x="579" y="1669"/>
                  <a:pt x="586" y="1656"/>
                </a:cubicBezTo>
                <a:cubicBezTo>
                  <a:pt x="591" y="1645"/>
                  <a:pt x="595" y="1632"/>
                  <a:pt x="596" y="1620"/>
                </a:cubicBezTo>
                <a:cubicBezTo>
                  <a:pt x="597" y="1598"/>
                  <a:pt x="595" y="1605"/>
                  <a:pt x="581" y="1592"/>
                </a:cubicBezTo>
                <a:cubicBezTo>
                  <a:pt x="574" y="1586"/>
                  <a:pt x="551" y="1573"/>
                  <a:pt x="555" y="1560"/>
                </a:cubicBezTo>
                <a:cubicBezTo>
                  <a:pt x="555" y="1559"/>
                  <a:pt x="555" y="1559"/>
                  <a:pt x="555" y="1558"/>
                </a:cubicBezTo>
                <a:cubicBezTo>
                  <a:pt x="550" y="1554"/>
                  <a:pt x="546" y="1550"/>
                  <a:pt x="542" y="1545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4" name="Freeform 29">
            <a:extLst>
              <a:ext uri="{FF2B5EF4-FFF2-40B4-BE49-F238E27FC236}">
                <a16:creationId xmlns:a16="http://schemas.microsoft.com/office/drawing/2014/main" id="{63249739-F493-4AC8-9ECF-D6FB47A4984A}"/>
              </a:ext>
            </a:extLst>
          </p:cNvPr>
          <p:cNvSpPr>
            <a:spLocks/>
          </p:cNvSpPr>
          <p:nvPr/>
        </p:nvSpPr>
        <p:spPr bwMode="auto">
          <a:xfrm>
            <a:off x="8673179" y="8762025"/>
            <a:ext cx="732617" cy="866592"/>
          </a:xfrm>
          <a:custGeom>
            <a:avLst/>
            <a:gdLst>
              <a:gd name="T0" fmla="*/ 432 w 1389"/>
              <a:gd name="T1" fmla="*/ 1479 h 1643"/>
              <a:gd name="T2" fmla="*/ 516 w 1389"/>
              <a:gd name="T3" fmla="*/ 1366 h 1643"/>
              <a:gd name="T4" fmla="*/ 590 w 1389"/>
              <a:gd name="T5" fmla="*/ 1365 h 1643"/>
              <a:gd name="T6" fmla="*/ 708 w 1389"/>
              <a:gd name="T7" fmla="*/ 1325 h 1643"/>
              <a:gd name="T8" fmla="*/ 787 w 1389"/>
              <a:gd name="T9" fmla="*/ 1412 h 1643"/>
              <a:gd name="T10" fmla="*/ 889 w 1389"/>
              <a:gd name="T11" fmla="*/ 1470 h 1643"/>
              <a:gd name="T12" fmla="*/ 995 w 1389"/>
              <a:gd name="T13" fmla="*/ 1470 h 1643"/>
              <a:gd name="T14" fmla="*/ 1109 w 1389"/>
              <a:gd name="T15" fmla="*/ 1501 h 1643"/>
              <a:gd name="T16" fmla="*/ 1137 w 1389"/>
              <a:gd name="T17" fmla="*/ 1524 h 1643"/>
              <a:gd name="T18" fmla="*/ 1173 w 1389"/>
              <a:gd name="T19" fmla="*/ 1540 h 1643"/>
              <a:gd name="T20" fmla="*/ 1278 w 1389"/>
              <a:gd name="T21" fmla="*/ 1474 h 1643"/>
              <a:gd name="T22" fmla="*/ 1324 w 1389"/>
              <a:gd name="T23" fmla="*/ 1402 h 1643"/>
              <a:gd name="T24" fmla="*/ 1362 w 1389"/>
              <a:gd name="T25" fmla="*/ 1325 h 1643"/>
              <a:gd name="T26" fmla="*/ 1357 w 1389"/>
              <a:gd name="T27" fmla="*/ 1225 h 1643"/>
              <a:gd name="T28" fmla="*/ 1298 w 1389"/>
              <a:gd name="T29" fmla="*/ 1105 h 1643"/>
              <a:gd name="T30" fmla="*/ 1251 w 1389"/>
              <a:gd name="T31" fmla="*/ 991 h 1643"/>
              <a:gd name="T32" fmla="*/ 1155 w 1389"/>
              <a:gd name="T33" fmla="*/ 873 h 1643"/>
              <a:gd name="T34" fmla="*/ 1051 w 1389"/>
              <a:gd name="T35" fmla="*/ 791 h 1643"/>
              <a:gd name="T36" fmla="*/ 1090 w 1389"/>
              <a:gd name="T37" fmla="*/ 737 h 1643"/>
              <a:gd name="T38" fmla="*/ 1207 w 1389"/>
              <a:gd name="T39" fmla="*/ 701 h 1643"/>
              <a:gd name="T40" fmla="*/ 1281 w 1389"/>
              <a:gd name="T41" fmla="*/ 610 h 1643"/>
              <a:gd name="T42" fmla="*/ 1341 w 1389"/>
              <a:gd name="T43" fmla="*/ 507 h 1643"/>
              <a:gd name="T44" fmla="*/ 1288 w 1389"/>
              <a:gd name="T45" fmla="*/ 402 h 1643"/>
              <a:gd name="T46" fmla="*/ 1308 w 1389"/>
              <a:gd name="T47" fmla="*/ 301 h 1643"/>
              <a:gd name="T48" fmla="*/ 1381 w 1389"/>
              <a:gd name="T49" fmla="*/ 167 h 1643"/>
              <a:gd name="T50" fmla="*/ 1314 w 1389"/>
              <a:gd name="T51" fmla="*/ 114 h 1643"/>
              <a:gd name="T52" fmla="*/ 1268 w 1389"/>
              <a:gd name="T53" fmla="*/ 96 h 1643"/>
              <a:gd name="T54" fmla="*/ 1152 w 1389"/>
              <a:gd name="T55" fmla="*/ 59 h 1643"/>
              <a:gd name="T56" fmla="*/ 1043 w 1389"/>
              <a:gd name="T57" fmla="*/ 49 h 1643"/>
              <a:gd name="T58" fmla="*/ 940 w 1389"/>
              <a:gd name="T59" fmla="*/ 32 h 1643"/>
              <a:gd name="T60" fmla="*/ 836 w 1389"/>
              <a:gd name="T61" fmla="*/ 80 h 1643"/>
              <a:gd name="T62" fmla="*/ 791 w 1389"/>
              <a:gd name="T63" fmla="*/ 149 h 1643"/>
              <a:gd name="T64" fmla="*/ 695 w 1389"/>
              <a:gd name="T65" fmla="*/ 233 h 1643"/>
              <a:gd name="T66" fmla="*/ 611 w 1389"/>
              <a:gd name="T67" fmla="*/ 139 h 1643"/>
              <a:gd name="T68" fmla="*/ 529 w 1389"/>
              <a:gd name="T69" fmla="*/ 214 h 1643"/>
              <a:gd name="T70" fmla="*/ 570 w 1389"/>
              <a:gd name="T71" fmla="*/ 274 h 1643"/>
              <a:gd name="T72" fmla="*/ 537 w 1389"/>
              <a:gd name="T73" fmla="*/ 341 h 1643"/>
              <a:gd name="T74" fmla="*/ 498 w 1389"/>
              <a:gd name="T75" fmla="*/ 414 h 1643"/>
              <a:gd name="T76" fmla="*/ 476 w 1389"/>
              <a:gd name="T77" fmla="*/ 475 h 1643"/>
              <a:gd name="T78" fmla="*/ 456 w 1389"/>
              <a:gd name="T79" fmla="*/ 518 h 1643"/>
              <a:gd name="T80" fmla="*/ 458 w 1389"/>
              <a:gd name="T81" fmla="*/ 593 h 1643"/>
              <a:gd name="T82" fmla="*/ 478 w 1389"/>
              <a:gd name="T83" fmla="*/ 624 h 1643"/>
              <a:gd name="T84" fmla="*/ 498 w 1389"/>
              <a:gd name="T85" fmla="*/ 642 h 1643"/>
              <a:gd name="T86" fmla="*/ 542 w 1389"/>
              <a:gd name="T87" fmla="*/ 706 h 1643"/>
              <a:gd name="T88" fmla="*/ 552 w 1389"/>
              <a:gd name="T89" fmla="*/ 777 h 1643"/>
              <a:gd name="T90" fmla="*/ 510 w 1389"/>
              <a:gd name="T91" fmla="*/ 828 h 1643"/>
              <a:gd name="T92" fmla="*/ 388 w 1389"/>
              <a:gd name="T93" fmla="*/ 846 h 1643"/>
              <a:gd name="T94" fmla="*/ 238 w 1389"/>
              <a:gd name="T95" fmla="*/ 863 h 1643"/>
              <a:gd name="T96" fmla="*/ 135 w 1389"/>
              <a:gd name="T97" fmla="*/ 857 h 1643"/>
              <a:gd name="T98" fmla="*/ 41 w 1389"/>
              <a:gd name="T99" fmla="*/ 881 h 1643"/>
              <a:gd name="T100" fmla="*/ 2 w 1389"/>
              <a:gd name="T101" fmla="*/ 1018 h 1643"/>
              <a:gd name="T102" fmla="*/ 60 w 1389"/>
              <a:gd name="T103" fmla="*/ 1144 h 1643"/>
              <a:gd name="T104" fmla="*/ 127 w 1389"/>
              <a:gd name="T105" fmla="*/ 1169 h 1643"/>
              <a:gd name="T106" fmla="*/ 148 w 1389"/>
              <a:gd name="T107" fmla="*/ 1256 h 1643"/>
              <a:gd name="T108" fmla="*/ 151 w 1389"/>
              <a:gd name="T109" fmla="*/ 1322 h 1643"/>
              <a:gd name="T110" fmla="*/ 130 w 1389"/>
              <a:gd name="T111" fmla="*/ 1379 h 1643"/>
              <a:gd name="T112" fmla="*/ 140 w 1389"/>
              <a:gd name="T113" fmla="*/ 1411 h 1643"/>
              <a:gd name="T114" fmla="*/ 107 w 1389"/>
              <a:gd name="T115" fmla="*/ 1486 h 1643"/>
              <a:gd name="T116" fmla="*/ 143 w 1389"/>
              <a:gd name="T117" fmla="*/ 1547 h 1643"/>
              <a:gd name="T118" fmla="*/ 291 w 1389"/>
              <a:gd name="T119" fmla="*/ 1567 h 1643"/>
              <a:gd name="T120" fmla="*/ 350 w 1389"/>
              <a:gd name="T121" fmla="*/ 1626 h 1643"/>
              <a:gd name="T122" fmla="*/ 388 w 1389"/>
              <a:gd name="T123" fmla="*/ 1641 h 1643"/>
              <a:gd name="T124" fmla="*/ 401 w 1389"/>
              <a:gd name="T125" fmla="*/ 1542 h 16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389" h="1643">
                <a:moveTo>
                  <a:pt x="401" y="1542"/>
                </a:moveTo>
                <a:cubicBezTo>
                  <a:pt x="403" y="1512"/>
                  <a:pt x="416" y="1503"/>
                  <a:pt x="432" y="1479"/>
                </a:cubicBezTo>
                <a:cubicBezTo>
                  <a:pt x="445" y="1458"/>
                  <a:pt x="454" y="1437"/>
                  <a:pt x="467" y="1417"/>
                </a:cubicBezTo>
                <a:cubicBezTo>
                  <a:pt x="480" y="1399"/>
                  <a:pt x="489" y="1368"/>
                  <a:pt x="516" y="1366"/>
                </a:cubicBezTo>
                <a:cubicBezTo>
                  <a:pt x="527" y="1365"/>
                  <a:pt x="538" y="1376"/>
                  <a:pt x="552" y="1376"/>
                </a:cubicBezTo>
                <a:cubicBezTo>
                  <a:pt x="567" y="1376"/>
                  <a:pt x="577" y="1370"/>
                  <a:pt x="590" y="1365"/>
                </a:cubicBezTo>
                <a:cubicBezTo>
                  <a:pt x="620" y="1355"/>
                  <a:pt x="693" y="1352"/>
                  <a:pt x="687" y="1307"/>
                </a:cubicBezTo>
                <a:cubicBezTo>
                  <a:pt x="714" y="1292"/>
                  <a:pt x="700" y="1320"/>
                  <a:pt x="708" y="1325"/>
                </a:cubicBezTo>
                <a:cubicBezTo>
                  <a:pt x="719" y="1333"/>
                  <a:pt x="731" y="1333"/>
                  <a:pt x="743" y="1343"/>
                </a:cubicBezTo>
                <a:cubicBezTo>
                  <a:pt x="773" y="1364"/>
                  <a:pt x="785" y="1376"/>
                  <a:pt x="787" y="1412"/>
                </a:cubicBezTo>
                <a:cubicBezTo>
                  <a:pt x="790" y="1456"/>
                  <a:pt x="809" y="1447"/>
                  <a:pt x="845" y="1456"/>
                </a:cubicBezTo>
                <a:cubicBezTo>
                  <a:pt x="857" y="1459"/>
                  <a:pt x="879" y="1464"/>
                  <a:pt x="889" y="1470"/>
                </a:cubicBezTo>
                <a:cubicBezTo>
                  <a:pt x="905" y="1478"/>
                  <a:pt x="908" y="1492"/>
                  <a:pt x="920" y="1504"/>
                </a:cubicBezTo>
                <a:cubicBezTo>
                  <a:pt x="954" y="1535"/>
                  <a:pt x="968" y="1487"/>
                  <a:pt x="995" y="1470"/>
                </a:cubicBezTo>
                <a:cubicBezTo>
                  <a:pt x="1026" y="1449"/>
                  <a:pt x="1054" y="1464"/>
                  <a:pt x="1077" y="1483"/>
                </a:cubicBezTo>
                <a:cubicBezTo>
                  <a:pt x="1091" y="1495"/>
                  <a:pt x="1095" y="1495"/>
                  <a:pt x="1109" y="1501"/>
                </a:cubicBezTo>
                <a:cubicBezTo>
                  <a:pt x="1115" y="1504"/>
                  <a:pt x="1121" y="1500"/>
                  <a:pt x="1126" y="1504"/>
                </a:cubicBezTo>
                <a:cubicBezTo>
                  <a:pt x="1132" y="1507"/>
                  <a:pt x="1130" y="1518"/>
                  <a:pt x="1137" y="1524"/>
                </a:cubicBezTo>
                <a:cubicBezTo>
                  <a:pt x="1143" y="1528"/>
                  <a:pt x="1153" y="1524"/>
                  <a:pt x="1160" y="1527"/>
                </a:cubicBezTo>
                <a:cubicBezTo>
                  <a:pt x="1167" y="1530"/>
                  <a:pt x="1163" y="1539"/>
                  <a:pt x="1173" y="1540"/>
                </a:cubicBezTo>
                <a:cubicBezTo>
                  <a:pt x="1191" y="1542"/>
                  <a:pt x="1214" y="1518"/>
                  <a:pt x="1227" y="1506"/>
                </a:cubicBezTo>
                <a:cubicBezTo>
                  <a:pt x="1246" y="1489"/>
                  <a:pt x="1259" y="1479"/>
                  <a:pt x="1278" y="1474"/>
                </a:cubicBezTo>
                <a:cubicBezTo>
                  <a:pt x="1279" y="1469"/>
                  <a:pt x="1280" y="1464"/>
                  <a:pt x="1281" y="1460"/>
                </a:cubicBezTo>
                <a:cubicBezTo>
                  <a:pt x="1289" y="1436"/>
                  <a:pt x="1320" y="1427"/>
                  <a:pt x="1324" y="1402"/>
                </a:cubicBezTo>
                <a:cubicBezTo>
                  <a:pt x="1326" y="1383"/>
                  <a:pt x="1313" y="1364"/>
                  <a:pt x="1316" y="1343"/>
                </a:cubicBezTo>
                <a:cubicBezTo>
                  <a:pt x="1342" y="1342"/>
                  <a:pt x="1361" y="1352"/>
                  <a:pt x="1362" y="1325"/>
                </a:cubicBezTo>
                <a:cubicBezTo>
                  <a:pt x="1363" y="1296"/>
                  <a:pt x="1330" y="1295"/>
                  <a:pt x="1326" y="1274"/>
                </a:cubicBezTo>
                <a:cubicBezTo>
                  <a:pt x="1323" y="1250"/>
                  <a:pt x="1354" y="1246"/>
                  <a:pt x="1357" y="1225"/>
                </a:cubicBezTo>
                <a:cubicBezTo>
                  <a:pt x="1360" y="1202"/>
                  <a:pt x="1341" y="1180"/>
                  <a:pt x="1326" y="1166"/>
                </a:cubicBezTo>
                <a:cubicBezTo>
                  <a:pt x="1302" y="1143"/>
                  <a:pt x="1299" y="1139"/>
                  <a:pt x="1298" y="1105"/>
                </a:cubicBezTo>
                <a:cubicBezTo>
                  <a:pt x="1270" y="1100"/>
                  <a:pt x="1235" y="1093"/>
                  <a:pt x="1249" y="1056"/>
                </a:cubicBezTo>
                <a:cubicBezTo>
                  <a:pt x="1263" y="1019"/>
                  <a:pt x="1287" y="1026"/>
                  <a:pt x="1251" y="991"/>
                </a:cubicBezTo>
                <a:cubicBezTo>
                  <a:pt x="1231" y="970"/>
                  <a:pt x="1222" y="950"/>
                  <a:pt x="1209" y="926"/>
                </a:cubicBezTo>
                <a:cubicBezTo>
                  <a:pt x="1194" y="900"/>
                  <a:pt x="1181" y="885"/>
                  <a:pt x="1155" y="873"/>
                </a:cubicBezTo>
                <a:cubicBezTo>
                  <a:pt x="1129" y="860"/>
                  <a:pt x="1117" y="842"/>
                  <a:pt x="1092" y="834"/>
                </a:cubicBezTo>
                <a:cubicBezTo>
                  <a:pt x="1074" y="829"/>
                  <a:pt x="1028" y="821"/>
                  <a:pt x="1051" y="791"/>
                </a:cubicBezTo>
                <a:cubicBezTo>
                  <a:pt x="1060" y="778"/>
                  <a:pt x="1079" y="787"/>
                  <a:pt x="1088" y="773"/>
                </a:cubicBezTo>
                <a:cubicBezTo>
                  <a:pt x="1093" y="764"/>
                  <a:pt x="1087" y="747"/>
                  <a:pt x="1090" y="737"/>
                </a:cubicBezTo>
                <a:cubicBezTo>
                  <a:pt x="1108" y="682"/>
                  <a:pt x="1147" y="720"/>
                  <a:pt x="1181" y="720"/>
                </a:cubicBezTo>
                <a:cubicBezTo>
                  <a:pt x="1199" y="719"/>
                  <a:pt x="1195" y="712"/>
                  <a:pt x="1207" y="701"/>
                </a:cubicBezTo>
                <a:cubicBezTo>
                  <a:pt x="1227" y="682"/>
                  <a:pt x="1245" y="659"/>
                  <a:pt x="1261" y="637"/>
                </a:cubicBezTo>
                <a:cubicBezTo>
                  <a:pt x="1268" y="626"/>
                  <a:pt x="1273" y="619"/>
                  <a:pt x="1281" y="610"/>
                </a:cubicBezTo>
                <a:cubicBezTo>
                  <a:pt x="1290" y="600"/>
                  <a:pt x="1302" y="590"/>
                  <a:pt x="1311" y="578"/>
                </a:cubicBezTo>
                <a:cubicBezTo>
                  <a:pt x="1322" y="566"/>
                  <a:pt x="1344" y="525"/>
                  <a:pt x="1341" y="507"/>
                </a:cubicBezTo>
                <a:cubicBezTo>
                  <a:pt x="1337" y="482"/>
                  <a:pt x="1292" y="472"/>
                  <a:pt x="1284" y="441"/>
                </a:cubicBezTo>
                <a:cubicBezTo>
                  <a:pt x="1279" y="427"/>
                  <a:pt x="1279" y="415"/>
                  <a:pt x="1288" y="402"/>
                </a:cubicBezTo>
                <a:cubicBezTo>
                  <a:pt x="1296" y="391"/>
                  <a:pt x="1319" y="387"/>
                  <a:pt x="1323" y="375"/>
                </a:cubicBezTo>
                <a:cubicBezTo>
                  <a:pt x="1333" y="346"/>
                  <a:pt x="1286" y="338"/>
                  <a:pt x="1308" y="301"/>
                </a:cubicBezTo>
                <a:cubicBezTo>
                  <a:pt x="1321" y="280"/>
                  <a:pt x="1347" y="255"/>
                  <a:pt x="1365" y="239"/>
                </a:cubicBezTo>
                <a:cubicBezTo>
                  <a:pt x="1384" y="220"/>
                  <a:pt x="1389" y="195"/>
                  <a:pt x="1381" y="167"/>
                </a:cubicBezTo>
                <a:cubicBezTo>
                  <a:pt x="1375" y="149"/>
                  <a:pt x="1365" y="139"/>
                  <a:pt x="1349" y="129"/>
                </a:cubicBezTo>
                <a:cubicBezTo>
                  <a:pt x="1341" y="125"/>
                  <a:pt x="1319" y="122"/>
                  <a:pt x="1314" y="114"/>
                </a:cubicBezTo>
                <a:cubicBezTo>
                  <a:pt x="1310" y="107"/>
                  <a:pt x="1310" y="102"/>
                  <a:pt x="1312" y="98"/>
                </a:cubicBezTo>
                <a:cubicBezTo>
                  <a:pt x="1297" y="101"/>
                  <a:pt x="1282" y="102"/>
                  <a:pt x="1268" y="96"/>
                </a:cubicBezTo>
                <a:cubicBezTo>
                  <a:pt x="1235" y="82"/>
                  <a:pt x="1245" y="41"/>
                  <a:pt x="1201" y="51"/>
                </a:cubicBezTo>
                <a:cubicBezTo>
                  <a:pt x="1187" y="55"/>
                  <a:pt x="1169" y="67"/>
                  <a:pt x="1152" y="59"/>
                </a:cubicBezTo>
                <a:cubicBezTo>
                  <a:pt x="1137" y="53"/>
                  <a:pt x="1135" y="26"/>
                  <a:pt x="1119" y="22"/>
                </a:cubicBezTo>
                <a:cubicBezTo>
                  <a:pt x="1098" y="16"/>
                  <a:pt x="1072" y="54"/>
                  <a:pt x="1043" y="49"/>
                </a:cubicBezTo>
                <a:cubicBezTo>
                  <a:pt x="1040" y="24"/>
                  <a:pt x="1051" y="0"/>
                  <a:pt x="1012" y="9"/>
                </a:cubicBezTo>
                <a:cubicBezTo>
                  <a:pt x="986" y="14"/>
                  <a:pt x="968" y="33"/>
                  <a:pt x="940" y="32"/>
                </a:cubicBezTo>
                <a:cubicBezTo>
                  <a:pt x="914" y="31"/>
                  <a:pt x="898" y="18"/>
                  <a:pt x="874" y="37"/>
                </a:cubicBezTo>
                <a:cubicBezTo>
                  <a:pt x="858" y="50"/>
                  <a:pt x="853" y="68"/>
                  <a:pt x="836" y="80"/>
                </a:cubicBezTo>
                <a:cubicBezTo>
                  <a:pt x="823" y="90"/>
                  <a:pt x="810" y="94"/>
                  <a:pt x="802" y="108"/>
                </a:cubicBezTo>
                <a:cubicBezTo>
                  <a:pt x="794" y="120"/>
                  <a:pt x="797" y="137"/>
                  <a:pt x="791" y="149"/>
                </a:cubicBezTo>
                <a:cubicBezTo>
                  <a:pt x="783" y="164"/>
                  <a:pt x="771" y="166"/>
                  <a:pt x="761" y="177"/>
                </a:cubicBezTo>
                <a:cubicBezTo>
                  <a:pt x="740" y="203"/>
                  <a:pt x="736" y="234"/>
                  <a:pt x="695" y="233"/>
                </a:cubicBezTo>
                <a:cubicBezTo>
                  <a:pt x="709" y="214"/>
                  <a:pt x="694" y="176"/>
                  <a:pt x="680" y="159"/>
                </a:cubicBezTo>
                <a:cubicBezTo>
                  <a:pt x="665" y="143"/>
                  <a:pt x="633" y="137"/>
                  <a:pt x="611" y="139"/>
                </a:cubicBezTo>
                <a:cubicBezTo>
                  <a:pt x="570" y="144"/>
                  <a:pt x="582" y="175"/>
                  <a:pt x="556" y="196"/>
                </a:cubicBezTo>
                <a:cubicBezTo>
                  <a:pt x="546" y="205"/>
                  <a:pt x="532" y="199"/>
                  <a:pt x="529" y="214"/>
                </a:cubicBezTo>
                <a:cubicBezTo>
                  <a:pt x="525" y="227"/>
                  <a:pt x="548" y="240"/>
                  <a:pt x="555" y="246"/>
                </a:cubicBezTo>
                <a:cubicBezTo>
                  <a:pt x="569" y="259"/>
                  <a:pt x="571" y="252"/>
                  <a:pt x="570" y="274"/>
                </a:cubicBezTo>
                <a:cubicBezTo>
                  <a:pt x="569" y="286"/>
                  <a:pt x="565" y="299"/>
                  <a:pt x="560" y="310"/>
                </a:cubicBezTo>
                <a:cubicBezTo>
                  <a:pt x="553" y="323"/>
                  <a:pt x="547" y="331"/>
                  <a:pt x="537" y="341"/>
                </a:cubicBezTo>
                <a:cubicBezTo>
                  <a:pt x="529" y="350"/>
                  <a:pt x="505" y="365"/>
                  <a:pt x="501" y="374"/>
                </a:cubicBezTo>
                <a:cubicBezTo>
                  <a:pt x="497" y="384"/>
                  <a:pt x="501" y="403"/>
                  <a:pt x="498" y="414"/>
                </a:cubicBezTo>
                <a:cubicBezTo>
                  <a:pt x="495" y="427"/>
                  <a:pt x="489" y="437"/>
                  <a:pt x="485" y="450"/>
                </a:cubicBezTo>
                <a:cubicBezTo>
                  <a:pt x="482" y="463"/>
                  <a:pt x="482" y="469"/>
                  <a:pt x="476" y="475"/>
                </a:cubicBezTo>
                <a:cubicBezTo>
                  <a:pt x="482" y="480"/>
                  <a:pt x="487" y="487"/>
                  <a:pt x="491" y="494"/>
                </a:cubicBezTo>
                <a:cubicBezTo>
                  <a:pt x="484" y="513"/>
                  <a:pt x="467" y="505"/>
                  <a:pt x="456" y="518"/>
                </a:cubicBezTo>
                <a:cubicBezTo>
                  <a:pt x="446" y="529"/>
                  <a:pt x="450" y="544"/>
                  <a:pt x="450" y="558"/>
                </a:cubicBezTo>
                <a:cubicBezTo>
                  <a:pt x="451" y="570"/>
                  <a:pt x="452" y="582"/>
                  <a:pt x="458" y="593"/>
                </a:cubicBezTo>
                <a:cubicBezTo>
                  <a:pt x="460" y="597"/>
                  <a:pt x="472" y="599"/>
                  <a:pt x="474" y="604"/>
                </a:cubicBezTo>
                <a:cubicBezTo>
                  <a:pt x="477" y="610"/>
                  <a:pt x="475" y="619"/>
                  <a:pt x="478" y="624"/>
                </a:cubicBezTo>
                <a:cubicBezTo>
                  <a:pt x="481" y="630"/>
                  <a:pt x="476" y="636"/>
                  <a:pt x="480" y="641"/>
                </a:cubicBezTo>
                <a:cubicBezTo>
                  <a:pt x="485" y="646"/>
                  <a:pt x="494" y="639"/>
                  <a:pt x="498" y="642"/>
                </a:cubicBezTo>
                <a:cubicBezTo>
                  <a:pt x="517" y="655"/>
                  <a:pt x="509" y="661"/>
                  <a:pt x="519" y="676"/>
                </a:cubicBezTo>
                <a:cubicBezTo>
                  <a:pt x="527" y="688"/>
                  <a:pt x="534" y="694"/>
                  <a:pt x="542" y="706"/>
                </a:cubicBezTo>
                <a:cubicBezTo>
                  <a:pt x="551" y="723"/>
                  <a:pt x="549" y="726"/>
                  <a:pt x="552" y="745"/>
                </a:cubicBezTo>
                <a:cubicBezTo>
                  <a:pt x="554" y="760"/>
                  <a:pt x="568" y="764"/>
                  <a:pt x="552" y="777"/>
                </a:cubicBezTo>
                <a:cubicBezTo>
                  <a:pt x="538" y="789"/>
                  <a:pt x="531" y="773"/>
                  <a:pt x="521" y="793"/>
                </a:cubicBezTo>
                <a:cubicBezTo>
                  <a:pt x="514" y="805"/>
                  <a:pt x="520" y="817"/>
                  <a:pt x="510" y="828"/>
                </a:cubicBezTo>
                <a:cubicBezTo>
                  <a:pt x="493" y="847"/>
                  <a:pt x="490" y="832"/>
                  <a:pt x="470" y="829"/>
                </a:cubicBezTo>
                <a:cubicBezTo>
                  <a:pt x="442" y="825"/>
                  <a:pt x="414" y="844"/>
                  <a:pt x="388" y="846"/>
                </a:cubicBezTo>
                <a:cubicBezTo>
                  <a:pt x="354" y="848"/>
                  <a:pt x="330" y="839"/>
                  <a:pt x="296" y="854"/>
                </a:cubicBezTo>
                <a:cubicBezTo>
                  <a:pt x="277" y="862"/>
                  <a:pt x="260" y="867"/>
                  <a:pt x="238" y="863"/>
                </a:cubicBezTo>
                <a:cubicBezTo>
                  <a:pt x="219" y="896"/>
                  <a:pt x="198" y="880"/>
                  <a:pt x="167" y="872"/>
                </a:cubicBezTo>
                <a:cubicBezTo>
                  <a:pt x="150" y="868"/>
                  <a:pt x="150" y="867"/>
                  <a:pt x="135" y="857"/>
                </a:cubicBezTo>
                <a:cubicBezTo>
                  <a:pt x="121" y="848"/>
                  <a:pt x="113" y="843"/>
                  <a:pt x="94" y="844"/>
                </a:cubicBezTo>
                <a:cubicBezTo>
                  <a:pt x="71" y="846"/>
                  <a:pt x="48" y="858"/>
                  <a:pt x="41" y="881"/>
                </a:cubicBezTo>
                <a:cubicBezTo>
                  <a:pt x="34" y="902"/>
                  <a:pt x="46" y="928"/>
                  <a:pt x="38" y="949"/>
                </a:cubicBezTo>
                <a:cubicBezTo>
                  <a:pt x="29" y="975"/>
                  <a:pt x="5" y="987"/>
                  <a:pt x="2" y="1018"/>
                </a:cubicBezTo>
                <a:cubicBezTo>
                  <a:pt x="0" y="1059"/>
                  <a:pt x="31" y="1046"/>
                  <a:pt x="45" y="1074"/>
                </a:cubicBezTo>
                <a:cubicBezTo>
                  <a:pt x="55" y="1095"/>
                  <a:pt x="41" y="1131"/>
                  <a:pt x="60" y="1144"/>
                </a:cubicBezTo>
                <a:cubicBezTo>
                  <a:pt x="71" y="1151"/>
                  <a:pt x="86" y="1141"/>
                  <a:pt x="97" y="1147"/>
                </a:cubicBezTo>
                <a:cubicBezTo>
                  <a:pt x="110" y="1153"/>
                  <a:pt x="110" y="1177"/>
                  <a:pt x="127" y="1169"/>
                </a:cubicBezTo>
                <a:cubicBezTo>
                  <a:pt x="129" y="1189"/>
                  <a:pt x="110" y="1217"/>
                  <a:pt x="117" y="1232"/>
                </a:cubicBezTo>
                <a:cubicBezTo>
                  <a:pt x="124" y="1244"/>
                  <a:pt x="141" y="1242"/>
                  <a:pt x="148" y="1256"/>
                </a:cubicBezTo>
                <a:cubicBezTo>
                  <a:pt x="152" y="1265"/>
                  <a:pt x="149" y="1283"/>
                  <a:pt x="145" y="1290"/>
                </a:cubicBezTo>
                <a:cubicBezTo>
                  <a:pt x="149" y="1298"/>
                  <a:pt x="146" y="1311"/>
                  <a:pt x="151" y="1322"/>
                </a:cubicBezTo>
                <a:cubicBezTo>
                  <a:pt x="158" y="1339"/>
                  <a:pt x="178" y="1341"/>
                  <a:pt x="162" y="1359"/>
                </a:cubicBezTo>
                <a:cubicBezTo>
                  <a:pt x="151" y="1371"/>
                  <a:pt x="136" y="1361"/>
                  <a:pt x="130" y="1379"/>
                </a:cubicBezTo>
                <a:cubicBezTo>
                  <a:pt x="127" y="1390"/>
                  <a:pt x="134" y="1405"/>
                  <a:pt x="133" y="1417"/>
                </a:cubicBezTo>
                <a:cubicBezTo>
                  <a:pt x="136" y="1415"/>
                  <a:pt x="138" y="1413"/>
                  <a:pt x="140" y="1411"/>
                </a:cubicBezTo>
                <a:cubicBezTo>
                  <a:pt x="142" y="1422"/>
                  <a:pt x="135" y="1448"/>
                  <a:pt x="130" y="1457"/>
                </a:cubicBezTo>
                <a:cubicBezTo>
                  <a:pt x="125" y="1468"/>
                  <a:pt x="110" y="1475"/>
                  <a:pt x="107" y="1486"/>
                </a:cubicBezTo>
                <a:cubicBezTo>
                  <a:pt x="104" y="1495"/>
                  <a:pt x="112" y="1518"/>
                  <a:pt x="115" y="1526"/>
                </a:cubicBezTo>
                <a:cubicBezTo>
                  <a:pt x="124" y="1545"/>
                  <a:pt x="122" y="1544"/>
                  <a:pt x="143" y="1547"/>
                </a:cubicBezTo>
                <a:cubicBezTo>
                  <a:pt x="184" y="1553"/>
                  <a:pt x="198" y="1527"/>
                  <a:pt x="232" y="1518"/>
                </a:cubicBezTo>
                <a:cubicBezTo>
                  <a:pt x="267" y="1510"/>
                  <a:pt x="278" y="1542"/>
                  <a:pt x="291" y="1567"/>
                </a:cubicBezTo>
                <a:cubicBezTo>
                  <a:pt x="296" y="1578"/>
                  <a:pt x="299" y="1600"/>
                  <a:pt x="306" y="1608"/>
                </a:cubicBezTo>
                <a:cubicBezTo>
                  <a:pt x="316" y="1619"/>
                  <a:pt x="338" y="1620"/>
                  <a:pt x="350" y="1626"/>
                </a:cubicBezTo>
                <a:cubicBezTo>
                  <a:pt x="357" y="1630"/>
                  <a:pt x="361" y="1638"/>
                  <a:pt x="368" y="1641"/>
                </a:cubicBezTo>
                <a:cubicBezTo>
                  <a:pt x="375" y="1643"/>
                  <a:pt x="382" y="1641"/>
                  <a:pt x="388" y="1641"/>
                </a:cubicBezTo>
                <a:cubicBezTo>
                  <a:pt x="394" y="1631"/>
                  <a:pt x="400" y="1620"/>
                  <a:pt x="401" y="1605"/>
                </a:cubicBezTo>
                <a:cubicBezTo>
                  <a:pt x="404" y="1585"/>
                  <a:pt x="400" y="1563"/>
                  <a:pt x="401" y="1542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6" name="Freeform 30">
            <a:extLst>
              <a:ext uri="{FF2B5EF4-FFF2-40B4-BE49-F238E27FC236}">
                <a16:creationId xmlns:a16="http://schemas.microsoft.com/office/drawing/2014/main" id="{4B4656AB-6F1E-42BB-9DCD-5B53239BAF41}"/>
              </a:ext>
            </a:extLst>
          </p:cNvPr>
          <p:cNvSpPr>
            <a:spLocks/>
          </p:cNvSpPr>
          <p:nvPr/>
        </p:nvSpPr>
        <p:spPr bwMode="auto">
          <a:xfrm>
            <a:off x="8877713" y="9443509"/>
            <a:ext cx="614049" cy="552198"/>
          </a:xfrm>
          <a:custGeom>
            <a:avLst/>
            <a:gdLst>
              <a:gd name="T0" fmla="*/ 1058 w 1164"/>
              <a:gd name="T1" fmla="*/ 248 h 1047"/>
              <a:gd name="T2" fmla="*/ 927 w 1164"/>
              <a:gd name="T3" fmla="*/ 280 h 1047"/>
              <a:gd name="T4" fmla="*/ 884 w 1164"/>
              <a:gd name="T5" fmla="*/ 232 h 1047"/>
              <a:gd name="T6" fmla="*/ 890 w 1164"/>
              <a:gd name="T7" fmla="*/ 182 h 1047"/>
              <a:gd name="T8" fmla="*/ 785 w 1164"/>
              <a:gd name="T9" fmla="*/ 248 h 1047"/>
              <a:gd name="T10" fmla="*/ 749 w 1164"/>
              <a:gd name="T11" fmla="*/ 232 h 1047"/>
              <a:gd name="T12" fmla="*/ 721 w 1164"/>
              <a:gd name="T13" fmla="*/ 209 h 1047"/>
              <a:gd name="T14" fmla="*/ 607 w 1164"/>
              <a:gd name="T15" fmla="*/ 178 h 1047"/>
              <a:gd name="T16" fmla="*/ 501 w 1164"/>
              <a:gd name="T17" fmla="*/ 178 h 1047"/>
              <a:gd name="T18" fmla="*/ 399 w 1164"/>
              <a:gd name="T19" fmla="*/ 120 h 1047"/>
              <a:gd name="T20" fmla="*/ 320 w 1164"/>
              <a:gd name="T21" fmla="*/ 33 h 1047"/>
              <a:gd name="T22" fmla="*/ 202 w 1164"/>
              <a:gd name="T23" fmla="*/ 73 h 1047"/>
              <a:gd name="T24" fmla="*/ 128 w 1164"/>
              <a:gd name="T25" fmla="*/ 74 h 1047"/>
              <a:gd name="T26" fmla="*/ 44 w 1164"/>
              <a:gd name="T27" fmla="*/ 187 h 1047"/>
              <a:gd name="T28" fmla="*/ 13 w 1164"/>
              <a:gd name="T29" fmla="*/ 313 h 1047"/>
              <a:gd name="T30" fmla="*/ 5 w 1164"/>
              <a:gd name="T31" fmla="*/ 350 h 1047"/>
              <a:gd name="T32" fmla="*/ 71 w 1164"/>
              <a:gd name="T33" fmla="*/ 402 h 1047"/>
              <a:gd name="T34" fmla="*/ 93 w 1164"/>
              <a:gd name="T35" fmla="*/ 488 h 1047"/>
              <a:gd name="T36" fmla="*/ 146 w 1164"/>
              <a:gd name="T37" fmla="*/ 494 h 1047"/>
              <a:gd name="T38" fmla="*/ 163 w 1164"/>
              <a:gd name="T39" fmla="*/ 565 h 1047"/>
              <a:gd name="T40" fmla="*/ 195 w 1164"/>
              <a:gd name="T41" fmla="*/ 695 h 1047"/>
              <a:gd name="T42" fmla="*/ 235 w 1164"/>
              <a:gd name="T43" fmla="*/ 870 h 1047"/>
              <a:gd name="T44" fmla="*/ 273 w 1164"/>
              <a:gd name="T45" fmla="*/ 823 h 1047"/>
              <a:gd name="T46" fmla="*/ 290 w 1164"/>
              <a:gd name="T47" fmla="*/ 685 h 1047"/>
              <a:gd name="T48" fmla="*/ 347 w 1164"/>
              <a:gd name="T49" fmla="*/ 764 h 1047"/>
              <a:gd name="T50" fmla="*/ 495 w 1164"/>
              <a:gd name="T51" fmla="*/ 799 h 1047"/>
              <a:gd name="T52" fmla="*/ 655 w 1164"/>
              <a:gd name="T53" fmla="*/ 791 h 1047"/>
              <a:gd name="T54" fmla="*/ 515 w 1164"/>
              <a:gd name="T55" fmla="*/ 945 h 1047"/>
              <a:gd name="T56" fmla="*/ 411 w 1164"/>
              <a:gd name="T57" fmla="*/ 952 h 1047"/>
              <a:gd name="T58" fmla="*/ 395 w 1164"/>
              <a:gd name="T59" fmla="*/ 1038 h 1047"/>
              <a:gd name="T60" fmla="*/ 611 w 1164"/>
              <a:gd name="T61" fmla="*/ 986 h 1047"/>
              <a:gd name="T62" fmla="*/ 831 w 1164"/>
              <a:gd name="T63" fmla="*/ 926 h 1047"/>
              <a:gd name="T64" fmla="*/ 829 w 1164"/>
              <a:gd name="T65" fmla="*/ 787 h 1047"/>
              <a:gd name="T66" fmla="*/ 948 w 1164"/>
              <a:gd name="T67" fmla="*/ 694 h 1047"/>
              <a:gd name="T68" fmla="*/ 1002 w 1164"/>
              <a:gd name="T69" fmla="*/ 610 h 1047"/>
              <a:gd name="T70" fmla="*/ 1045 w 1164"/>
              <a:gd name="T71" fmla="*/ 559 h 1047"/>
              <a:gd name="T72" fmla="*/ 1067 w 1164"/>
              <a:gd name="T73" fmla="*/ 470 h 1047"/>
              <a:gd name="T74" fmla="*/ 1127 w 1164"/>
              <a:gd name="T75" fmla="*/ 390 h 1047"/>
              <a:gd name="T76" fmla="*/ 1161 w 1164"/>
              <a:gd name="T77" fmla="*/ 292 h 10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164" h="1047">
                <a:moveTo>
                  <a:pt x="1164" y="277"/>
                </a:moveTo>
                <a:cubicBezTo>
                  <a:pt x="1130" y="260"/>
                  <a:pt x="1090" y="249"/>
                  <a:pt x="1058" y="248"/>
                </a:cubicBezTo>
                <a:cubicBezTo>
                  <a:pt x="1035" y="246"/>
                  <a:pt x="1004" y="252"/>
                  <a:pt x="982" y="260"/>
                </a:cubicBezTo>
                <a:cubicBezTo>
                  <a:pt x="962" y="266"/>
                  <a:pt x="944" y="302"/>
                  <a:pt x="927" y="280"/>
                </a:cubicBezTo>
                <a:cubicBezTo>
                  <a:pt x="919" y="270"/>
                  <a:pt x="924" y="258"/>
                  <a:pt x="913" y="247"/>
                </a:cubicBezTo>
                <a:cubicBezTo>
                  <a:pt x="907" y="241"/>
                  <a:pt x="888" y="237"/>
                  <a:pt x="884" y="232"/>
                </a:cubicBezTo>
                <a:cubicBezTo>
                  <a:pt x="875" y="218"/>
                  <a:pt x="884" y="214"/>
                  <a:pt x="886" y="201"/>
                </a:cubicBezTo>
                <a:cubicBezTo>
                  <a:pt x="888" y="196"/>
                  <a:pt x="889" y="189"/>
                  <a:pt x="890" y="182"/>
                </a:cubicBezTo>
                <a:cubicBezTo>
                  <a:pt x="871" y="187"/>
                  <a:pt x="858" y="197"/>
                  <a:pt x="839" y="214"/>
                </a:cubicBezTo>
                <a:cubicBezTo>
                  <a:pt x="826" y="226"/>
                  <a:pt x="803" y="250"/>
                  <a:pt x="785" y="248"/>
                </a:cubicBezTo>
                <a:cubicBezTo>
                  <a:pt x="775" y="247"/>
                  <a:pt x="779" y="238"/>
                  <a:pt x="772" y="235"/>
                </a:cubicBezTo>
                <a:cubicBezTo>
                  <a:pt x="765" y="232"/>
                  <a:pt x="755" y="236"/>
                  <a:pt x="749" y="232"/>
                </a:cubicBezTo>
                <a:cubicBezTo>
                  <a:pt x="742" y="226"/>
                  <a:pt x="744" y="215"/>
                  <a:pt x="738" y="212"/>
                </a:cubicBezTo>
                <a:cubicBezTo>
                  <a:pt x="733" y="208"/>
                  <a:pt x="727" y="212"/>
                  <a:pt x="721" y="209"/>
                </a:cubicBezTo>
                <a:cubicBezTo>
                  <a:pt x="707" y="203"/>
                  <a:pt x="703" y="203"/>
                  <a:pt x="689" y="191"/>
                </a:cubicBezTo>
                <a:cubicBezTo>
                  <a:pt x="666" y="172"/>
                  <a:pt x="638" y="157"/>
                  <a:pt x="607" y="178"/>
                </a:cubicBezTo>
                <a:cubicBezTo>
                  <a:pt x="580" y="195"/>
                  <a:pt x="566" y="243"/>
                  <a:pt x="532" y="212"/>
                </a:cubicBezTo>
                <a:cubicBezTo>
                  <a:pt x="520" y="200"/>
                  <a:pt x="517" y="186"/>
                  <a:pt x="501" y="178"/>
                </a:cubicBezTo>
                <a:cubicBezTo>
                  <a:pt x="491" y="172"/>
                  <a:pt x="469" y="167"/>
                  <a:pt x="457" y="164"/>
                </a:cubicBezTo>
                <a:cubicBezTo>
                  <a:pt x="421" y="155"/>
                  <a:pt x="402" y="164"/>
                  <a:pt x="399" y="120"/>
                </a:cubicBezTo>
                <a:cubicBezTo>
                  <a:pt x="397" y="84"/>
                  <a:pt x="385" y="72"/>
                  <a:pt x="355" y="51"/>
                </a:cubicBezTo>
                <a:cubicBezTo>
                  <a:pt x="343" y="41"/>
                  <a:pt x="331" y="41"/>
                  <a:pt x="320" y="33"/>
                </a:cubicBezTo>
                <a:cubicBezTo>
                  <a:pt x="312" y="28"/>
                  <a:pt x="326" y="0"/>
                  <a:pt x="299" y="15"/>
                </a:cubicBezTo>
                <a:cubicBezTo>
                  <a:pt x="305" y="60"/>
                  <a:pt x="232" y="63"/>
                  <a:pt x="202" y="73"/>
                </a:cubicBezTo>
                <a:cubicBezTo>
                  <a:pt x="189" y="78"/>
                  <a:pt x="179" y="84"/>
                  <a:pt x="164" y="84"/>
                </a:cubicBezTo>
                <a:cubicBezTo>
                  <a:pt x="150" y="84"/>
                  <a:pt x="139" y="73"/>
                  <a:pt x="128" y="74"/>
                </a:cubicBezTo>
                <a:cubicBezTo>
                  <a:pt x="101" y="76"/>
                  <a:pt x="92" y="107"/>
                  <a:pt x="79" y="125"/>
                </a:cubicBezTo>
                <a:cubicBezTo>
                  <a:pt x="66" y="145"/>
                  <a:pt x="57" y="166"/>
                  <a:pt x="44" y="187"/>
                </a:cubicBezTo>
                <a:cubicBezTo>
                  <a:pt x="28" y="211"/>
                  <a:pt x="15" y="220"/>
                  <a:pt x="13" y="250"/>
                </a:cubicBezTo>
                <a:cubicBezTo>
                  <a:pt x="12" y="271"/>
                  <a:pt x="16" y="293"/>
                  <a:pt x="13" y="313"/>
                </a:cubicBezTo>
                <a:cubicBezTo>
                  <a:pt x="12" y="328"/>
                  <a:pt x="6" y="339"/>
                  <a:pt x="0" y="349"/>
                </a:cubicBezTo>
                <a:cubicBezTo>
                  <a:pt x="2" y="349"/>
                  <a:pt x="3" y="349"/>
                  <a:pt x="5" y="350"/>
                </a:cubicBezTo>
                <a:cubicBezTo>
                  <a:pt x="26" y="357"/>
                  <a:pt x="23" y="368"/>
                  <a:pt x="39" y="381"/>
                </a:cubicBezTo>
                <a:cubicBezTo>
                  <a:pt x="52" y="392"/>
                  <a:pt x="60" y="386"/>
                  <a:pt x="71" y="402"/>
                </a:cubicBezTo>
                <a:cubicBezTo>
                  <a:pt x="80" y="415"/>
                  <a:pt x="79" y="433"/>
                  <a:pt x="82" y="447"/>
                </a:cubicBezTo>
                <a:cubicBezTo>
                  <a:pt x="85" y="457"/>
                  <a:pt x="91" y="473"/>
                  <a:pt x="93" y="488"/>
                </a:cubicBezTo>
                <a:cubicBezTo>
                  <a:pt x="101" y="489"/>
                  <a:pt x="108" y="492"/>
                  <a:pt x="119" y="499"/>
                </a:cubicBezTo>
                <a:cubicBezTo>
                  <a:pt x="141" y="512"/>
                  <a:pt x="133" y="511"/>
                  <a:pt x="146" y="494"/>
                </a:cubicBezTo>
                <a:cubicBezTo>
                  <a:pt x="159" y="477"/>
                  <a:pt x="166" y="485"/>
                  <a:pt x="191" y="496"/>
                </a:cubicBezTo>
                <a:cubicBezTo>
                  <a:pt x="216" y="507"/>
                  <a:pt x="173" y="545"/>
                  <a:pt x="163" y="565"/>
                </a:cubicBezTo>
                <a:cubicBezTo>
                  <a:pt x="152" y="585"/>
                  <a:pt x="165" y="605"/>
                  <a:pt x="161" y="641"/>
                </a:cubicBezTo>
                <a:cubicBezTo>
                  <a:pt x="158" y="677"/>
                  <a:pt x="173" y="672"/>
                  <a:pt x="195" y="695"/>
                </a:cubicBezTo>
                <a:cubicBezTo>
                  <a:pt x="218" y="718"/>
                  <a:pt x="205" y="762"/>
                  <a:pt x="194" y="785"/>
                </a:cubicBezTo>
                <a:cubicBezTo>
                  <a:pt x="170" y="836"/>
                  <a:pt x="206" y="848"/>
                  <a:pt x="235" y="870"/>
                </a:cubicBezTo>
                <a:cubicBezTo>
                  <a:pt x="265" y="891"/>
                  <a:pt x="296" y="906"/>
                  <a:pt x="310" y="886"/>
                </a:cubicBezTo>
                <a:cubicBezTo>
                  <a:pt x="325" y="867"/>
                  <a:pt x="294" y="845"/>
                  <a:pt x="273" y="823"/>
                </a:cubicBezTo>
                <a:cubicBezTo>
                  <a:pt x="251" y="801"/>
                  <a:pt x="260" y="766"/>
                  <a:pt x="262" y="744"/>
                </a:cubicBezTo>
                <a:cubicBezTo>
                  <a:pt x="264" y="722"/>
                  <a:pt x="267" y="682"/>
                  <a:pt x="290" y="685"/>
                </a:cubicBezTo>
                <a:cubicBezTo>
                  <a:pt x="313" y="687"/>
                  <a:pt x="293" y="727"/>
                  <a:pt x="301" y="742"/>
                </a:cubicBezTo>
                <a:cubicBezTo>
                  <a:pt x="308" y="757"/>
                  <a:pt x="330" y="751"/>
                  <a:pt x="347" y="764"/>
                </a:cubicBezTo>
                <a:cubicBezTo>
                  <a:pt x="365" y="778"/>
                  <a:pt x="354" y="805"/>
                  <a:pt x="386" y="798"/>
                </a:cubicBezTo>
                <a:cubicBezTo>
                  <a:pt x="418" y="791"/>
                  <a:pt x="463" y="797"/>
                  <a:pt x="495" y="799"/>
                </a:cubicBezTo>
                <a:cubicBezTo>
                  <a:pt x="527" y="801"/>
                  <a:pt x="529" y="780"/>
                  <a:pt x="559" y="766"/>
                </a:cubicBezTo>
                <a:cubicBezTo>
                  <a:pt x="590" y="753"/>
                  <a:pt x="628" y="757"/>
                  <a:pt x="655" y="791"/>
                </a:cubicBezTo>
                <a:cubicBezTo>
                  <a:pt x="681" y="825"/>
                  <a:pt x="646" y="863"/>
                  <a:pt x="623" y="882"/>
                </a:cubicBezTo>
                <a:cubicBezTo>
                  <a:pt x="601" y="901"/>
                  <a:pt x="540" y="930"/>
                  <a:pt x="515" y="945"/>
                </a:cubicBezTo>
                <a:cubicBezTo>
                  <a:pt x="490" y="960"/>
                  <a:pt x="467" y="967"/>
                  <a:pt x="450" y="962"/>
                </a:cubicBezTo>
                <a:cubicBezTo>
                  <a:pt x="433" y="958"/>
                  <a:pt x="428" y="943"/>
                  <a:pt x="411" y="952"/>
                </a:cubicBezTo>
                <a:cubicBezTo>
                  <a:pt x="395" y="961"/>
                  <a:pt x="390" y="983"/>
                  <a:pt x="374" y="1011"/>
                </a:cubicBezTo>
                <a:cubicBezTo>
                  <a:pt x="358" y="1039"/>
                  <a:pt x="368" y="1047"/>
                  <a:pt x="395" y="1038"/>
                </a:cubicBezTo>
                <a:cubicBezTo>
                  <a:pt x="421" y="1030"/>
                  <a:pt x="403" y="1033"/>
                  <a:pt x="462" y="1031"/>
                </a:cubicBezTo>
                <a:cubicBezTo>
                  <a:pt x="520" y="1028"/>
                  <a:pt x="561" y="1009"/>
                  <a:pt x="611" y="986"/>
                </a:cubicBezTo>
                <a:cubicBezTo>
                  <a:pt x="661" y="963"/>
                  <a:pt x="754" y="934"/>
                  <a:pt x="818" y="927"/>
                </a:cubicBezTo>
                <a:cubicBezTo>
                  <a:pt x="822" y="927"/>
                  <a:pt x="826" y="927"/>
                  <a:pt x="831" y="926"/>
                </a:cubicBezTo>
                <a:cubicBezTo>
                  <a:pt x="829" y="906"/>
                  <a:pt x="823" y="885"/>
                  <a:pt x="823" y="864"/>
                </a:cubicBezTo>
                <a:cubicBezTo>
                  <a:pt x="823" y="837"/>
                  <a:pt x="823" y="811"/>
                  <a:pt x="829" y="787"/>
                </a:cubicBezTo>
                <a:cubicBezTo>
                  <a:pt x="836" y="758"/>
                  <a:pt x="844" y="732"/>
                  <a:pt x="874" y="719"/>
                </a:cubicBezTo>
                <a:cubicBezTo>
                  <a:pt x="899" y="709"/>
                  <a:pt x="926" y="712"/>
                  <a:pt x="948" y="694"/>
                </a:cubicBezTo>
                <a:cubicBezTo>
                  <a:pt x="965" y="681"/>
                  <a:pt x="967" y="665"/>
                  <a:pt x="976" y="646"/>
                </a:cubicBezTo>
                <a:cubicBezTo>
                  <a:pt x="983" y="632"/>
                  <a:pt x="996" y="624"/>
                  <a:pt x="1002" y="610"/>
                </a:cubicBezTo>
                <a:cubicBezTo>
                  <a:pt x="1008" y="598"/>
                  <a:pt x="998" y="589"/>
                  <a:pt x="1010" y="578"/>
                </a:cubicBezTo>
                <a:cubicBezTo>
                  <a:pt x="1021" y="567"/>
                  <a:pt x="1035" y="580"/>
                  <a:pt x="1045" y="559"/>
                </a:cubicBezTo>
                <a:cubicBezTo>
                  <a:pt x="1051" y="547"/>
                  <a:pt x="1045" y="519"/>
                  <a:pt x="1046" y="507"/>
                </a:cubicBezTo>
                <a:cubicBezTo>
                  <a:pt x="1047" y="482"/>
                  <a:pt x="1049" y="483"/>
                  <a:pt x="1067" y="470"/>
                </a:cubicBezTo>
                <a:cubicBezTo>
                  <a:pt x="1080" y="460"/>
                  <a:pt x="1096" y="454"/>
                  <a:pt x="1107" y="439"/>
                </a:cubicBezTo>
                <a:cubicBezTo>
                  <a:pt x="1118" y="424"/>
                  <a:pt x="1116" y="404"/>
                  <a:pt x="1127" y="390"/>
                </a:cubicBezTo>
                <a:cubicBezTo>
                  <a:pt x="1141" y="372"/>
                  <a:pt x="1153" y="376"/>
                  <a:pt x="1159" y="350"/>
                </a:cubicBezTo>
                <a:cubicBezTo>
                  <a:pt x="1163" y="331"/>
                  <a:pt x="1158" y="311"/>
                  <a:pt x="1161" y="292"/>
                </a:cubicBezTo>
                <a:cubicBezTo>
                  <a:pt x="1162" y="285"/>
                  <a:pt x="1163" y="281"/>
                  <a:pt x="1164" y="277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8" name="Freeform 31">
            <a:extLst>
              <a:ext uri="{FF2B5EF4-FFF2-40B4-BE49-F238E27FC236}">
                <a16:creationId xmlns:a16="http://schemas.microsoft.com/office/drawing/2014/main" id="{85A737C4-64A5-4913-A663-661DBB524669}"/>
              </a:ext>
            </a:extLst>
          </p:cNvPr>
          <p:cNvSpPr>
            <a:spLocks/>
          </p:cNvSpPr>
          <p:nvPr/>
        </p:nvSpPr>
        <p:spPr bwMode="auto">
          <a:xfrm>
            <a:off x="8230617" y="8870768"/>
            <a:ext cx="742219" cy="625438"/>
          </a:xfrm>
          <a:custGeom>
            <a:avLst/>
            <a:gdLst>
              <a:gd name="T0" fmla="*/ 402 w 1407"/>
              <a:gd name="T1" fmla="*/ 1103 h 1186"/>
              <a:gd name="T2" fmla="*/ 462 w 1407"/>
              <a:gd name="T3" fmla="*/ 1088 h 1186"/>
              <a:gd name="T4" fmla="*/ 506 w 1407"/>
              <a:gd name="T5" fmla="*/ 983 h 1186"/>
              <a:gd name="T6" fmla="*/ 596 w 1407"/>
              <a:gd name="T7" fmla="*/ 964 h 1186"/>
              <a:gd name="T8" fmla="*/ 683 w 1407"/>
              <a:gd name="T9" fmla="*/ 903 h 1186"/>
              <a:gd name="T10" fmla="*/ 722 w 1407"/>
              <a:gd name="T11" fmla="*/ 757 h 1186"/>
              <a:gd name="T12" fmla="*/ 850 w 1407"/>
              <a:gd name="T13" fmla="*/ 785 h 1186"/>
              <a:gd name="T14" fmla="*/ 880 w 1407"/>
              <a:gd name="T15" fmla="*/ 675 h 1186"/>
              <a:gd name="T16" fmla="*/ 974 w 1407"/>
              <a:gd name="T17" fmla="*/ 651 h 1186"/>
              <a:gd name="T18" fmla="*/ 1077 w 1407"/>
              <a:gd name="T19" fmla="*/ 657 h 1186"/>
              <a:gd name="T20" fmla="*/ 1227 w 1407"/>
              <a:gd name="T21" fmla="*/ 640 h 1186"/>
              <a:gd name="T22" fmla="*/ 1349 w 1407"/>
              <a:gd name="T23" fmla="*/ 622 h 1186"/>
              <a:gd name="T24" fmla="*/ 1391 w 1407"/>
              <a:gd name="T25" fmla="*/ 571 h 1186"/>
              <a:gd name="T26" fmla="*/ 1381 w 1407"/>
              <a:gd name="T27" fmla="*/ 500 h 1186"/>
              <a:gd name="T28" fmla="*/ 1337 w 1407"/>
              <a:gd name="T29" fmla="*/ 436 h 1186"/>
              <a:gd name="T30" fmla="*/ 1317 w 1407"/>
              <a:gd name="T31" fmla="*/ 418 h 1186"/>
              <a:gd name="T32" fmla="*/ 1297 w 1407"/>
              <a:gd name="T33" fmla="*/ 387 h 1186"/>
              <a:gd name="T34" fmla="*/ 1295 w 1407"/>
              <a:gd name="T35" fmla="*/ 312 h 1186"/>
              <a:gd name="T36" fmla="*/ 1315 w 1407"/>
              <a:gd name="T37" fmla="*/ 269 h 1186"/>
              <a:gd name="T38" fmla="*/ 1291 w 1407"/>
              <a:gd name="T39" fmla="*/ 273 h 1186"/>
              <a:gd name="T40" fmla="*/ 1192 w 1407"/>
              <a:gd name="T41" fmla="*/ 246 h 1186"/>
              <a:gd name="T42" fmla="*/ 1136 w 1407"/>
              <a:gd name="T43" fmla="*/ 198 h 1186"/>
              <a:gd name="T44" fmla="*/ 1015 w 1407"/>
              <a:gd name="T45" fmla="*/ 209 h 1186"/>
              <a:gd name="T46" fmla="*/ 910 w 1407"/>
              <a:gd name="T47" fmla="*/ 168 h 1186"/>
              <a:gd name="T48" fmla="*/ 839 w 1407"/>
              <a:gd name="T49" fmla="*/ 41 h 1186"/>
              <a:gd name="T50" fmla="*/ 785 w 1407"/>
              <a:gd name="T51" fmla="*/ 28 h 1186"/>
              <a:gd name="T52" fmla="*/ 692 w 1407"/>
              <a:gd name="T53" fmla="*/ 103 h 1186"/>
              <a:gd name="T54" fmla="*/ 608 w 1407"/>
              <a:gd name="T55" fmla="*/ 244 h 1186"/>
              <a:gd name="T56" fmla="*/ 533 w 1407"/>
              <a:gd name="T57" fmla="*/ 377 h 1186"/>
              <a:gd name="T58" fmla="*/ 555 w 1407"/>
              <a:gd name="T59" fmla="*/ 499 h 1186"/>
              <a:gd name="T60" fmla="*/ 648 w 1407"/>
              <a:gd name="T61" fmla="*/ 628 h 1186"/>
              <a:gd name="T62" fmla="*/ 639 w 1407"/>
              <a:gd name="T63" fmla="*/ 782 h 1186"/>
              <a:gd name="T64" fmla="*/ 605 w 1407"/>
              <a:gd name="T65" fmla="*/ 748 h 1186"/>
              <a:gd name="T66" fmla="*/ 583 w 1407"/>
              <a:gd name="T67" fmla="*/ 682 h 1186"/>
              <a:gd name="T68" fmla="*/ 519 w 1407"/>
              <a:gd name="T69" fmla="*/ 721 h 1186"/>
              <a:gd name="T70" fmla="*/ 542 w 1407"/>
              <a:gd name="T71" fmla="*/ 812 h 1186"/>
              <a:gd name="T72" fmla="*/ 497 w 1407"/>
              <a:gd name="T73" fmla="*/ 854 h 1186"/>
              <a:gd name="T74" fmla="*/ 391 w 1407"/>
              <a:gd name="T75" fmla="*/ 867 h 1186"/>
              <a:gd name="T76" fmla="*/ 353 w 1407"/>
              <a:gd name="T77" fmla="*/ 906 h 1186"/>
              <a:gd name="T78" fmla="*/ 355 w 1407"/>
              <a:gd name="T79" fmla="*/ 943 h 1186"/>
              <a:gd name="T80" fmla="*/ 308 w 1407"/>
              <a:gd name="T81" fmla="*/ 914 h 1186"/>
              <a:gd name="T82" fmla="*/ 262 w 1407"/>
              <a:gd name="T83" fmla="*/ 919 h 1186"/>
              <a:gd name="T84" fmla="*/ 225 w 1407"/>
              <a:gd name="T85" fmla="*/ 942 h 1186"/>
              <a:gd name="T86" fmla="*/ 164 w 1407"/>
              <a:gd name="T87" fmla="*/ 980 h 1186"/>
              <a:gd name="T88" fmla="*/ 97 w 1407"/>
              <a:gd name="T89" fmla="*/ 1003 h 1186"/>
              <a:gd name="T90" fmla="*/ 84 w 1407"/>
              <a:gd name="T91" fmla="*/ 965 h 1186"/>
              <a:gd name="T92" fmla="*/ 62 w 1407"/>
              <a:gd name="T93" fmla="*/ 927 h 1186"/>
              <a:gd name="T94" fmla="*/ 5 w 1407"/>
              <a:gd name="T95" fmla="*/ 967 h 1186"/>
              <a:gd name="T96" fmla="*/ 27 w 1407"/>
              <a:gd name="T97" fmla="*/ 1049 h 1186"/>
              <a:gd name="T98" fmla="*/ 80 w 1407"/>
              <a:gd name="T99" fmla="*/ 1127 h 1186"/>
              <a:gd name="T100" fmla="*/ 237 w 1407"/>
              <a:gd name="T101" fmla="*/ 1171 h 1186"/>
              <a:gd name="T102" fmla="*/ 318 w 1407"/>
              <a:gd name="T103" fmla="*/ 1182 h 1186"/>
              <a:gd name="T104" fmla="*/ 346 w 1407"/>
              <a:gd name="T105" fmla="*/ 1142 h 11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407" h="1186">
                <a:moveTo>
                  <a:pt x="379" y="1124"/>
                </a:moveTo>
                <a:cubicBezTo>
                  <a:pt x="392" y="1110"/>
                  <a:pt x="375" y="1103"/>
                  <a:pt x="402" y="1103"/>
                </a:cubicBezTo>
                <a:cubicBezTo>
                  <a:pt x="418" y="1104"/>
                  <a:pt x="426" y="1122"/>
                  <a:pt x="438" y="1122"/>
                </a:cubicBezTo>
                <a:cubicBezTo>
                  <a:pt x="452" y="1121"/>
                  <a:pt x="457" y="1099"/>
                  <a:pt x="462" y="1088"/>
                </a:cubicBezTo>
                <a:cubicBezTo>
                  <a:pt x="474" y="1063"/>
                  <a:pt x="475" y="1041"/>
                  <a:pt x="487" y="1017"/>
                </a:cubicBezTo>
                <a:cubicBezTo>
                  <a:pt x="493" y="1004"/>
                  <a:pt x="491" y="990"/>
                  <a:pt x="506" y="983"/>
                </a:cubicBezTo>
                <a:cubicBezTo>
                  <a:pt x="530" y="971"/>
                  <a:pt x="529" y="991"/>
                  <a:pt x="542" y="999"/>
                </a:cubicBezTo>
                <a:cubicBezTo>
                  <a:pt x="582" y="1022"/>
                  <a:pt x="575" y="976"/>
                  <a:pt x="596" y="964"/>
                </a:cubicBezTo>
                <a:cubicBezTo>
                  <a:pt x="626" y="945"/>
                  <a:pt x="646" y="976"/>
                  <a:pt x="663" y="935"/>
                </a:cubicBezTo>
                <a:cubicBezTo>
                  <a:pt x="670" y="921"/>
                  <a:pt x="666" y="912"/>
                  <a:pt x="683" y="903"/>
                </a:cubicBezTo>
                <a:cubicBezTo>
                  <a:pt x="695" y="896"/>
                  <a:pt x="714" y="904"/>
                  <a:pt x="726" y="896"/>
                </a:cubicBezTo>
                <a:cubicBezTo>
                  <a:pt x="781" y="857"/>
                  <a:pt x="652" y="784"/>
                  <a:pt x="722" y="757"/>
                </a:cubicBezTo>
                <a:cubicBezTo>
                  <a:pt x="750" y="746"/>
                  <a:pt x="772" y="756"/>
                  <a:pt x="796" y="770"/>
                </a:cubicBezTo>
                <a:cubicBezTo>
                  <a:pt x="814" y="780"/>
                  <a:pt x="831" y="784"/>
                  <a:pt x="850" y="785"/>
                </a:cubicBezTo>
                <a:cubicBezTo>
                  <a:pt x="859" y="771"/>
                  <a:pt x="871" y="760"/>
                  <a:pt x="877" y="743"/>
                </a:cubicBezTo>
                <a:cubicBezTo>
                  <a:pt x="885" y="722"/>
                  <a:pt x="873" y="696"/>
                  <a:pt x="880" y="675"/>
                </a:cubicBezTo>
                <a:cubicBezTo>
                  <a:pt x="887" y="652"/>
                  <a:pt x="910" y="640"/>
                  <a:pt x="933" y="638"/>
                </a:cubicBezTo>
                <a:cubicBezTo>
                  <a:pt x="952" y="637"/>
                  <a:pt x="960" y="642"/>
                  <a:pt x="974" y="651"/>
                </a:cubicBezTo>
                <a:cubicBezTo>
                  <a:pt x="989" y="661"/>
                  <a:pt x="989" y="662"/>
                  <a:pt x="1006" y="666"/>
                </a:cubicBezTo>
                <a:cubicBezTo>
                  <a:pt x="1037" y="674"/>
                  <a:pt x="1058" y="690"/>
                  <a:pt x="1077" y="657"/>
                </a:cubicBezTo>
                <a:cubicBezTo>
                  <a:pt x="1099" y="661"/>
                  <a:pt x="1116" y="656"/>
                  <a:pt x="1135" y="648"/>
                </a:cubicBezTo>
                <a:cubicBezTo>
                  <a:pt x="1169" y="633"/>
                  <a:pt x="1193" y="642"/>
                  <a:pt x="1227" y="640"/>
                </a:cubicBezTo>
                <a:cubicBezTo>
                  <a:pt x="1253" y="638"/>
                  <a:pt x="1281" y="619"/>
                  <a:pt x="1309" y="623"/>
                </a:cubicBezTo>
                <a:cubicBezTo>
                  <a:pt x="1329" y="626"/>
                  <a:pt x="1332" y="641"/>
                  <a:pt x="1349" y="622"/>
                </a:cubicBezTo>
                <a:cubicBezTo>
                  <a:pt x="1359" y="611"/>
                  <a:pt x="1353" y="599"/>
                  <a:pt x="1360" y="587"/>
                </a:cubicBezTo>
                <a:cubicBezTo>
                  <a:pt x="1370" y="567"/>
                  <a:pt x="1377" y="583"/>
                  <a:pt x="1391" y="571"/>
                </a:cubicBezTo>
                <a:cubicBezTo>
                  <a:pt x="1407" y="558"/>
                  <a:pt x="1393" y="554"/>
                  <a:pt x="1391" y="539"/>
                </a:cubicBezTo>
                <a:cubicBezTo>
                  <a:pt x="1388" y="520"/>
                  <a:pt x="1390" y="517"/>
                  <a:pt x="1381" y="500"/>
                </a:cubicBezTo>
                <a:cubicBezTo>
                  <a:pt x="1373" y="488"/>
                  <a:pt x="1366" y="482"/>
                  <a:pt x="1358" y="470"/>
                </a:cubicBezTo>
                <a:cubicBezTo>
                  <a:pt x="1348" y="455"/>
                  <a:pt x="1356" y="449"/>
                  <a:pt x="1337" y="436"/>
                </a:cubicBezTo>
                <a:cubicBezTo>
                  <a:pt x="1333" y="433"/>
                  <a:pt x="1324" y="440"/>
                  <a:pt x="1319" y="435"/>
                </a:cubicBezTo>
                <a:cubicBezTo>
                  <a:pt x="1315" y="430"/>
                  <a:pt x="1320" y="424"/>
                  <a:pt x="1317" y="418"/>
                </a:cubicBezTo>
                <a:cubicBezTo>
                  <a:pt x="1314" y="413"/>
                  <a:pt x="1316" y="404"/>
                  <a:pt x="1313" y="398"/>
                </a:cubicBezTo>
                <a:cubicBezTo>
                  <a:pt x="1311" y="393"/>
                  <a:pt x="1299" y="391"/>
                  <a:pt x="1297" y="387"/>
                </a:cubicBezTo>
                <a:cubicBezTo>
                  <a:pt x="1291" y="376"/>
                  <a:pt x="1290" y="364"/>
                  <a:pt x="1289" y="352"/>
                </a:cubicBezTo>
                <a:cubicBezTo>
                  <a:pt x="1289" y="338"/>
                  <a:pt x="1285" y="323"/>
                  <a:pt x="1295" y="312"/>
                </a:cubicBezTo>
                <a:cubicBezTo>
                  <a:pt x="1306" y="299"/>
                  <a:pt x="1323" y="307"/>
                  <a:pt x="1330" y="288"/>
                </a:cubicBezTo>
                <a:cubicBezTo>
                  <a:pt x="1326" y="281"/>
                  <a:pt x="1321" y="274"/>
                  <a:pt x="1315" y="269"/>
                </a:cubicBezTo>
                <a:cubicBezTo>
                  <a:pt x="1313" y="270"/>
                  <a:pt x="1312" y="271"/>
                  <a:pt x="1309" y="273"/>
                </a:cubicBezTo>
                <a:cubicBezTo>
                  <a:pt x="1305" y="275"/>
                  <a:pt x="1296" y="271"/>
                  <a:pt x="1291" y="273"/>
                </a:cubicBezTo>
                <a:cubicBezTo>
                  <a:pt x="1284" y="275"/>
                  <a:pt x="1277" y="284"/>
                  <a:pt x="1271" y="286"/>
                </a:cubicBezTo>
                <a:cubicBezTo>
                  <a:pt x="1234" y="297"/>
                  <a:pt x="1218" y="267"/>
                  <a:pt x="1192" y="246"/>
                </a:cubicBezTo>
                <a:cubicBezTo>
                  <a:pt x="1177" y="234"/>
                  <a:pt x="1175" y="225"/>
                  <a:pt x="1165" y="212"/>
                </a:cubicBezTo>
                <a:cubicBezTo>
                  <a:pt x="1152" y="195"/>
                  <a:pt x="1155" y="200"/>
                  <a:pt x="1136" y="198"/>
                </a:cubicBezTo>
                <a:cubicBezTo>
                  <a:pt x="1103" y="195"/>
                  <a:pt x="1083" y="177"/>
                  <a:pt x="1054" y="194"/>
                </a:cubicBezTo>
                <a:cubicBezTo>
                  <a:pt x="1038" y="203"/>
                  <a:pt x="1037" y="212"/>
                  <a:pt x="1015" y="209"/>
                </a:cubicBezTo>
                <a:cubicBezTo>
                  <a:pt x="991" y="205"/>
                  <a:pt x="999" y="194"/>
                  <a:pt x="988" y="182"/>
                </a:cubicBezTo>
                <a:cubicBezTo>
                  <a:pt x="960" y="150"/>
                  <a:pt x="942" y="177"/>
                  <a:pt x="910" y="168"/>
                </a:cubicBezTo>
                <a:cubicBezTo>
                  <a:pt x="877" y="158"/>
                  <a:pt x="905" y="122"/>
                  <a:pt x="903" y="100"/>
                </a:cubicBezTo>
                <a:cubicBezTo>
                  <a:pt x="900" y="64"/>
                  <a:pt x="858" y="59"/>
                  <a:pt x="839" y="41"/>
                </a:cubicBezTo>
                <a:cubicBezTo>
                  <a:pt x="825" y="27"/>
                  <a:pt x="824" y="10"/>
                  <a:pt x="813" y="0"/>
                </a:cubicBezTo>
                <a:cubicBezTo>
                  <a:pt x="804" y="9"/>
                  <a:pt x="794" y="19"/>
                  <a:pt x="785" y="28"/>
                </a:cubicBezTo>
                <a:cubicBezTo>
                  <a:pt x="767" y="48"/>
                  <a:pt x="741" y="63"/>
                  <a:pt x="712" y="63"/>
                </a:cubicBezTo>
                <a:cubicBezTo>
                  <a:pt x="690" y="63"/>
                  <a:pt x="695" y="70"/>
                  <a:pt x="692" y="103"/>
                </a:cubicBezTo>
                <a:cubicBezTo>
                  <a:pt x="690" y="136"/>
                  <a:pt x="674" y="147"/>
                  <a:pt x="662" y="169"/>
                </a:cubicBezTo>
                <a:cubicBezTo>
                  <a:pt x="650" y="192"/>
                  <a:pt x="624" y="227"/>
                  <a:pt x="608" y="244"/>
                </a:cubicBezTo>
                <a:cubicBezTo>
                  <a:pt x="591" y="260"/>
                  <a:pt x="580" y="291"/>
                  <a:pt x="578" y="318"/>
                </a:cubicBezTo>
                <a:cubicBezTo>
                  <a:pt x="576" y="345"/>
                  <a:pt x="562" y="347"/>
                  <a:pt x="533" y="377"/>
                </a:cubicBezTo>
                <a:cubicBezTo>
                  <a:pt x="505" y="406"/>
                  <a:pt x="530" y="418"/>
                  <a:pt x="546" y="435"/>
                </a:cubicBezTo>
                <a:cubicBezTo>
                  <a:pt x="563" y="451"/>
                  <a:pt x="556" y="466"/>
                  <a:pt x="555" y="499"/>
                </a:cubicBezTo>
                <a:cubicBezTo>
                  <a:pt x="553" y="532"/>
                  <a:pt x="580" y="543"/>
                  <a:pt x="593" y="555"/>
                </a:cubicBezTo>
                <a:cubicBezTo>
                  <a:pt x="606" y="567"/>
                  <a:pt x="625" y="590"/>
                  <a:pt x="648" y="628"/>
                </a:cubicBezTo>
                <a:cubicBezTo>
                  <a:pt x="670" y="666"/>
                  <a:pt x="658" y="699"/>
                  <a:pt x="655" y="722"/>
                </a:cubicBezTo>
                <a:cubicBezTo>
                  <a:pt x="651" y="746"/>
                  <a:pt x="651" y="753"/>
                  <a:pt x="639" y="782"/>
                </a:cubicBezTo>
                <a:cubicBezTo>
                  <a:pt x="628" y="812"/>
                  <a:pt x="615" y="794"/>
                  <a:pt x="606" y="788"/>
                </a:cubicBezTo>
                <a:cubicBezTo>
                  <a:pt x="598" y="782"/>
                  <a:pt x="600" y="760"/>
                  <a:pt x="605" y="748"/>
                </a:cubicBezTo>
                <a:cubicBezTo>
                  <a:pt x="610" y="736"/>
                  <a:pt x="603" y="724"/>
                  <a:pt x="598" y="714"/>
                </a:cubicBezTo>
                <a:cubicBezTo>
                  <a:pt x="593" y="703"/>
                  <a:pt x="596" y="688"/>
                  <a:pt x="583" y="682"/>
                </a:cubicBezTo>
                <a:cubicBezTo>
                  <a:pt x="570" y="676"/>
                  <a:pt x="558" y="691"/>
                  <a:pt x="549" y="701"/>
                </a:cubicBezTo>
                <a:cubicBezTo>
                  <a:pt x="539" y="710"/>
                  <a:pt x="526" y="712"/>
                  <a:pt x="519" y="721"/>
                </a:cubicBezTo>
                <a:cubicBezTo>
                  <a:pt x="512" y="730"/>
                  <a:pt x="534" y="742"/>
                  <a:pt x="532" y="762"/>
                </a:cubicBezTo>
                <a:cubicBezTo>
                  <a:pt x="530" y="782"/>
                  <a:pt x="531" y="790"/>
                  <a:pt x="542" y="812"/>
                </a:cubicBezTo>
                <a:cubicBezTo>
                  <a:pt x="552" y="833"/>
                  <a:pt x="550" y="843"/>
                  <a:pt x="533" y="841"/>
                </a:cubicBezTo>
                <a:cubicBezTo>
                  <a:pt x="517" y="839"/>
                  <a:pt x="514" y="846"/>
                  <a:pt x="497" y="854"/>
                </a:cubicBezTo>
                <a:cubicBezTo>
                  <a:pt x="479" y="862"/>
                  <a:pt x="454" y="854"/>
                  <a:pt x="439" y="847"/>
                </a:cubicBezTo>
                <a:cubicBezTo>
                  <a:pt x="334" y="798"/>
                  <a:pt x="369" y="825"/>
                  <a:pt x="391" y="867"/>
                </a:cubicBezTo>
                <a:cubicBezTo>
                  <a:pt x="401" y="887"/>
                  <a:pt x="394" y="894"/>
                  <a:pt x="380" y="896"/>
                </a:cubicBezTo>
                <a:cubicBezTo>
                  <a:pt x="367" y="898"/>
                  <a:pt x="359" y="897"/>
                  <a:pt x="353" y="906"/>
                </a:cubicBezTo>
                <a:cubicBezTo>
                  <a:pt x="346" y="916"/>
                  <a:pt x="366" y="923"/>
                  <a:pt x="375" y="932"/>
                </a:cubicBezTo>
                <a:cubicBezTo>
                  <a:pt x="385" y="941"/>
                  <a:pt x="367" y="946"/>
                  <a:pt x="355" y="943"/>
                </a:cubicBezTo>
                <a:cubicBezTo>
                  <a:pt x="343" y="940"/>
                  <a:pt x="342" y="926"/>
                  <a:pt x="326" y="924"/>
                </a:cubicBezTo>
                <a:cubicBezTo>
                  <a:pt x="309" y="922"/>
                  <a:pt x="313" y="917"/>
                  <a:pt x="308" y="914"/>
                </a:cubicBezTo>
                <a:cubicBezTo>
                  <a:pt x="302" y="911"/>
                  <a:pt x="299" y="905"/>
                  <a:pt x="286" y="905"/>
                </a:cubicBezTo>
                <a:cubicBezTo>
                  <a:pt x="273" y="905"/>
                  <a:pt x="268" y="913"/>
                  <a:pt x="262" y="919"/>
                </a:cubicBezTo>
                <a:cubicBezTo>
                  <a:pt x="256" y="925"/>
                  <a:pt x="253" y="935"/>
                  <a:pt x="246" y="942"/>
                </a:cubicBezTo>
                <a:cubicBezTo>
                  <a:pt x="239" y="948"/>
                  <a:pt x="233" y="948"/>
                  <a:pt x="225" y="942"/>
                </a:cubicBezTo>
                <a:cubicBezTo>
                  <a:pt x="217" y="936"/>
                  <a:pt x="212" y="935"/>
                  <a:pt x="201" y="940"/>
                </a:cubicBezTo>
                <a:cubicBezTo>
                  <a:pt x="190" y="945"/>
                  <a:pt x="175" y="967"/>
                  <a:pt x="164" y="980"/>
                </a:cubicBezTo>
                <a:cubicBezTo>
                  <a:pt x="153" y="993"/>
                  <a:pt x="145" y="991"/>
                  <a:pt x="133" y="996"/>
                </a:cubicBezTo>
                <a:cubicBezTo>
                  <a:pt x="120" y="1002"/>
                  <a:pt x="116" y="1003"/>
                  <a:pt x="97" y="1003"/>
                </a:cubicBezTo>
                <a:cubicBezTo>
                  <a:pt x="78" y="1004"/>
                  <a:pt x="80" y="996"/>
                  <a:pt x="76" y="988"/>
                </a:cubicBezTo>
                <a:cubicBezTo>
                  <a:pt x="72" y="980"/>
                  <a:pt x="79" y="970"/>
                  <a:pt x="84" y="965"/>
                </a:cubicBezTo>
                <a:cubicBezTo>
                  <a:pt x="89" y="960"/>
                  <a:pt x="84" y="947"/>
                  <a:pt x="83" y="939"/>
                </a:cubicBezTo>
                <a:cubicBezTo>
                  <a:pt x="83" y="932"/>
                  <a:pt x="72" y="928"/>
                  <a:pt x="62" y="927"/>
                </a:cubicBezTo>
                <a:cubicBezTo>
                  <a:pt x="57" y="926"/>
                  <a:pt x="53" y="927"/>
                  <a:pt x="49" y="926"/>
                </a:cubicBezTo>
                <a:cubicBezTo>
                  <a:pt x="25" y="931"/>
                  <a:pt x="0" y="937"/>
                  <a:pt x="5" y="967"/>
                </a:cubicBezTo>
                <a:cubicBezTo>
                  <a:pt x="7" y="981"/>
                  <a:pt x="23" y="989"/>
                  <a:pt x="27" y="1006"/>
                </a:cubicBezTo>
                <a:cubicBezTo>
                  <a:pt x="31" y="1019"/>
                  <a:pt x="23" y="1036"/>
                  <a:pt x="27" y="1049"/>
                </a:cubicBezTo>
                <a:cubicBezTo>
                  <a:pt x="31" y="1065"/>
                  <a:pt x="49" y="1075"/>
                  <a:pt x="58" y="1088"/>
                </a:cubicBezTo>
                <a:cubicBezTo>
                  <a:pt x="68" y="1101"/>
                  <a:pt x="71" y="1114"/>
                  <a:pt x="80" y="1127"/>
                </a:cubicBezTo>
                <a:cubicBezTo>
                  <a:pt x="96" y="1153"/>
                  <a:pt x="124" y="1160"/>
                  <a:pt x="156" y="1163"/>
                </a:cubicBezTo>
                <a:cubicBezTo>
                  <a:pt x="185" y="1165"/>
                  <a:pt x="210" y="1162"/>
                  <a:pt x="237" y="1171"/>
                </a:cubicBezTo>
                <a:cubicBezTo>
                  <a:pt x="249" y="1175"/>
                  <a:pt x="263" y="1183"/>
                  <a:pt x="276" y="1184"/>
                </a:cubicBezTo>
                <a:cubicBezTo>
                  <a:pt x="290" y="1186"/>
                  <a:pt x="305" y="1179"/>
                  <a:pt x="318" y="1182"/>
                </a:cubicBezTo>
                <a:cubicBezTo>
                  <a:pt x="321" y="1183"/>
                  <a:pt x="323" y="1184"/>
                  <a:pt x="325" y="1185"/>
                </a:cubicBezTo>
                <a:cubicBezTo>
                  <a:pt x="332" y="1169"/>
                  <a:pt x="337" y="1150"/>
                  <a:pt x="346" y="1142"/>
                </a:cubicBezTo>
                <a:cubicBezTo>
                  <a:pt x="357" y="1132"/>
                  <a:pt x="368" y="1136"/>
                  <a:pt x="379" y="1124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50" name="Freeform 32">
            <a:extLst>
              <a:ext uri="{FF2B5EF4-FFF2-40B4-BE49-F238E27FC236}">
                <a16:creationId xmlns:a16="http://schemas.microsoft.com/office/drawing/2014/main" id="{15039E6F-09DE-45C3-AFE7-CD2F7BAAEF66}"/>
              </a:ext>
            </a:extLst>
          </p:cNvPr>
          <p:cNvSpPr>
            <a:spLocks/>
          </p:cNvSpPr>
          <p:nvPr/>
        </p:nvSpPr>
        <p:spPr bwMode="auto">
          <a:xfrm>
            <a:off x="8402104" y="9264207"/>
            <a:ext cx="364857" cy="593954"/>
          </a:xfrm>
          <a:custGeom>
            <a:avLst/>
            <a:gdLst>
              <a:gd name="T0" fmla="*/ 350 w 692"/>
              <a:gd name="T1" fmla="*/ 1032 h 1126"/>
              <a:gd name="T2" fmla="*/ 366 w 692"/>
              <a:gd name="T3" fmla="*/ 1004 h 1126"/>
              <a:gd name="T4" fmla="*/ 408 w 692"/>
              <a:gd name="T5" fmla="*/ 1004 h 1126"/>
              <a:gd name="T6" fmla="*/ 496 w 692"/>
              <a:gd name="T7" fmla="*/ 1030 h 1126"/>
              <a:gd name="T8" fmla="*/ 575 w 692"/>
              <a:gd name="T9" fmla="*/ 989 h 1126"/>
              <a:gd name="T10" fmla="*/ 628 w 692"/>
              <a:gd name="T11" fmla="*/ 912 h 1126"/>
              <a:gd name="T12" fmla="*/ 652 w 692"/>
              <a:gd name="T13" fmla="*/ 830 h 1126"/>
              <a:gd name="T14" fmla="*/ 680 w 692"/>
              <a:gd name="T15" fmla="*/ 759 h 1126"/>
              <a:gd name="T16" fmla="*/ 683 w 692"/>
              <a:gd name="T17" fmla="*/ 708 h 1126"/>
              <a:gd name="T18" fmla="*/ 687 w 692"/>
              <a:gd name="T19" fmla="*/ 654 h 1126"/>
              <a:gd name="T20" fmla="*/ 634 w 692"/>
              <a:gd name="T21" fmla="*/ 615 h 1126"/>
              <a:gd name="T22" fmla="*/ 644 w 692"/>
              <a:gd name="T23" fmla="*/ 593 h 1126"/>
              <a:gd name="T24" fmla="*/ 629 w 692"/>
              <a:gd name="T25" fmla="*/ 574 h 1126"/>
              <a:gd name="T26" fmla="*/ 621 w 692"/>
              <a:gd name="T27" fmla="*/ 534 h 1126"/>
              <a:gd name="T28" fmla="*/ 644 w 692"/>
              <a:gd name="T29" fmla="*/ 505 h 1126"/>
              <a:gd name="T30" fmla="*/ 654 w 692"/>
              <a:gd name="T31" fmla="*/ 459 h 1126"/>
              <a:gd name="T32" fmla="*/ 647 w 692"/>
              <a:gd name="T33" fmla="*/ 465 h 1126"/>
              <a:gd name="T34" fmla="*/ 644 w 692"/>
              <a:gd name="T35" fmla="*/ 427 h 1126"/>
              <a:gd name="T36" fmla="*/ 676 w 692"/>
              <a:gd name="T37" fmla="*/ 407 h 1126"/>
              <a:gd name="T38" fmla="*/ 665 w 692"/>
              <a:gd name="T39" fmla="*/ 370 h 1126"/>
              <a:gd name="T40" fmla="*/ 659 w 692"/>
              <a:gd name="T41" fmla="*/ 338 h 1126"/>
              <a:gd name="T42" fmla="*/ 662 w 692"/>
              <a:gd name="T43" fmla="*/ 304 h 1126"/>
              <a:gd name="T44" fmla="*/ 631 w 692"/>
              <a:gd name="T45" fmla="*/ 280 h 1126"/>
              <a:gd name="T46" fmla="*/ 641 w 692"/>
              <a:gd name="T47" fmla="*/ 217 h 1126"/>
              <a:gd name="T48" fmla="*/ 611 w 692"/>
              <a:gd name="T49" fmla="*/ 195 h 1126"/>
              <a:gd name="T50" fmla="*/ 574 w 692"/>
              <a:gd name="T51" fmla="*/ 192 h 1126"/>
              <a:gd name="T52" fmla="*/ 559 w 692"/>
              <a:gd name="T53" fmla="*/ 122 h 1126"/>
              <a:gd name="T54" fmla="*/ 516 w 692"/>
              <a:gd name="T55" fmla="*/ 66 h 1126"/>
              <a:gd name="T56" fmla="*/ 525 w 692"/>
              <a:gd name="T57" fmla="*/ 39 h 1126"/>
              <a:gd name="T58" fmla="*/ 471 w 692"/>
              <a:gd name="T59" fmla="*/ 24 h 1126"/>
              <a:gd name="T60" fmla="*/ 397 w 692"/>
              <a:gd name="T61" fmla="*/ 11 h 1126"/>
              <a:gd name="T62" fmla="*/ 401 w 692"/>
              <a:gd name="T63" fmla="*/ 150 h 1126"/>
              <a:gd name="T64" fmla="*/ 358 w 692"/>
              <a:gd name="T65" fmla="*/ 157 h 1126"/>
              <a:gd name="T66" fmla="*/ 338 w 692"/>
              <a:gd name="T67" fmla="*/ 189 h 1126"/>
              <a:gd name="T68" fmla="*/ 271 w 692"/>
              <a:gd name="T69" fmla="*/ 218 h 1126"/>
              <a:gd name="T70" fmla="*/ 217 w 692"/>
              <a:gd name="T71" fmla="*/ 253 h 1126"/>
              <a:gd name="T72" fmla="*/ 181 w 692"/>
              <a:gd name="T73" fmla="*/ 237 h 1126"/>
              <a:gd name="T74" fmla="*/ 162 w 692"/>
              <a:gd name="T75" fmla="*/ 271 h 1126"/>
              <a:gd name="T76" fmla="*/ 137 w 692"/>
              <a:gd name="T77" fmla="*/ 342 h 1126"/>
              <a:gd name="T78" fmla="*/ 113 w 692"/>
              <a:gd name="T79" fmla="*/ 376 h 1126"/>
              <a:gd name="T80" fmla="*/ 77 w 692"/>
              <a:gd name="T81" fmla="*/ 357 h 1126"/>
              <a:gd name="T82" fmla="*/ 54 w 692"/>
              <a:gd name="T83" fmla="*/ 378 h 1126"/>
              <a:gd name="T84" fmla="*/ 21 w 692"/>
              <a:gd name="T85" fmla="*/ 396 h 1126"/>
              <a:gd name="T86" fmla="*/ 0 w 692"/>
              <a:gd name="T87" fmla="*/ 439 h 1126"/>
              <a:gd name="T88" fmla="*/ 15 w 692"/>
              <a:gd name="T89" fmla="*/ 467 h 1126"/>
              <a:gd name="T90" fmla="*/ 52 w 692"/>
              <a:gd name="T91" fmla="*/ 498 h 1126"/>
              <a:gd name="T92" fmla="*/ 69 w 692"/>
              <a:gd name="T93" fmla="*/ 571 h 1126"/>
              <a:gd name="T94" fmla="*/ 78 w 692"/>
              <a:gd name="T95" fmla="*/ 724 h 1126"/>
              <a:gd name="T96" fmla="*/ 80 w 692"/>
              <a:gd name="T97" fmla="*/ 764 h 1126"/>
              <a:gd name="T98" fmla="*/ 60 w 692"/>
              <a:gd name="T99" fmla="*/ 805 h 1126"/>
              <a:gd name="T100" fmla="*/ 77 w 692"/>
              <a:gd name="T101" fmla="*/ 877 h 1126"/>
              <a:gd name="T102" fmla="*/ 107 w 692"/>
              <a:gd name="T103" fmla="*/ 937 h 1126"/>
              <a:gd name="T104" fmla="*/ 102 w 692"/>
              <a:gd name="T105" fmla="*/ 987 h 1126"/>
              <a:gd name="T106" fmla="*/ 130 w 692"/>
              <a:gd name="T107" fmla="*/ 1024 h 1126"/>
              <a:gd name="T108" fmla="*/ 175 w 692"/>
              <a:gd name="T109" fmla="*/ 1010 h 1126"/>
              <a:gd name="T110" fmla="*/ 175 w 692"/>
              <a:gd name="T111" fmla="*/ 1035 h 1126"/>
              <a:gd name="T112" fmla="*/ 197 w 692"/>
              <a:gd name="T113" fmla="*/ 1051 h 1126"/>
              <a:gd name="T114" fmla="*/ 215 w 692"/>
              <a:gd name="T115" fmla="*/ 1074 h 1126"/>
              <a:gd name="T116" fmla="*/ 241 w 692"/>
              <a:gd name="T117" fmla="*/ 1080 h 1126"/>
              <a:gd name="T118" fmla="*/ 262 w 692"/>
              <a:gd name="T119" fmla="*/ 1126 h 1126"/>
              <a:gd name="T120" fmla="*/ 310 w 692"/>
              <a:gd name="T121" fmla="*/ 1103 h 1126"/>
              <a:gd name="T122" fmla="*/ 350 w 692"/>
              <a:gd name="T123" fmla="*/ 1032 h 1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92" h="1126">
                <a:moveTo>
                  <a:pt x="350" y="1032"/>
                </a:moveTo>
                <a:cubicBezTo>
                  <a:pt x="353" y="1012"/>
                  <a:pt x="347" y="1011"/>
                  <a:pt x="366" y="1004"/>
                </a:cubicBezTo>
                <a:cubicBezTo>
                  <a:pt x="376" y="1000"/>
                  <a:pt x="397" y="1003"/>
                  <a:pt x="408" y="1004"/>
                </a:cubicBezTo>
                <a:cubicBezTo>
                  <a:pt x="441" y="1007"/>
                  <a:pt x="461" y="1029"/>
                  <a:pt x="496" y="1030"/>
                </a:cubicBezTo>
                <a:cubicBezTo>
                  <a:pt x="535" y="1030"/>
                  <a:pt x="547" y="1014"/>
                  <a:pt x="575" y="989"/>
                </a:cubicBezTo>
                <a:cubicBezTo>
                  <a:pt x="601" y="966"/>
                  <a:pt x="606" y="939"/>
                  <a:pt x="628" y="912"/>
                </a:cubicBezTo>
                <a:cubicBezTo>
                  <a:pt x="651" y="885"/>
                  <a:pt x="647" y="864"/>
                  <a:pt x="652" y="830"/>
                </a:cubicBezTo>
                <a:cubicBezTo>
                  <a:pt x="656" y="804"/>
                  <a:pt x="674" y="784"/>
                  <a:pt x="680" y="759"/>
                </a:cubicBezTo>
                <a:cubicBezTo>
                  <a:pt x="684" y="742"/>
                  <a:pt x="683" y="725"/>
                  <a:pt x="683" y="708"/>
                </a:cubicBezTo>
                <a:cubicBezTo>
                  <a:pt x="683" y="691"/>
                  <a:pt x="692" y="664"/>
                  <a:pt x="687" y="654"/>
                </a:cubicBezTo>
                <a:cubicBezTo>
                  <a:pt x="678" y="636"/>
                  <a:pt x="636" y="638"/>
                  <a:pt x="634" y="615"/>
                </a:cubicBezTo>
                <a:cubicBezTo>
                  <a:pt x="633" y="608"/>
                  <a:pt x="638" y="601"/>
                  <a:pt x="644" y="593"/>
                </a:cubicBezTo>
                <a:cubicBezTo>
                  <a:pt x="636" y="591"/>
                  <a:pt x="636" y="588"/>
                  <a:pt x="629" y="574"/>
                </a:cubicBezTo>
                <a:cubicBezTo>
                  <a:pt x="626" y="566"/>
                  <a:pt x="618" y="543"/>
                  <a:pt x="621" y="534"/>
                </a:cubicBezTo>
                <a:cubicBezTo>
                  <a:pt x="624" y="523"/>
                  <a:pt x="639" y="516"/>
                  <a:pt x="644" y="505"/>
                </a:cubicBezTo>
                <a:cubicBezTo>
                  <a:pt x="649" y="496"/>
                  <a:pt x="656" y="470"/>
                  <a:pt x="654" y="459"/>
                </a:cubicBezTo>
                <a:cubicBezTo>
                  <a:pt x="652" y="461"/>
                  <a:pt x="650" y="463"/>
                  <a:pt x="647" y="465"/>
                </a:cubicBezTo>
                <a:cubicBezTo>
                  <a:pt x="648" y="453"/>
                  <a:pt x="641" y="438"/>
                  <a:pt x="644" y="427"/>
                </a:cubicBezTo>
                <a:cubicBezTo>
                  <a:pt x="650" y="409"/>
                  <a:pt x="665" y="419"/>
                  <a:pt x="676" y="407"/>
                </a:cubicBezTo>
                <a:cubicBezTo>
                  <a:pt x="692" y="389"/>
                  <a:pt x="672" y="387"/>
                  <a:pt x="665" y="370"/>
                </a:cubicBezTo>
                <a:cubicBezTo>
                  <a:pt x="660" y="359"/>
                  <a:pt x="663" y="346"/>
                  <a:pt x="659" y="338"/>
                </a:cubicBezTo>
                <a:cubicBezTo>
                  <a:pt x="663" y="331"/>
                  <a:pt x="666" y="313"/>
                  <a:pt x="662" y="304"/>
                </a:cubicBezTo>
                <a:cubicBezTo>
                  <a:pt x="655" y="290"/>
                  <a:pt x="638" y="292"/>
                  <a:pt x="631" y="280"/>
                </a:cubicBezTo>
                <a:cubicBezTo>
                  <a:pt x="624" y="265"/>
                  <a:pt x="643" y="237"/>
                  <a:pt x="641" y="217"/>
                </a:cubicBezTo>
                <a:cubicBezTo>
                  <a:pt x="624" y="225"/>
                  <a:pt x="624" y="201"/>
                  <a:pt x="611" y="195"/>
                </a:cubicBezTo>
                <a:cubicBezTo>
                  <a:pt x="600" y="189"/>
                  <a:pt x="585" y="199"/>
                  <a:pt x="574" y="192"/>
                </a:cubicBezTo>
                <a:cubicBezTo>
                  <a:pt x="555" y="179"/>
                  <a:pt x="569" y="143"/>
                  <a:pt x="559" y="122"/>
                </a:cubicBezTo>
                <a:cubicBezTo>
                  <a:pt x="545" y="94"/>
                  <a:pt x="514" y="107"/>
                  <a:pt x="516" y="66"/>
                </a:cubicBezTo>
                <a:cubicBezTo>
                  <a:pt x="517" y="55"/>
                  <a:pt x="521" y="47"/>
                  <a:pt x="525" y="39"/>
                </a:cubicBezTo>
                <a:cubicBezTo>
                  <a:pt x="506" y="38"/>
                  <a:pt x="489" y="34"/>
                  <a:pt x="471" y="24"/>
                </a:cubicBezTo>
                <a:cubicBezTo>
                  <a:pt x="447" y="10"/>
                  <a:pt x="425" y="0"/>
                  <a:pt x="397" y="11"/>
                </a:cubicBezTo>
                <a:cubicBezTo>
                  <a:pt x="327" y="38"/>
                  <a:pt x="456" y="111"/>
                  <a:pt x="401" y="150"/>
                </a:cubicBezTo>
                <a:cubicBezTo>
                  <a:pt x="389" y="158"/>
                  <a:pt x="370" y="150"/>
                  <a:pt x="358" y="157"/>
                </a:cubicBezTo>
                <a:cubicBezTo>
                  <a:pt x="341" y="166"/>
                  <a:pt x="345" y="175"/>
                  <a:pt x="338" y="189"/>
                </a:cubicBezTo>
                <a:cubicBezTo>
                  <a:pt x="321" y="230"/>
                  <a:pt x="301" y="199"/>
                  <a:pt x="271" y="218"/>
                </a:cubicBezTo>
                <a:cubicBezTo>
                  <a:pt x="250" y="230"/>
                  <a:pt x="257" y="276"/>
                  <a:pt x="217" y="253"/>
                </a:cubicBezTo>
                <a:cubicBezTo>
                  <a:pt x="204" y="245"/>
                  <a:pt x="205" y="225"/>
                  <a:pt x="181" y="237"/>
                </a:cubicBezTo>
                <a:cubicBezTo>
                  <a:pt x="166" y="244"/>
                  <a:pt x="168" y="258"/>
                  <a:pt x="162" y="271"/>
                </a:cubicBezTo>
                <a:cubicBezTo>
                  <a:pt x="150" y="295"/>
                  <a:pt x="149" y="317"/>
                  <a:pt x="137" y="342"/>
                </a:cubicBezTo>
                <a:cubicBezTo>
                  <a:pt x="132" y="353"/>
                  <a:pt x="127" y="375"/>
                  <a:pt x="113" y="376"/>
                </a:cubicBezTo>
                <a:cubicBezTo>
                  <a:pt x="101" y="376"/>
                  <a:pt x="93" y="358"/>
                  <a:pt x="77" y="357"/>
                </a:cubicBezTo>
                <a:cubicBezTo>
                  <a:pt x="50" y="357"/>
                  <a:pt x="67" y="364"/>
                  <a:pt x="54" y="378"/>
                </a:cubicBezTo>
                <a:cubicBezTo>
                  <a:pt x="43" y="390"/>
                  <a:pt x="32" y="386"/>
                  <a:pt x="21" y="396"/>
                </a:cubicBezTo>
                <a:cubicBezTo>
                  <a:pt x="12" y="404"/>
                  <a:pt x="7" y="423"/>
                  <a:pt x="0" y="439"/>
                </a:cubicBezTo>
                <a:cubicBezTo>
                  <a:pt x="13" y="445"/>
                  <a:pt x="6" y="453"/>
                  <a:pt x="15" y="467"/>
                </a:cubicBezTo>
                <a:cubicBezTo>
                  <a:pt x="24" y="483"/>
                  <a:pt x="38" y="488"/>
                  <a:pt x="52" y="498"/>
                </a:cubicBezTo>
                <a:cubicBezTo>
                  <a:pt x="86" y="525"/>
                  <a:pt x="79" y="534"/>
                  <a:pt x="69" y="571"/>
                </a:cubicBezTo>
                <a:cubicBezTo>
                  <a:pt x="54" y="618"/>
                  <a:pt x="73" y="677"/>
                  <a:pt x="78" y="724"/>
                </a:cubicBezTo>
                <a:cubicBezTo>
                  <a:pt x="80" y="737"/>
                  <a:pt x="85" y="749"/>
                  <a:pt x="80" y="764"/>
                </a:cubicBezTo>
                <a:cubicBezTo>
                  <a:pt x="75" y="779"/>
                  <a:pt x="63" y="788"/>
                  <a:pt x="60" y="805"/>
                </a:cubicBezTo>
                <a:cubicBezTo>
                  <a:pt x="56" y="820"/>
                  <a:pt x="51" y="885"/>
                  <a:pt x="77" y="877"/>
                </a:cubicBezTo>
                <a:cubicBezTo>
                  <a:pt x="73" y="910"/>
                  <a:pt x="98" y="912"/>
                  <a:pt x="107" y="937"/>
                </a:cubicBezTo>
                <a:cubicBezTo>
                  <a:pt x="114" y="954"/>
                  <a:pt x="102" y="971"/>
                  <a:pt x="102" y="987"/>
                </a:cubicBezTo>
                <a:cubicBezTo>
                  <a:pt x="101" y="1004"/>
                  <a:pt x="106" y="1022"/>
                  <a:pt x="130" y="1024"/>
                </a:cubicBezTo>
                <a:cubicBezTo>
                  <a:pt x="149" y="1026"/>
                  <a:pt x="156" y="1006"/>
                  <a:pt x="175" y="1010"/>
                </a:cubicBezTo>
                <a:cubicBezTo>
                  <a:pt x="175" y="1015"/>
                  <a:pt x="172" y="1031"/>
                  <a:pt x="175" y="1035"/>
                </a:cubicBezTo>
                <a:cubicBezTo>
                  <a:pt x="184" y="1048"/>
                  <a:pt x="187" y="1041"/>
                  <a:pt x="197" y="1051"/>
                </a:cubicBezTo>
                <a:cubicBezTo>
                  <a:pt x="203" y="1056"/>
                  <a:pt x="209" y="1071"/>
                  <a:pt x="215" y="1074"/>
                </a:cubicBezTo>
                <a:cubicBezTo>
                  <a:pt x="223" y="1080"/>
                  <a:pt x="234" y="1073"/>
                  <a:pt x="241" y="1080"/>
                </a:cubicBezTo>
                <a:cubicBezTo>
                  <a:pt x="250" y="1088"/>
                  <a:pt x="257" y="1110"/>
                  <a:pt x="262" y="1126"/>
                </a:cubicBezTo>
                <a:cubicBezTo>
                  <a:pt x="280" y="1119"/>
                  <a:pt x="299" y="1109"/>
                  <a:pt x="310" y="1103"/>
                </a:cubicBezTo>
                <a:cubicBezTo>
                  <a:pt x="337" y="1085"/>
                  <a:pt x="347" y="1061"/>
                  <a:pt x="350" y="1032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52" name="Freeform 33">
            <a:extLst>
              <a:ext uri="{FF2B5EF4-FFF2-40B4-BE49-F238E27FC236}">
                <a16:creationId xmlns:a16="http://schemas.microsoft.com/office/drawing/2014/main" id="{00306DD9-B72D-4EA0-9FDE-2A372C4EB568}"/>
              </a:ext>
            </a:extLst>
          </p:cNvPr>
          <p:cNvSpPr>
            <a:spLocks/>
          </p:cNvSpPr>
          <p:nvPr/>
        </p:nvSpPr>
        <p:spPr bwMode="auto">
          <a:xfrm>
            <a:off x="8442073" y="9558504"/>
            <a:ext cx="581226" cy="985382"/>
          </a:xfrm>
          <a:custGeom>
            <a:avLst/>
            <a:gdLst>
              <a:gd name="T0" fmla="*/ 1069 w 1102"/>
              <a:gd name="T1" fmla="*/ 930 h 1868"/>
              <a:gd name="T2" fmla="*/ 998 w 1102"/>
              <a:gd name="T3" fmla="*/ 908 h 1868"/>
              <a:gd name="T4" fmla="*/ 830 w 1102"/>
              <a:gd name="T5" fmla="*/ 848 h 1868"/>
              <a:gd name="T6" fmla="*/ 743 w 1102"/>
              <a:gd name="T7" fmla="*/ 794 h 1868"/>
              <a:gd name="T8" fmla="*/ 700 w 1102"/>
              <a:gd name="T9" fmla="*/ 705 h 1868"/>
              <a:gd name="T10" fmla="*/ 709 w 1102"/>
              <a:gd name="T11" fmla="*/ 582 h 1868"/>
              <a:gd name="T12" fmla="*/ 808 w 1102"/>
              <a:gd name="T13" fmla="*/ 415 h 1868"/>
              <a:gd name="T14" fmla="*/ 896 w 1102"/>
              <a:gd name="T15" fmla="*/ 274 h 1868"/>
              <a:gd name="T16" fmla="*/ 908 w 1102"/>
              <a:gd name="T17" fmla="*/ 229 h 1868"/>
              <a:gd name="T18" fmla="*/ 865 w 1102"/>
              <a:gd name="T19" fmla="*/ 163 h 1868"/>
              <a:gd name="T20" fmla="*/ 806 w 1102"/>
              <a:gd name="T21" fmla="*/ 131 h 1868"/>
              <a:gd name="T22" fmla="*/ 744 w 1102"/>
              <a:gd name="T23" fmla="*/ 98 h 1868"/>
              <a:gd name="T24" fmla="*/ 670 w 1102"/>
              <a:gd name="T25" fmla="*/ 8 h 1868"/>
              <a:gd name="T26" fmla="*/ 568 w 1102"/>
              <a:gd name="T27" fmla="*/ 35 h 1868"/>
              <a:gd name="T28" fmla="*/ 611 w 1102"/>
              <a:gd name="T29" fmla="*/ 96 h 1868"/>
              <a:gd name="T30" fmla="*/ 604 w 1102"/>
              <a:gd name="T31" fmla="*/ 201 h 1868"/>
              <a:gd name="T32" fmla="*/ 552 w 1102"/>
              <a:gd name="T33" fmla="*/ 354 h 1868"/>
              <a:gd name="T34" fmla="*/ 420 w 1102"/>
              <a:gd name="T35" fmla="*/ 472 h 1868"/>
              <a:gd name="T36" fmla="*/ 290 w 1102"/>
              <a:gd name="T37" fmla="*/ 446 h 1868"/>
              <a:gd name="T38" fmla="*/ 234 w 1102"/>
              <a:gd name="T39" fmla="*/ 545 h 1868"/>
              <a:gd name="T40" fmla="*/ 190 w 1102"/>
              <a:gd name="T41" fmla="*/ 577 h 1868"/>
              <a:gd name="T42" fmla="*/ 213 w 1102"/>
              <a:gd name="T43" fmla="*/ 633 h 1868"/>
              <a:gd name="T44" fmla="*/ 210 w 1102"/>
              <a:gd name="T45" fmla="*/ 821 h 1868"/>
              <a:gd name="T46" fmla="*/ 330 w 1102"/>
              <a:gd name="T47" fmla="*/ 877 h 1868"/>
              <a:gd name="T48" fmla="*/ 382 w 1102"/>
              <a:gd name="T49" fmla="*/ 892 h 1868"/>
              <a:gd name="T50" fmla="*/ 277 w 1102"/>
              <a:gd name="T51" fmla="*/ 1000 h 1868"/>
              <a:gd name="T52" fmla="*/ 251 w 1102"/>
              <a:gd name="T53" fmla="*/ 1116 h 1868"/>
              <a:gd name="T54" fmla="*/ 271 w 1102"/>
              <a:gd name="T55" fmla="*/ 1151 h 1868"/>
              <a:gd name="T56" fmla="*/ 272 w 1102"/>
              <a:gd name="T57" fmla="*/ 1233 h 1868"/>
              <a:gd name="T58" fmla="*/ 254 w 1102"/>
              <a:gd name="T59" fmla="*/ 1407 h 1868"/>
              <a:gd name="T60" fmla="*/ 179 w 1102"/>
              <a:gd name="T61" fmla="*/ 1499 h 1868"/>
              <a:gd name="T62" fmla="*/ 93 w 1102"/>
              <a:gd name="T63" fmla="*/ 1598 h 1868"/>
              <a:gd name="T64" fmla="*/ 6 w 1102"/>
              <a:gd name="T65" fmla="*/ 1741 h 1868"/>
              <a:gd name="T66" fmla="*/ 149 w 1102"/>
              <a:gd name="T67" fmla="*/ 1867 h 1868"/>
              <a:gd name="T68" fmla="*/ 246 w 1102"/>
              <a:gd name="T69" fmla="*/ 1688 h 1868"/>
              <a:gd name="T70" fmla="*/ 366 w 1102"/>
              <a:gd name="T71" fmla="*/ 1609 h 1868"/>
              <a:gd name="T72" fmla="*/ 423 w 1102"/>
              <a:gd name="T73" fmla="*/ 1496 h 1868"/>
              <a:gd name="T74" fmla="*/ 437 w 1102"/>
              <a:gd name="T75" fmla="*/ 1426 h 1868"/>
              <a:gd name="T76" fmla="*/ 458 w 1102"/>
              <a:gd name="T77" fmla="*/ 1352 h 1868"/>
              <a:gd name="T78" fmla="*/ 515 w 1102"/>
              <a:gd name="T79" fmla="*/ 1300 h 1868"/>
              <a:gd name="T80" fmla="*/ 612 w 1102"/>
              <a:gd name="T81" fmla="*/ 1258 h 1868"/>
              <a:gd name="T82" fmla="*/ 706 w 1102"/>
              <a:gd name="T83" fmla="*/ 1239 h 1868"/>
              <a:gd name="T84" fmla="*/ 801 w 1102"/>
              <a:gd name="T85" fmla="*/ 1178 h 1868"/>
              <a:gd name="T86" fmla="*/ 967 w 1102"/>
              <a:gd name="T87" fmla="*/ 1180 h 1868"/>
              <a:gd name="T88" fmla="*/ 1051 w 1102"/>
              <a:gd name="T89" fmla="*/ 1141 h 1868"/>
              <a:gd name="T90" fmla="*/ 1090 w 1102"/>
              <a:gd name="T91" fmla="*/ 1029 h 18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1102" h="1868">
                <a:moveTo>
                  <a:pt x="1074" y="969"/>
                </a:moveTo>
                <a:cubicBezTo>
                  <a:pt x="1058" y="958"/>
                  <a:pt x="1061" y="948"/>
                  <a:pt x="1069" y="930"/>
                </a:cubicBezTo>
                <a:cubicBezTo>
                  <a:pt x="1076" y="912"/>
                  <a:pt x="1090" y="901"/>
                  <a:pt x="1076" y="886"/>
                </a:cubicBezTo>
                <a:cubicBezTo>
                  <a:pt x="1063" y="871"/>
                  <a:pt x="1023" y="900"/>
                  <a:pt x="998" y="908"/>
                </a:cubicBezTo>
                <a:cubicBezTo>
                  <a:pt x="973" y="916"/>
                  <a:pt x="939" y="911"/>
                  <a:pt x="915" y="893"/>
                </a:cubicBezTo>
                <a:cubicBezTo>
                  <a:pt x="891" y="874"/>
                  <a:pt x="844" y="858"/>
                  <a:pt x="830" y="848"/>
                </a:cubicBezTo>
                <a:cubicBezTo>
                  <a:pt x="815" y="837"/>
                  <a:pt x="813" y="818"/>
                  <a:pt x="794" y="803"/>
                </a:cubicBezTo>
                <a:cubicBezTo>
                  <a:pt x="776" y="787"/>
                  <a:pt x="771" y="800"/>
                  <a:pt x="743" y="794"/>
                </a:cubicBezTo>
                <a:cubicBezTo>
                  <a:pt x="715" y="787"/>
                  <a:pt x="706" y="783"/>
                  <a:pt x="714" y="763"/>
                </a:cubicBezTo>
                <a:cubicBezTo>
                  <a:pt x="722" y="743"/>
                  <a:pt x="724" y="714"/>
                  <a:pt x="700" y="705"/>
                </a:cubicBezTo>
                <a:cubicBezTo>
                  <a:pt x="676" y="696"/>
                  <a:pt x="681" y="681"/>
                  <a:pt x="687" y="657"/>
                </a:cubicBezTo>
                <a:cubicBezTo>
                  <a:pt x="693" y="633"/>
                  <a:pt x="699" y="611"/>
                  <a:pt x="709" y="582"/>
                </a:cubicBezTo>
                <a:cubicBezTo>
                  <a:pt x="719" y="552"/>
                  <a:pt x="757" y="513"/>
                  <a:pt x="784" y="479"/>
                </a:cubicBezTo>
                <a:cubicBezTo>
                  <a:pt x="798" y="462"/>
                  <a:pt x="806" y="446"/>
                  <a:pt x="808" y="415"/>
                </a:cubicBezTo>
                <a:cubicBezTo>
                  <a:pt x="810" y="384"/>
                  <a:pt x="809" y="349"/>
                  <a:pt x="817" y="328"/>
                </a:cubicBezTo>
                <a:cubicBezTo>
                  <a:pt x="825" y="307"/>
                  <a:pt x="873" y="281"/>
                  <a:pt x="896" y="274"/>
                </a:cubicBezTo>
                <a:cubicBezTo>
                  <a:pt x="906" y="271"/>
                  <a:pt x="913" y="270"/>
                  <a:pt x="919" y="270"/>
                </a:cubicBezTo>
                <a:cubicBezTo>
                  <a:pt x="917" y="255"/>
                  <a:pt x="911" y="239"/>
                  <a:pt x="908" y="229"/>
                </a:cubicBezTo>
                <a:cubicBezTo>
                  <a:pt x="905" y="215"/>
                  <a:pt x="906" y="197"/>
                  <a:pt x="897" y="184"/>
                </a:cubicBezTo>
                <a:cubicBezTo>
                  <a:pt x="886" y="168"/>
                  <a:pt x="878" y="174"/>
                  <a:pt x="865" y="163"/>
                </a:cubicBezTo>
                <a:cubicBezTo>
                  <a:pt x="849" y="150"/>
                  <a:pt x="852" y="139"/>
                  <a:pt x="831" y="132"/>
                </a:cubicBezTo>
                <a:cubicBezTo>
                  <a:pt x="823" y="129"/>
                  <a:pt x="814" y="134"/>
                  <a:pt x="806" y="131"/>
                </a:cubicBezTo>
                <a:cubicBezTo>
                  <a:pt x="799" y="128"/>
                  <a:pt x="795" y="120"/>
                  <a:pt x="788" y="116"/>
                </a:cubicBezTo>
                <a:cubicBezTo>
                  <a:pt x="776" y="110"/>
                  <a:pt x="754" y="109"/>
                  <a:pt x="744" y="98"/>
                </a:cubicBezTo>
                <a:cubicBezTo>
                  <a:pt x="737" y="90"/>
                  <a:pt x="734" y="68"/>
                  <a:pt x="729" y="57"/>
                </a:cubicBezTo>
                <a:cubicBezTo>
                  <a:pt x="716" y="32"/>
                  <a:pt x="705" y="0"/>
                  <a:pt x="670" y="8"/>
                </a:cubicBezTo>
                <a:cubicBezTo>
                  <a:pt x="636" y="17"/>
                  <a:pt x="622" y="43"/>
                  <a:pt x="581" y="37"/>
                </a:cubicBezTo>
                <a:cubicBezTo>
                  <a:pt x="575" y="36"/>
                  <a:pt x="571" y="36"/>
                  <a:pt x="568" y="35"/>
                </a:cubicBezTo>
                <a:cubicBezTo>
                  <a:pt x="562" y="43"/>
                  <a:pt x="557" y="50"/>
                  <a:pt x="558" y="57"/>
                </a:cubicBezTo>
                <a:cubicBezTo>
                  <a:pt x="560" y="80"/>
                  <a:pt x="602" y="78"/>
                  <a:pt x="611" y="96"/>
                </a:cubicBezTo>
                <a:cubicBezTo>
                  <a:pt x="616" y="106"/>
                  <a:pt x="607" y="133"/>
                  <a:pt x="607" y="150"/>
                </a:cubicBezTo>
                <a:cubicBezTo>
                  <a:pt x="607" y="167"/>
                  <a:pt x="608" y="184"/>
                  <a:pt x="604" y="201"/>
                </a:cubicBezTo>
                <a:cubicBezTo>
                  <a:pt x="598" y="226"/>
                  <a:pt x="580" y="246"/>
                  <a:pt x="576" y="272"/>
                </a:cubicBezTo>
                <a:cubicBezTo>
                  <a:pt x="571" y="306"/>
                  <a:pt x="575" y="327"/>
                  <a:pt x="552" y="354"/>
                </a:cubicBezTo>
                <a:cubicBezTo>
                  <a:pt x="530" y="381"/>
                  <a:pt x="525" y="408"/>
                  <a:pt x="499" y="431"/>
                </a:cubicBezTo>
                <a:cubicBezTo>
                  <a:pt x="471" y="456"/>
                  <a:pt x="459" y="472"/>
                  <a:pt x="420" y="472"/>
                </a:cubicBezTo>
                <a:cubicBezTo>
                  <a:pt x="385" y="471"/>
                  <a:pt x="365" y="449"/>
                  <a:pt x="332" y="446"/>
                </a:cubicBezTo>
                <a:cubicBezTo>
                  <a:pt x="321" y="445"/>
                  <a:pt x="300" y="442"/>
                  <a:pt x="290" y="446"/>
                </a:cubicBezTo>
                <a:cubicBezTo>
                  <a:pt x="271" y="453"/>
                  <a:pt x="277" y="454"/>
                  <a:pt x="274" y="474"/>
                </a:cubicBezTo>
                <a:cubicBezTo>
                  <a:pt x="271" y="503"/>
                  <a:pt x="261" y="527"/>
                  <a:pt x="234" y="545"/>
                </a:cubicBezTo>
                <a:cubicBezTo>
                  <a:pt x="223" y="551"/>
                  <a:pt x="204" y="561"/>
                  <a:pt x="186" y="568"/>
                </a:cubicBezTo>
                <a:cubicBezTo>
                  <a:pt x="187" y="571"/>
                  <a:pt x="189" y="575"/>
                  <a:pt x="190" y="577"/>
                </a:cubicBezTo>
                <a:cubicBezTo>
                  <a:pt x="198" y="596"/>
                  <a:pt x="205" y="612"/>
                  <a:pt x="203" y="633"/>
                </a:cubicBezTo>
                <a:cubicBezTo>
                  <a:pt x="206" y="633"/>
                  <a:pt x="210" y="633"/>
                  <a:pt x="213" y="633"/>
                </a:cubicBezTo>
                <a:cubicBezTo>
                  <a:pt x="213" y="665"/>
                  <a:pt x="242" y="683"/>
                  <a:pt x="236" y="718"/>
                </a:cubicBezTo>
                <a:cubicBezTo>
                  <a:pt x="230" y="752"/>
                  <a:pt x="196" y="786"/>
                  <a:pt x="210" y="821"/>
                </a:cubicBezTo>
                <a:cubicBezTo>
                  <a:pt x="222" y="850"/>
                  <a:pt x="254" y="857"/>
                  <a:pt x="282" y="860"/>
                </a:cubicBezTo>
                <a:cubicBezTo>
                  <a:pt x="308" y="863"/>
                  <a:pt x="309" y="862"/>
                  <a:pt x="330" y="877"/>
                </a:cubicBezTo>
                <a:cubicBezTo>
                  <a:pt x="340" y="885"/>
                  <a:pt x="335" y="887"/>
                  <a:pt x="348" y="891"/>
                </a:cubicBezTo>
                <a:cubicBezTo>
                  <a:pt x="357" y="894"/>
                  <a:pt x="372" y="890"/>
                  <a:pt x="382" y="892"/>
                </a:cubicBezTo>
                <a:cubicBezTo>
                  <a:pt x="389" y="919"/>
                  <a:pt x="381" y="949"/>
                  <a:pt x="365" y="972"/>
                </a:cubicBezTo>
                <a:cubicBezTo>
                  <a:pt x="341" y="1006"/>
                  <a:pt x="308" y="982"/>
                  <a:pt x="277" y="1000"/>
                </a:cubicBezTo>
                <a:cubicBezTo>
                  <a:pt x="249" y="1015"/>
                  <a:pt x="224" y="1037"/>
                  <a:pt x="233" y="1071"/>
                </a:cubicBezTo>
                <a:cubicBezTo>
                  <a:pt x="237" y="1085"/>
                  <a:pt x="247" y="1102"/>
                  <a:pt x="251" y="1116"/>
                </a:cubicBezTo>
                <a:cubicBezTo>
                  <a:pt x="253" y="1121"/>
                  <a:pt x="252" y="1129"/>
                  <a:pt x="254" y="1134"/>
                </a:cubicBezTo>
                <a:cubicBezTo>
                  <a:pt x="258" y="1141"/>
                  <a:pt x="269" y="1145"/>
                  <a:pt x="271" y="1151"/>
                </a:cubicBezTo>
                <a:cubicBezTo>
                  <a:pt x="275" y="1165"/>
                  <a:pt x="269" y="1173"/>
                  <a:pt x="267" y="1187"/>
                </a:cubicBezTo>
                <a:cubicBezTo>
                  <a:pt x="264" y="1203"/>
                  <a:pt x="271" y="1218"/>
                  <a:pt x="272" y="1233"/>
                </a:cubicBezTo>
                <a:cubicBezTo>
                  <a:pt x="274" y="1262"/>
                  <a:pt x="260" y="1286"/>
                  <a:pt x="259" y="1315"/>
                </a:cubicBezTo>
                <a:cubicBezTo>
                  <a:pt x="258" y="1346"/>
                  <a:pt x="255" y="1376"/>
                  <a:pt x="254" y="1407"/>
                </a:cubicBezTo>
                <a:cubicBezTo>
                  <a:pt x="253" y="1436"/>
                  <a:pt x="261" y="1463"/>
                  <a:pt x="241" y="1483"/>
                </a:cubicBezTo>
                <a:cubicBezTo>
                  <a:pt x="220" y="1504"/>
                  <a:pt x="203" y="1490"/>
                  <a:pt x="179" y="1499"/>
                </a:cubicBezTo>
                <a:cubicBezTo>
                  <a:pt x="154" y="1509"/>
                  <a:pt x="159" y="1532"/>
                  <a:pt x="154" y="1553"/>
                </a:cubicBezTo>
                <a:cubicBezTo>
                  <a:pt x="145" y="1590"/>
                  <a:pt x="117" y="1577"/>
                  <a:pt x="93" y="1598"/>
                </a:cubicBezTo>
                <a:cubicBezTo>
                  <a:pt x="74" y="1614"/>
                  <a:pt x="73" y="1634"/>
                  <a:pt x="45" y="1643"/>
                </a:cubicBezTo>
                <a:cubicBezTo>
                  <a:pt x="44" y="1680"/>
                  <a:pt x="0" y="1702"/>
                  <a:pt x="6" y="1741"/>
                </a:cubicBezTo>
                <a:cubicBezTo>
                  <a:pt x="10" y="1770"/>
                  <a:pt x="54" y="1776"/>
                  <a:pt x="75" y="1801"/>
                </a:cubicBezTo>
                <a:cubicBezTo>
                  <a:pt x="99" y="1829"/>
                  <a:pt x="107" y="1861"/>
                  <a:pt x="149" y="1867"/>
                </a:cubicBezTo>
                <a:cubicBezTo>
                  <a:pt x="157" y="1868"/>
                  <a:pt x="166" y="1867"/>
                  <a:pt x="174" y="1867"/>
                </a:cubicBezTo>
                <a:cubicBezTo>
                  <a:pt x="198" y="1810"/>
                  <a:pt x="234" y="1711"/>
                  <a:pt x="246" y="1688"/>
                </a:cubicBezTo>
                <a:cubicBezTo>
                  <a:pt x="262" y="1659"/>
                  <a:pt x="287" y="1650"/>
                  <a:pt x="313" y="1640"/>
                </a:cubicBezTo>
                <a:cubicBezTo>
                  <a:pt x="338" y="1629"/>
                  <a:pt x="354" y="1629"/>
                  <a:pt x="366" y="1609"/>
                </a:cubicBezTo>
                <a:cubicBezTo>
                  <a:pt x="379" y="1588"/>
                  <a:pt x="398" y="1576"/>
                  <a:pt x="420" y="1558"/>
                </a:cubicBezTo>
                <a:cubicBezTo>
                  <a:pt x="442" y="1540"/>
                  <a:pt x="433" y="1512"/>
                  <a:pt x="423" y="1496"/>
                </a:cubicBezTo>
                <a:cubicBezTo>
                  <a:pt x="412" y="1481"/>
                  <a:pt x="414" y="1464"/>
                  <a:pt x="417" y="1451"/>
                </a:cubicBezTo>
                <a:cubicBezTo>
                  <a:pt x="420" y="1436"/>
                  <a:pt x="416" y="1430"/>
                  <a:pt x="437" y="1426"/>
                </a:cubicBezTo>
                <a:cubicBezTo>
                  <a:pt x="458" y="1422"/>
                  <a:pt x="465" y="1411"/>
                  <a:pt x="471" y="1391"/>
                </a:cubicBezTo>
                <a:cubicBezTo>
                  <a:pt x="476" y="1371"/>
                  <a:pt x="460" y="1365"/>
                  <a:pt x="458" y="1352"/>
                </a:cubicBezTo>
                <a:cubicBezTo>
                  <a:pt x="456" y="1339"/>
                  <a:pt x="467" y="1332"/>
                  <a:pt x="482" y="1317"/>
                </a:cubicBezTo>
                <a:cubicBezTo>
                  <a:pt x="497" y="1302"/>
                  <a:pt x="488" y="1305"/>
                  <a:pt x="515" y="1300"/>
                </a:cubicBezTo>
                <a:cubicBezTo>
                  <a:pt x="543" y="1296"/>
                  <a:pt x="553" y="1289"/>
                  <a:pt x="573" y="1275"/>
                </a:cubicBezTo>
                <a:cubicBezTo>
                  <a:pt x="594" y="1260"/>
                  <a:pt x="590" y="1263"/>
                  <a:pt x="612" y="1258"/>
                </a:cubicBezTo>
                <a:cubicBezTo>
                  <a:pt x="635" y="1253"/>
                  <a:pt x="651" y="1264"/>
                  <a:pt x="674" y="1254"/>
                </a:cubicBezTo>
                <a:cubicBezTo>
                  <a:pt x="697" y="1244"/>
                  <a:pt x="688" y="1238"/>
                  <a:pt x="706" y="1239"/>
                </a:cubicBezTo>
                <a:cubicBezTo>
                  <a:pt x="724" y="1239"/>
                  <a:pt x="698" y="1212"/>
                  <a:pt x="731" y="1212"/>
                </a:cubicBezTo>
                <a:cubicBezTo>
                  <a:pt x="765" y="1212"/>
                  <a:pt x="760" y="1214"/>
                  <a:pt x="801" y="1178"/>
                </a:cubicBezTo>
                <a:cubicBezTo>
                  <a:pt x="842" y="1143"/>
                  <a:pt x="865" y="1165"/>
                  <a:pt x="894" y="1159"/>
                </a:cubicBezTo>
                <a:cubicBezTo>
                  <a:pt x="923" y="1153"/>
                  <a:pt x="945" y="1166"/>
                  <a:pt x="967" y="1180"/>
                </a:cubicBezTo>
                <a:cubicBezTo>
                  <a:pt x="989" y="1195"/>
                  <a:pt x="1005" y="1214"/>
                  <a:pt x="1045" y="1208"/>
                </a:cubicBezTo>
                <a:cubicBezTo>
                  <a:pt x="1084" y="1202"/>
                  <a:pt x="1064" y="1166"/>
                  <a:pt x="1051" y="1141"/>
                </a:cubicBezTo>
                <a:cubicBezTo>
                  <a:pt x="1039" y="1116"/>
                  <a:pt x="1050" y="1116"/>
                  <a:pt x="1070" y="1095"/>
                </a:cubicBezTo>
                <a:cubicBezTo>
                  <a:pt x="1091" y="1074"/>
                  <a:pt x="1077" y="1058"/>
                  <a:pt x="1090" y="1029"/>
                </a:cubicBezTo>
                <a:cubicBezTo>
                  <a:pt x="1102" y="999"/>
                  <a:pt x="1091" y="981"/>
                  <a:pt x="1074" y="969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54" name="Freeform 34">
            <a:extLst>
              <a:ext uri="{FF2B5EF4-FFF2-40B4-BE49-F238E27FC236}">
                <a16:creationId xmlns:a16="http://schemas.microsoft.com/office/drawing/2014/main" id="{6D343DAF-BBE5-4812-958B-9E117297BD65}"/>
              </a:ext>
            </a:extLst>
          </p:cNvPr>
          <p:cNvSpPr>
            <a:spLocks/>
          </p:cNvSpPr>
          <p:nvPr/>
        </p:nvSpPr>
        <p:spPr bwMode="auto">
          <a:xfrm>
            <a:off x="7587092" y="9287429"/>
            <a:ext cx="669426" cy="681484"/>
          </a:xfrm>
          <a:custGeom>
            <a:avLst/>
            <a:gdLst>
              <a:gd name="T0" fmla="*/ 1198 w 1269"/>
              <a:gd name="T1" fmla="*/ 1053 h 1292"/>
              <a:gd name="T2" fmla="*/ 1211 w 1269"/>
              <a:gd name="T3" fmla="*/ 962 h 1292"/>
              <a:gd name="T4" fmla="*/ 1180 w 1269"/>
              <a:gd name="T5" fmla="*/ 899 h 1292"/>
              <a:gd name="T6" fmla="*/ 1131 w 1269"/>
              <a:gd name="T7" fmla="*/ 830 h 1292"/>
              <a:gd name="T8" fmla="*/ 1169 w 1269"/>
              <a:gd name="T9" fmla="*/ 729 h 1292"/>
              <a:gd name="T10" fmla="*/ 1019 w 1269"/>
              <a:gd name="T11" fmla="*/ 612 h 1292"/>
              <a:gd name="T12" fmla="*/ 965 w 1269"/>
              <a:gd name="T13" fmla="*/ 600 h 1292"/>
              <a:gd name="T14" fmla="*/ 934 w 1269"/>
              <a:gd name="T15" fmla="*/ 536 h 1292"/>
              <a:gd name="T16" fmla="*/ 888 w 1269"/>
              <a:gd name="T17" fmla="*/ 496 h 1292"/>
              <a:gd name="T18" fmla="*/ 811 w 1269"/>
              <a:gd name="T19" fmla="*/ 485 h 1292"/>
              <a:gd name="T20" fmla="*/ 704 w 1269"/>
              <a:gd name="T21" fmla="*/ 431 h 1292"/>
              <a:gd name="T22" fmla="*/ 755 w 1269"/>
              <a:gd name="T23" fmla="*/ 347 h 1292"/>
              <a:gd name="T24" fmla="*/ 822 w 1269"/>
              <a:gd name="T25" fmla="*/ 308 h 1292"/>
              <a:gd name="T26" fmla="*/ 800 w 1269"/>
              <a:gd name="T27" fmla="*/ 165 h 1292"/>
              <a:gd name="T28" fmla="*/ 741 w 1269"/>
              <a:gd name="T29" fmla="*/ 178 h 1292"/>
              <a:gd name="T30" fmla="*/ 681 w 1269"/>
              <a:gd name="T31" fmla="*/ 144 h 1292"/>
              <a:gd name="T32" fmla="*/ 643 w 1269"/>
              <a:gd name="T33" fmla="*/ 74 h 1292"/>
              <a:gd name="T34" fmla="*/ 506 w 1269"/>
              <a:gd name="T35" fmla="*/ 4 h 1292"/>
              <a:gd name="T36" fmla="*/ 232 w 1269"/>
              <a:gd name="T37" fmla="*/ 38 h 1292"/>
              <a:gd name="T38" fmla="*/ 174 w 1269"/>
              <a:gd name="T39" fmla="*/ 101 h 1292"/>
              <a:gd name="T40" fmla="*/ 189 w 1269"/>
              <a:gd name="T41" fmla="*/ 137 h 1292"/>
              <a:gd name="T42" fmla="*/ 232 w 1269"/>
              <a:gd name="T43" fmla="*/ 283 h 1292"/>
              <a:gd name="T44" fmla="*/ 275 w 1269"/>
              <a:gd name="T45" fmla="*/ 391 h 1292"/>
              <a:gd name="T46" fmla="*/ 253 w 1269"/>
              <a:gd name="T47" fmla="*/ 510 h 1292"/>
              <a:gd name="T48" fmla="*/ 180 w 1269"/>
              <a:gd name="T49" fmla="*/ 538 h 1292"/>
              <a:gd name="T50" fmla="*/ 173 w 1269"/>
              <a:gd name="T51" fmla="*/ 623 h 1292"/>
              <a:gd name="T52" fmla="*/ 129 w 1269"/>
              <a:gd name="T53" fmla="*/ 656 h 1292"/>
              <a:gd name="T54" fmla="*/ 89 w 1269"/>
              <a:gd name="T55" fmla="*/ 718 h 1292"/>
              <a:gd name="T56" fmla="*/ 37 w 1269"/>
              <a:gd name="T57" fmla="*/ 810 h 1292"/>
              <a:gd name="T58" fmla="*/ 20 w 1269"/>
              <a:gd name="T59" fmla="*/ 904 h 1292"/>
              <a:gd name="T60" fmla="*/ 45 w 1269"/>
              <a:gd name="T61" fmla="*/ 952 h 1292"/>
              <a:gd name="T62" fmla="*/ 89 w 1269"/>
              <a:gd name="T63" fmla="*/ 1067 h 1292"/>
              <a:gd name="T64" fmla="*/ 81 w 1269"/>
              <a:gd name="T65" fmla="*/ 1170 h 1292"/>
              <a:gd name="T66" fmla="*/ 93 w 1269"/>
              <a:gd name="T67" fmla="*/ 1190 h 1292"/>
              <a:gd name="T68" fmla="*/ 181 w 1269"/>
              <a:gd name="T69" fmla="*/ 1153 h 1292"/>
              <a:gd name="T70" fmla="*/ 411 w 1269"/>
              <a:gd name="T71" fmla="*/ 1104 h 1292"/>
              <a:gd name="T72" fmla="*/ 800 w 1269"/>
              <a:gd name="T73" fmla="*/ 1270 h 1292"/>
              <a:gd name="T74" fmla="*/ 987 w 1269"/>
              <a:gd name="T75" fmla="*/ 1212 h 1292"/>
              <a:gd name="T76" fmla="*/ 1159 w 1269"/>
              <a:gd name="T77" fmla="*/ 1214 h 12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269" h="1292">
                <a:moveTo>
                  <a:pt x="1234" y="1099"/>
                </a:moveTo>
                <a:cubicBezTo>
                  <a:pt x="1225" y="1080"/>
                  <a:pt x="1204" y="1076"/>
                  <a:pt x="1198" y="1053"/>
                </a:cubicBezTo>
                <a:cubicBezTo>
                  <a:pt x="1195" y="1041"/>
                  <a:pt x="1195" y="1018"/>
                  <a:pt x="1198" y="1006"/>
                </a:cubicBezTo>
                <a:cubicBezTo>
                  <a:pt x="1201" y="988"/>
                  <a:pt x="1209" y="978"/>
                  <a:pt x="1211" y="962"/>
                </a:cubicBezTo>
                <a:cubicBezTo>
                  <a:pt x="1213" y="940"/>
                  <a:pt x="1205" y="939"/>
                  <a:pt x="1228" y="926"/>
                </a:cubicBezTo>
                <a:cubicBezTo>
                  <a:pt x="1218" y="907"/>
                  <a:pt x="1198" y="905"/>
                  <a:pt x="1180" y="899"/>
                </a:cubicBezTo>
                <a:cubicBezTo>
                  <a:pt x="1160" y="893"/>
                  <a:pt x="1148" y="884"/>
                  <a:pt x="1129" y="875"/>
                </a:cubicBezTo>
                <a:cubicBezTo>
                  <a:pt x="1127" y="860"/>
                  <a:pt x="1133" y="845"/>
                  <a:pt x="1131" y="830"/>
                </a:cubicBezTo>
                <a:cubicBezTo>
                  <a:pt x="1129" y="815"/>
                  <a:pt x="1123" y="806"/>
                  <a:pt x="1121" y="791"/>
                </a:cubicBezTo>
                <a:cubicBezTo>
                  <a:pt x="1116" y="751"/>
                  <a:pt x="1151" y="752"/>
                  <a:pt x="1169" y="729"/>
                </a:cubicBezTo>
                <a:cubicBezTo>
                  <a:pt x="1219" y="668"/>
                  <a:pt x="1101" y="644"/>
                  <a:pt x="1063" y="642"/>
                </a:cubicBezTo>
                <a:cubicBezTo>
                  <a:pt x="1061" y="610"/>
                  <a:pt x="1053" y="595"/>
                  <a:pt x="1019" y="612"/>
                </a:cubicBezTo>
                <a:cubicBezTo>
                  <a:pt x="1004" y="620"/>
                  <a:pt x="1006" y="633"/>
                  <a:pt x="986" y="627"/>
                </a:cubicBezTo>
                <a:cubicBezTo>
                  <a:pt x="967" y="622"/>
                  <a:pt x="972" y="613"/>
                  <a:pt x="965" y="600"/>
                </a:cubicBezTo>
                <a:cubicBezTo>
                  <a:pt x="961" y="590"/>
                  <a:pt x="959" y="571"/>
                  <a:pt x="955" y="564"/>
                </a:cubicBezTo>
                <a:cubicBezTo>
                  <a:pt x="946" y="550"/>
                  <a:pt x="938" y="548"/>
                  <a:pt x="934" y="536"/>
                </a:cubicBezTo>
                <a:cubicBezTo>
                  <a:pt x="929" y="521"/>
                  <a:pt x="938" y="515"/>
                  <a:pt x="924" y="503"/>
                </a:cubicBezTo>
                <a:cubicBezTo>
                  <a:pt x="914" y="495"/>
                  <a:pt x="900" y="492"/>
                  <a:pt x="888" y="496"/>
                </a:cubicBezTo>
                <a:cubicBezTo>
                  <a:pt x="856" y="506"/>
                  <a:pt x="864" y="559"/>
                  <a:pt x="833" y="517"/>
                </a:cubicBezTo>
                <a:cubicBezTo>
                  <a:pt x="826" y="508"/>
                  <a:pt x="822" y="492"/>
                  <a:pt x="811" y="485"/>
                </a:cubicBezTo>
                <a:cubicBezTo>
                  <a:pt x="799" y="476"/>
                  <a:pt x="787" y="478"/>
                  <a:pt x="774" y="471"/>
                </a:cubicBezTo>
                <a:cubicBezTo>
                  <a:pt x="759" y="465"/>
                  <a:pt x="710" y="442"/>
                  <a:pt x="704" y="431"/>
                </a:cubicBezTo>
                <a:cubicBezTo>
                  <a:pt x="697" y="416"/>
                  <a:pt x="703" y="371"/>
                  <a:pt x="704" y="355"/>
                </a:cubicBezTo>
                <a:cubicBezTo>
                  <a:pt x="709" y="299"/>
                  <a:pt x="729" y="340"/>
                  <a:pt x="755" y="347"/>
                </a:cubicBezTo>
                <a:cubicBezTo>
                  <a:pt x="777" y="352"/>
                  <a:pt x="778" y="339"/>
                  <a:pt x="792" y="329"/>
                </a:cubicBezTo>
                <a:cubicBezTo>
                  <a:pt x="801" y="323"/>
                  <a:pt x="817" y="319"/>
                  <a:pt x="822" y="308"/>
                </a:cubicBezTo>
                <a:cubicBezTo>
                  <a:pt x="830" y="289"/>
                  <a:pt x="807" y="254"/>
                  <a:pt x="809" y="232"/>
                </a:cubicBezTo>
                <a:cubicBezTo>
                  <a:pt x="810" y="211"/>
                  <a:pt x="821" y="175"/>
                  <a:pt x="800" y="165"/>
                </a:cubicBezTo>
                <a:cubicBezTo>
                  <a:pt x="787" y="159"/>
                  <a:pt x="771" y="169"/>
                  <a:pt x="761" y="173"/>
                </a:cubicBezTo>
                <a:cubicBezTo>
                  <a:pt x="754" y="176"/>
                  <a:pt x="747" y="174"/>
                  <a:pt x="741" y="178"/>
                </a:cubicBezTo>
                <a:cubicBezTo>
                  <a:pt x="735" y="181"/>
                  <a:pt x="734" y="192"/>
                  <a:pt x="725" y="196"/>
                </a:cubicBezTo>
                <a:cubicBezTo>
                  <a:pt x="688" y="208"/>
                  <a:pt x="688" y="164"/>
                  <a:pt x="681" y="144"/>
                </a:cubicBezTo>
                <a:cubicBezTo>
                  <a:pt x="675" y="127"/>
                  <a:pt x="659" y="121"/>
                  <a:pt x="648" y="108"/>
                </a:cubicBezTo>
                <a:cubicBezTo>
                  <a:pt x="635" y="92"/>
                  <a:pt x="640" y="94"/>
                  <a:pt x="643" y="74"/>
                </a:cubicBezTo>
                <a:cubicBezTo>
                  <a:pt x="647" y="53"/>
                  <a:pt x="640" y="35"/>
                  <a:pt x="637" y="16"/>
                </a:cubicBezTo>
                <a:cubicBezTo>
                  <a:pt x="594" y="8"/>
                  <a:pt x="541" y="0"/>
                  <a:pt x="506" y="4"/>
                </a:cubicBezTo>
                <a:cubicBezTo>
                  <a:pt x="470" y="7"/>
                  <a:pt x="422" y="11"/>
                  <a:pt x="345" y="7"/>
                </a:cubicBezTo>
                <a:cubicBezTo>
                  <a:pt x="269" y="4"/>
                  <a:pt x="252" y="21"/>
                  <a:pt x="232" y="38"/>
                </a:cubicBezTo>
                <a:cubicBezTo>
                  <a:pt x="215" y="54"/>
                  <a:pt x="181" y="64"/>
                  <a:pt x="147" y="72"/>
                </a:cubicBezTo>
                <a:cubicBezTo>
                  <a:pt x="158" y="81"/>
                  <a:pt x="169" y="90"/>
                  <a:pt x="174" y="101"/>
                </a:cubicBezTo>
                <a:cubicBezTo>
                  <a:pt x="176" y="107"/>
                  <a:pt x="173" y="114"/>
                  <a:pt x="175" y="119"/>
                </a:cubicBezTo>
                <a:cubicBezTo>
                  <a:pt x="178" y="125"/>
                  <a:pt x="187" y="132"/>
                  <a:pt x="189" y="137"/>
                </a:cubicBezTo>
                <a:cubicBezTo>
                  <a:pt x="200" y="166"/>
                  <a:pt x="178" y="183"/>
                  <a:pt x="188" y="212"/>
                </a:cubicBezTo>
                <a:cubicBezTo>
                  <a:pt x="197" y="242"/>
                  <a:pt x="213" y="261"/>
                  <a:pt x="232" y="283"/>
                </a:cubicBezTo>
                <a:cubicBezTo>
                  <a:pt x="253" y="309"/>
                  <a:pt x="238" y="330"/>
                  <a:pt x="247" y="359"/>
                </a:cubicBezTo>
                <a:cubicBezTo>
                  <a:pt x="252" y="372"/>
                  <a:pt x="269" y="379"/>
                  <a:pt x="275" y="391"/>
                </a:cubicBezTo>
                <a:cubicBezTo>
                  <a:pt x="282" y="405"/>
                  <a:pt x="280" y="418"/>
                  <a:pt x="280" y="434"/>
                </a:cubicBezTo>
                <a:cubicBezTo>
                  <a:pt x="280" y="468"/>
                  <a:pt x="276" y="485"/>
                  <a:pt x="253" y="510"/>
                </a:cubicBezTo>
                <a:cubicBezTo>
                  <a:pt x="242" y="521"/>
                  <a:pt x="235" y="534"/>
                  <a:pt x="219" y="539"/>
                </a:cubicBezTo>
                <a:cubicBezTo>
                  <a:pt x="207" y="542"/>
                  <a:pt x="193" y="536"/>
                  <a:pt x="180" y="538"/>
                </a:cubicBezTo>
                <a:cubicBezTo>
                  <a:pt x="154" y="544"/>
                  <a:pt x="137" y="574"/>
                  <a:pt x="152" y="599"/>
                </a:cubicBezTo>
                <a:cubicBezTo>
                  <a:pt x="159" y="610"/>
                  <a:pt x="173" y="605"/>
                  <a:pt x="173" y="623"/>
                </a:cubicBezTo>
                <a:cubicBezTo>
                  <a:pt x="173" y="641"/>
                  <a:pt x="166" y="634"/>
                  <a:pt x="154" y="641"/>
                </a:cubicBezTo>
                <a:cubicBezTo>
                  <a:pt x="139" y="650"/>
                  <a:pt x="139" y="640"/>
                  <a:pt x="129" y="656"/>
                </a:cubicBezTo>
                <a:cubicBezTo>
                  <a:pt x="125" y="663"/>
                  <a:pt x="126" y="674"/>
                  <a:pt x="124" y="681"/>
                </a:cubicBezTo>
                <a:cubicBezTo>
                  <a:pt x="118" y="713"/>
                  <a:pt x="107" y="700"/>
                  <a:pt x="89" y="718"/>
                </a:cubicBezTo>
                <a:cubicBezTo>
                  <a:pt x="73" y="733"/>
                  <a:pt x="86" y="755"/>
                  <a:pt x="76" y="771"/>
                </a:cubicBezTo>
                <a:cubicBezTo>
                  <a:pt x="64" y="790"/>
                  <a:pt x="44" y="783"/>
                  <a:pt x="37" y="810"/>
                </a:cubicBezTo>
                <a:cubicBezTo>
                  <a:pt x="32" y="827"/>
                  <a:pt x="36" y="844"/>
                  <a:pt x="32" y="862"/>
                </a:cubicBezTo>
                <a:cubicBezTo>
                  <a:pt x="30" y="874"/>
                  <a:pt x="17" y="891"/>
                  <a:pt x="20" y="904"/>
                </a:cubicBezTo>
                <a:cubicBezTo>
                  <a:pt x="22" y="912"/>
                  <a:pt x="39" y="913"/>
                  <a:pt x="43" y="922"/>
                </a:cubicBezTo>
                <a:cubicBezTo>
                  <a:pt x="47" y="929"/>
                  <a:pt x="46" y="943"/>
                  <a:pt x="45" y="952"/>
                </a:cubicBezTo>
                <a:cubicBezTo>
                  <a:pt x="42" y="982"/>
                  <a:pt x="0" y="1023"/>
                  <a:pt x="45" y="1041"/>
                </a:cubicBezTo>
                <a:cubicBezTo>
                  <a:pt x="65" y="1049"/>
                  <a:pt x="80" y="1042"/>
                  <a:pt x="89" y="1067"/>
                </a:cubicBezTo>
                <a:cubicBezTo>
                  <a:pt x="94" y="1080"/>
                  <a:pt x="93" y="1105"/>
                  <a:pt x="91" y="1119"/>
                </a:cubicBezTo>
                <a:cubicBezTo>
                  <a:pt x="89" y="1136"/>
                  <a:pt x="81" y="1151"/>
                  <a:pt x="81" y="1170"/>
                </a:cubicBezTo>
                <a:cubicBezTo>
                  <a:pt x="81" y="1179"/>
                  <a:pt x="83" y="1186"/>
                  <a:pt x="85" y="1193"/>
                </a:cubicBezTo>
                <a:cubicBezTo>
                  <a:pt x="88" y="1192"/>
                  <a:pt x="90" y="1191"/>
                  <a:pt x="93" y="1190"/>
                </a:cubicBezTo>
                <a:cubicBezTo>
                  <a:pt x="116" y="1184"/>
                  <a:pt x="90" y="1164"/>
                  <a:pt x="113" y="1146"/>
                </a:cubicBezTo>
                <a:cubicBezTo>
                  <a:pt x="136" y="1128"/>
                  <a:pt x="149" y="1159"/>
                  <a:pt x="181" y="1153"/>
                </a:cubicBezTo>
                <a:cubicBezTo>
                  <a:pt x="212" y="1146"/>
                  <a:pt x="204" y="1126"/>
                  <a:pt x="251" y="1110"/>
                </a:cubicBezTo>
                <a:cubicBezTo>
                  <a:pt x="298" y="1095"/>
                  <a:pt x="341" y="1108"/>
                  <a:pt x="411" y="1104"/>
                </a:cubicBezTo>
                <a:cubicBezTo>
                  <a:pt x="548" y="1098"/>
                  <a:pt x="598" y="1168"/>
                  <a:pt x="629" y="1185"/>
                </a:cubicBezTo>
                <a:cubicBezTo>
                  <a:pt x="660" y="1202"/>
                  <a:pt x="732" y="1248"/>
                  <a:pt x="800" y="1270"/>
                </a:cubicBezTo>
                <a:cubicBezTo>
                  <a:pt x="867" y="1292"/>
                  <a:pt x="879" y="1267"/>
                  <a:pt x="909" y="1255"/>
                </a:cubicBezTo>
                <a:cubicBezTo>
                  <a:pt x="939" y="1242"/>
                  <a:pt x="973" y="1233"/>
                  <a:pt x="987" y="1212"/>
                </a:cubicBezTo>
                <a:cubicBezTo>
                  <a:pt x="1002" y="1191"/>
                  <a:pt x="1051" y="1186"/>
                  <a:pt x="1097" y="1179"/>
                </a:cubicBezTo>
                <a:cubicBezTo>
                  <a:pt x="1126" y="1174"/>
                  <a:pt x="1144" y="1187"/>
                  <a:pt x="1159" y="1214"/>
                </a:cubicBezTo>
                <a:cubicBezTo>
                  <a:pt x="1203" y="1184"/>
                  <a:pt x="1269" y="1167"/>
                  <a:pt x="1234" y="1099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56" name="Freeform 35">
            <a:extLst>
              <a:ext uri="{FF2B5EF4-FFF2-40B4-BE49-F238E27FC236}">
                <a16:creationId xmlns:a16="http://schemas.microsoft.com/office/drawing/2014/main" id="{B256BF50-E5F4-47B9-8B68-9101D2EDD484}"/>
              </a:ext>
            </a:extLst>
          </p:cNvPr>
          <p:cNvSpPr>
            <a:spLocks/>
          </p:cNvSpPr>
          <p:nvPr/>
        </p:nvSpPr>
        <p:spPr bwMode="auto">
          <a:xfrm>
            <a:off x="8021170" y="10117624"/>
            <a:ext cx="512676" cy="595963"/>
          </a:xfrm>
          <a:custGeom>
            <a:avLst/>
            <a:gdLst>
              <a:gd name="T0" fmla="*/ 755 w 972"/>
              <a:gd name="T1" fmla="*/ 592 h 1130"/>
              <a:gd name="T2" fmla="*/ 635 w 972"/>
              <a:gd name="T3" fmla="*/ 594 h 1130"/>
              <a:gd name="T4" fmla="*/ 574 w 972"/>
              <a:gd name="T5" fmla="*/ 623 h 1130"/>
              <a:gd name="T6" fmla="*/ 559 w 972"/>
              <a:gd name="T7" fmla="*/ 554 h 1130"/>
              <a:gd name="T8" fmla="*/ 600 w 972"/>
              <a:gd name="T9" fmla="*/ 533 h 1130"/>
              <a:gd name="T10" fmla="*/ 602 w 972"/>
              <a:gd name="T11" fmla="*/ 501 h 1130"/>
              <a:gd name="T12" fmla="*/ 566 w 972"/>
              <a:gd name="T13" fmla="*/ 459 h 1130"/>
              <a:gd name="T14" fmla="*/ 518 w 972"/>
              <a:gd name="T15" fmla="*/ 400 h 1130"/>
              <a:gd name="T16" fmla="*/ 495 w 972"/>
              <a:gd name="T17" fmla="*/ 370 h 1130"/>
              <a:gd name="T18" fmla="*/ 525 w 972"/>
              <a:gd name="T19" fmla="*/ 344 h 1130"/>
              <a:gd name="T20" fmla="*/ 541 w 972"/>
              <a:gd name="T21" fmla="*/ 304 h 1130"/>
              <a:gd name="T22" fmla="*/ 574 w 972"/>
              <a:gd name="T23" fmla="*/ 276 h 1130"/>
              <a:gd name="T24" fmla="*/ 615 w 972"/>
              <a:gd name="T25" fmla="*/ 209 h 1130"/>
              <a:gd name="T26" fmla="*/ 676 w 972"/>
              <a:gd name="T27" fmla="*/ 186 h 1130"/>
              <a:gd name="T28" fmla="*/ 661 w 972"/>
              <a:gd name="T29" fmla="*/ 148 h 1130"/>
              <a:gd name="T30" fmla="*/ 625 w 972"/>
              <a:gd name="T31" fmla="*/ 127 h 1130"/>
              <a:gd name="T32" fmla="*/ 612 w 972"/>
              <a:gd name="T33" fmla="*/ 51 h 1130"/>
              <a:gd name="T34" fmla="*/ 597 w 972"/>
              <a:gd name="T35" fmla="*/ 0 h 1130"/>
              <a:gd name="T36" fmla="*/ 539 w 972"/>
              <a:gd name="T37" fmla="*/ 13 h 1130"/>
              <a:gd name="T38" fmla="*/ 464 w 972"/>
              <a:gd name="T39" fmla="*/ 56 h 1130"/>
              <a:gd name="T40" fmla="*/ 428 w 972"/>
              <a:gd name="T41" fmla="*/ 40 h 1130"/>
              <a:gd name="T42" fmla="*/ 392 w 972"/>
              <a:gd name="T43" fmla="*/ 47 h 1130"/>
              <a:gd name="T44" fmla="*/ 305 w 972"/>
              <a:gd name="T45" fmla="*/ 66 h 1130"/>
              <a:gd name="T46" fmla="*/ 230 w 972"/>
              <a:gd name="T47" fmla="*/ 86 h 1130"/>
              <a:gd name="T48" fmla="*/ 145 w 972"/>
              <a:gd name="T49" fmla="*/ 118 h 1130"/>
              <a:gd name="T50" fmla="*/ 74 w 972"/>
              <a:gd name="T51" fmla="*/ 134 h 1130"/>
              <a:gd name="T52" fmla="*/ 60 w 972"/>
              <a:gd name="T53" fmla="*/ 89 h 1130"/>
              <a:gd name="T54" fmla="*/ 15 w 972"/>
              <a:gd name="T55" fmla="*/ 122 h 1130"/>
              <a:gd name="T56" fmla="*/ 57 w 972"/>
              <a:gd name="T57" fmla="*/ 171 h 1130"/>
              <a:gd name="T58" fmla="*/ 97 w 972"/>
              <a:gd name="T59" fmla="*/ 240 h 1130"/>
              <a:gd name="T60" fmla="*/ 140 w 972"/>
              <a:gd name="T61" fmla="*/ 289 h 1130"/>
              <a:gd name="T62" fmla="*/ 88 w 972"/>
              <a:gd name="T63" fmla="*/ 304 h 1130"/>
              <a:gd name="T64" fmla="*/ 48 w 972"/>
              <a:gd name="T65" fmla="*/ 357 h 1130"/>
              <a:gd name="T66" fmla="*/ 60 w 972"/>
              <a:gd name="T67" fmla="*/ 390 h 1130"/>
              <a:gd name="T68" fmla="*/ 111 w 972"/>
              <a:gd name="T69" fmla="*/ 417 h 1130"/>
              <a:gd name="T70" fmla="*/ 63 w 972"/>
              <a:gd name="T71" fmla="*/ 463 h 1130"/>
              <a:gd name="T72" fmla="*/ 19 w 972"/>
              <a:gd name="T73" fmla="*/ 505 h 1130"/>
              <a:gd name="T74" fmla="*/ 12 w 972"/>
              <a:gd name="T75" fmla="*/ 578 h 1130"/>
              <a:gd name="T76" fmla="*/ 58 w 972"/>
              <a:gd name="T77" fmla="*/ 604 h 1130"/>
              <a:gd name="T78" fmla="*/ 110 w 972"/>
              <a:gd name="T79" fmla="*/ 638 h 1130"/>
              <a:gd name="T80" fmla="*/ 145 w 972"/>
              <a:gd name="T81" fmla="*/ 691 h 1130"/>
              <a:gd name="T82" fmla="*/ 212 w 972"/>
              <a:gd name="T83" fmla="*/ 739 h 1130"/>
              <a:gd name="T84" fmla="*/ 310 w 972"/>
              <a:gd name="T85" fmla="*/ 794 h 1130"/>
              <a:gd name="T86" fmla="*/ 301 w 972"/>
              <a:gd name="T87" fmla="*/ 855 h 1130"/>
              <a:gd name="T88" fmla="*/ 316 w 972"/>
              <a:gd name="T89" fmla="*/ 886 h 1130"/>
              <a:gd name="T90" fmla="*/ 347 w 972"/>
              <a:gd name="T91" fmla="*/ 930 h 1130"/>
              <a:gd name="T92" fmla="*/ 363 w 972"/>
              <a:gd name="T93" fmla="*/ 979 h 1130"/>
              <a:gd name="T94" fmla="*/ 460 w 972"/>
              <a:gd name="T95" fmla="*/ 1034 h 1130"/>
              <a:gd name="T96" fmla="*/ 625 w 972"/>
              <a:gd name="T97" fmla="*/ 1084 h 1130"/>
              <a:gd name="T98" fmla="*/ 704 w 972"/>
              <a:gd name="T99" fmla="*/ 1106 h 1130"/>
              <a:gd name="T100" fmla="*/ 748 w 972"/>
              <a:gd name="T101" fmla="*/ 1123 h 1130"/>
              <a:gd name="T102" fmla="*/ 776 w 972"/>
              <a:gd name="T103" fmla="*/ 1087 h 1130"/>
              <a:gd name="T104" fmla="*/ 819 w 972"/>
              <a:gd name="T105" fmla="*/ 1042 h 1130"/>
              <a:gd name="T106" fmla="*/ 895 w 972"/>
              <a:gd name="T107" fmla="*/ 987 h 1130"/>
              <a:gd name="T108" fmla="*/ 914 w 972"/>
              <a:gd name="T109" fmla="*/ 922 h 1130"/>
              <a:gd name="T110" fmla="*/ 955 w 972"/>
              <a:gd name="T111" fmla="*/ 843 h 1130"/>
              <a:gd name="T112" fmla="*/ 972 w 972"/>
              <a:gd name="T113" fmla="*/ 807 h 1130"/>
              <a:gd name="T114" fmla="*/ 947 w 972"/>
              <a:gd name="T115" fmla="*/ 807 h 1130"/>
              <a:gd name="T116" fmla="*/ 873 w 972"/>
              <a:gd name="T117" fmla="*/ 741 h 1130"/>
              <a:gd name="T118" fmla="*/ 804 w 972"/>
              <a:gd name="T119" fmla="*/ 681 h 1130"/>
              <a:gd name="T120" fmla="*/ 836 w 972"/>
              <a:gd name="T121" fmla="*/ 608 h 1130"/>
              <a:gd name="T122" fmla="*/ 822 w 972"/>
              <a:gd name="T123" fmla="*/ 601 h 1130"/>
              <a:gd name="T124" fmla="*/ 755 w 972"/>
              <a:gd name="T125" fmla="*/ 592 h 1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972" h="1130">
                <a:moveTo>
                  <a:pt x="755" y="592"/>
                </a:moveTo>
                <a:cubicBezTo>
                  <a:pt x="720" y="596"/>
                  <a:pt x="666" y="578"/>
                  <a:pt x="635" y="594"/>
                </a:cubicBezTo>
                <a:cubicBezTo>
                  <a:pt x="615" y="605"/>
                  <a:pt x="604" y="640"/>
                  <a:pt x="574" y="623"/>
                </a:cubicBezTo>
                <a:cubicBezTo>
                  <a:pt x="557" y="614"/>
                  <a:pt x="548" y="571"/>
                  <a:pt x="559" y="554"/>
                </a:cubicBezTo>
                <a:cubicBezTo>
                  <a:pt x="569" y="539"/>
                  <a:pt x="589" y="546"/>
                  <a:pt x="600" y="533"/>
                </a:cubicBezTo>
                <a:cubicBezTo>
                  <a:pt x="608" y="522"/>
                  <a:pt x="603" y="514"/>
                  <a:pt x="602" y="501"/>
                </a:cubicBezTo>
                <a:cubicBezTo>
                  <a:pt x="599" y="465"/>
                  <a:pt x="595" y="472"/>
                  <a:pt x="566" y="459"/>
                </a:cubicBezTo>
                <a:cubicBezTo>
                  <a:pt x="540" y="447"/>
                  <a:pt x="543" y="418"/>
                  <a:pt x="518" y="400"/>
                </a:cubicBezTo>
                <a:cubicBezTo>
                  <a:pt x="507" y="391"/>
                  <a:pt x="489" y="389"/>
                  <a:pt x="495" y="370"/>
                </a:cubicBezTo>
                <a:cubicBezTo>
                  <a:pt x="498" y="357"/>
                  <a:pt x="517" y="357"/>
                  <a:pt x="525" y="344"/>
                </a:cubicBezTo>
                <a:cubicBezTo>
                  <a:pt x="532" y="332"/>
                  <a:pt x="531" y="317"/>
                  <a:pt x="541" y="304"/>
                </a:cubicBezTo>
                <a:cubicBezTo>
                  <a:pt x="549" y="293"/>
                  <a:pt x="568" y="286"/>
                  <a:pt x="574" y="276"/>
                </a:cubicBezTo>
                <a:cubicBezTo>
                  <a:pt x="589" y="253"/>
                  <a:pt x="581" y="217"/>
                  <a:pt x="615" y="209"/>
                </a:cubicBezTo>
                <a:cubicBezTo>
                  <a:pt x="642" y="202"/>
                  <a:pt x="679" y="229"/>
                  <a:pt x="676" y="186"/>
                </a:cubicBezTo>
                <a:cubicBezTo>
                  <a:pt x="675" y="174"/>
                  <a:pt x="669" y="157"/>
                  <a:pt x="661" y="148"/>
                </a:cubicBezTo>
                <a:cubicBezTo>
                  <a:pt x="651" y="137"/>
                  <a:pt x="633" y="137"/>
                  <a:pt x="625" y="127"/>
                </a:cubicBezTo>
                <a:cubicBezTo>
                  <a:pt x="613" y="112"/>
                  <a:pt x="614" y="69"/>
                  <a:pt x="612" y="51"/>
                </a:cubicBezTo>
                <a:cubicBezTo>
                  <a:pt x="609" y="30"/>
                  <a:pt x="605" y="15"/>
                  <a:pt x="597" y="0"/>
                </a:cubicBezTo>
                <a:cubicBezTo>
                  <a:pt x="579" y="11"/>
                  <a:pt x="562" y="3"/>
                  <a:pt x="539" y="13"/>
                </a:cubicBezTo>
                <a:cubicBezTo>
                  <a:pt x="512" y="24"/>
                  <a:pt x="496" y="63"/>
                  <a:pt x="464" y="56"/>
                </a:cubicBezTo>
                <a:cubicBezTo>
                  <a:pt x="449" y="52"/>
                  <a:pt x="444" y="43"/>
                  <a:pt x="428" y="40"/>
                </a:cubicBezTo>
                <a:cubicBezTo>
                  <a:pt x="414" y="38"/>
                  <a:pt x="405" y="43"/>
                  <a:pt x="392" y="47"/>
                </a:cubicBezTo>
                <a:cubicBezTo>
                  <a:pt x="362" y="57"/>
                  <a:pt x="337" y="63"/>
                  <a:pt x="305" y="66"/>
                </a:cubicBezTo>
                <a:cubicBezTo>
                  <a:pt x="278" y="68"/>
                  <a:pt x="256" y="80"/>
                  <a:pt x="230" y="86"/>
                </a:cubicBezTo>
                <a:cubicBezTo>
                  <a:pt x="199" y="94"/>
                  <a:pt x="171" y="98"/>
                  <a:pt x="145" y="118"/>
                </a:cubicBezTo>
                <a:cubicBezTo>
                  <a:pt x="129" y="130"/>
                  <a:pt x="97" y="151"/>
                  <a:pt x="74" y="134"/>
                </a:cubicBezTo>
                <a:cubicBezTo>
                  <a:pt x="60" y="125"/>
                  <a:pt x="62" y="105"/>
                  <a:pt x="60" y="89"/>
                </a:cubicBezTo>
                <a:cubicBezTo>
                  <a:pt x="39" y="99"/>
                  <a:pt x="26" y="110"/>
                  <a:pt x="15" y="122"/>
                </a:cubicBezTo>
                <a:cubicBezTo>
                  <a:pt x="24" y="137"/>
                  <a:pt x="41" y="156"/>
                  <a:pt x="57" y="171"/>
                </a:cubicBezTo>
                <a:cubicBezTo>
                  <a:pt x="86" y="198"/>
                  <a:pt x="83" y="222"/>
                  <a:pt x="97" y="240"/>
                </a:cubicBezTo>
                <a:cubicBezTo>
                  <a:pt x="111" y="257"/>
                  <a:pt x="147" y="268"/>
                  <a:pt x="140" y="289"/>
                </a:cubicBezTo>
                <a:cubicBezTo>
                  <a:pt x="132" y="311"/>
                  <a:pt x="111" y="301"/>
                  <a:pt x="88" y="304"/>
                </a:cubicBezTo>
                <a:cubicBezTo>
                  <a:pt x="65" y="306"/>
                  <a:pt x="62" y="339"/>
                  <a:pt x="48" y="357"/>
                </a:cubicBezTo>
                <a:cubicBezTo>
                  <a:pt x="34" y="375"/>
                  <a:pt x="36" y="390"/>
                  <a:pt x="60" y="390"/>
                </a:cubicBezTo>
                <a:cubicBezTo>
                  <a:pt x="85" y="390"/>
                  <a:pt x="80" y="394"/>
                  <a:pt x="111" y="417"/>
                </a:cubicBezTo>
                <a:cubicBezTo>
                  <a:pt x="143" y="440"/>
                  <a:pt x="92" y="452"/>
                  <a:pt x="63" y="463"/>
                </a:cubicBezTo>
                <a:cubicBezTo>
                  <a:pt x="34" y="475"/>
                  <a:pt x="28" y="485"/>
                  <a:pt x="19" y="505"/>
                </a:cubicBezTo>
                <a:cubicBezTo>
                  <a:pt x="11" y="526"/>
                  <a:pt x="23" y="549"/>
                  <a:pt x="12" y="578"/>
                </a:cubicBezTo>
                <a:cubicBezTo>
                  <a:pt x="0" y="608"/>
                  <a:pt x="23" y="610"/>
                  <a:pt x="58" y="604"/>
                </a:cubicBezTo>
                <a:cubicBezTo>
                  <a:pt x="92" y="597"/>
                  <a:pt x="96" y="615"/>
                  <a:pt x="110" y="638"/>
                </a:cubicBezTo>
                <a:cubicBezTo>
                  <a:pt x="124" y="661"/>
                  <a:pt x="129" y="669"/>
                  <a:pt x="145" y="691"/>
                </a:cubicBezTo>
                <a:cubicBezTo>
                  <a:pt x="160" y="712"/>
                  <a:pt x="179" y="719"/>
                  <a:pt x="212" y="739"/>
                </a:cubicBezTo>
                <a:cubicBezTo>
                  <a:pt x="246" y="760"/>
                  <a:pt x="258" y="763"/>
                  <a:pt x="310" y="794"/>
                </a:cubicBezTo>
                <a:cubicBezTo>
                  <a:pt x="361" y="825"/>
                  <a:pt x="326" y="832"/>
                  <a:pt x="301" y="855"/>
                </a:cubicBezTo>
                <a:cubicBezTo>
                  <a:pt x="275" y="879"/>
                  <a:pt x="288" y="879"/>
                  <a:pt x="316" y="886"/>
                </a:cubicBezTo>
                <a:cubicBezTo>
                  <a:pt x="344" y="894"/>
                  <a:pt x="341" y="896"/>
                  <a:pt x="347" y="930"/>
                </a:cubicBezTo>
                <a:cubicBezTo>
                  <a:pt x="352" y="963"/>
                  <a:pt x="343" y="963"/>
                  <a:pt x="363" y="979"/>
                </a:cubicBezTo>
                <a:cubicBezTo>
                  <a:pt x="383" y="996"/>
                  <a:pt x="408" y="999"/>
                  <a:pt x="460" y="1034"/>
                </a:cubicBezTo>
                <a:cubicBezTo>
                  <a:pt x="513" y="1070"/>
                  <a:pt x="594" y="1079"/>
                  <a:pt x="625" y="1084"/>
                </a:cubicBezTo>
                <a:cubicBezTo>
                  <a:pt x="656" y="1089"/>
                  <a:pt x="681" y="1106"/>
                  <a:pt x="704" y="1106"/>
                </a:cubicBezTo>
                <a:cubicBezTo>
                  <a:pt x="727" y="1106"/>
                  <a:pt x="726" y="1115"/>
                  <a:pt x="748" y="1123"/>
                </a:cubicBezTo>
                <a:cubicBezTo>
                  <a:pt x="770" y="1130"/>
                  <a:pt x="775" y="1110"/>
                  <a:pt x="776" y="1087"/>
                </a:cubicBezTo>
                <a:cubicBezTo>
                  <a:pt x="777" y="1064"/>
                  <a:pt x="790" y="1062"/>
                  <a:pt x="819" y="1042"/>
                </a:cubicBezTo>
                <a:cubicBezTo>
                  <a:pt x="849" y="1022"/>
                  <a:pt x="872" y="1006"/>
                  <a:pt x="895" y="987"/>
                </a:cubicBezTo>
                <a:cubicBezTo>
                  <a:pt x="918" y="968"/>
                  <a:pt x="911" y="941"/>
                  <a:pt x="914" y="922"/>
                </a:cubicBezTo>
                <a:cubicBezTo>
                  <a:pt x="916" y="903"/>
                  <a:pt x="936" y="875"/>
                  <a:pt x="955" y="843"/>
                </a:cubicBezTo>
                <a:cubicBezTo>
                  <a:pt x="959" y="836"/>
                  <a:pt x="965" y="823"/>
                  <a:pt x="972" y="807"/>
                </a:cubicBezTo>
                <a:cubicBezTo>
                  <a:pt x="964" y="807"/>
                  <a:pt x="955" y="808"/>
                  <a:pt x="947" y="807"/>
                </a:cubicBezTo>
                <a:cubicBezTo>
                  <a:pt x="905" y="801"/>
                  <a:pt x="897" y="769"/>
                  <a:pt x="873" y="741"/>
                </a:cubicBezTo>
                <a:cubicBezTo>
                  <a:pt x="852" y="716"/>
                  <a:pt x="808" y="710"/>
                  <a:pt x="804" y="681"/>
                </a:cubicBezTo>
                <a:cubicBezTo>
                  <a:pt x="800" y="651"/>
                  <a:pt x="824" y="631"/>
                  <a:pt x="836" y="608"/>
                </a:cubicBezTo>
                <a:cubicBezTo>
                  <a:pt x="831" y="605"/>
                  <a:pt x="826" y="603"/>
                  <a:pt x="822" y="601"/>
                </a:cubicBezTo>
                <a:cubicBezTo>
                  <a:pt x="798" y="588"/>
                  <a:pt x="782" y="590"/>
                  <a:pt x="755" y="592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58" name="Freeform 36">
            <a:extLst>
              <a:ext uri="{FF2B5EF4-FFF2-40B4-BE49-F238E27FC236}">
                <a16:creationId xmlns:a16="http://schemas.microsoft.com/office/drawing/2014/main" id="{FA1E1E77-7C96-498E-944F-4E52010ED6F9}"/>
              </a:ext>
            </a:extLst>
          </p:cNvPr>
          <p:cNvSpPr>
            <a:spLocks/>
          </p:cNvSpPr>
          <p:nvPr/>
        </p:nvSpPr>
        <p:spPr bwMode="auto">
          <a:xfrm>
            <a:off x="8279070" y="9868208"/>
            <a:ext cx="368206" cy="587032"/>
          </a:xfrm>
          <a:custGeom>
            <a:avLst/>
            <a:gdLst>
              <a:gd name="T0" fmla="*/ 691 w 698"/>
              <a:gd name="T1" fmla="*/ 305 h 1113"/>
              <a:gd name="T2" fmla="*/ 657 w 698"/>
              <a:gd name="T3" fmla="*/ 304 h 1113"/>
              <a:gd name="T4" fmla="*/ 639 w 698"/>
              <a:gd name="T5" fmla="*/ 290 h 1113"/>
              <a:gd name="T6" fmla="*/ 591 w 698"/>
              <a:gd name="T7" fmla="*/ 273 h 1113"/>
              <a:gd name="T8" fmla="*/ 519 w 698"/>
              <a:gd name="T9" fmla="*/ 234 h 1113"/>
              <a:gd name="T10" fmla="*/ 545 w 698"/>
              <a:gd name="T11" fmla="*/ 131 h 1113"/>
              <a:gd name="T12" fmla="*/ 523 w 698"/>
              <a:gd name="T13" fmla="*/ 53 h 1113"/>
              <a:gd name="T14" fmla="*/ 515 w 698"/>
              <a:gd name="T15" fmla="*/ 61 h 1113"/>
              <a:gd name="T16" fmla="*/ 493 w 698"/>
              <a:gd name="T17" fmla="*/ 79 h 1113"/>
              <a:gd name="T18" fmla="*/ 440 w 698"/>
              <a:gd name="T19" fmla="*/ 53 h 1113"/>
              <a:gd name="T20" fmla="*/ 333 w 698"/>
              <a:gd name="T21" fmla="*/ 81 h 1113"/>
              <a:gd name="T22" fmla="*/ 288 w 698"/>
              <a:gd name="T23" fmla="*/ 75 h 1113"/>
              <a:gd name="T24" fmla="*/ 270 w 698"/>
              <a:gd name="T25" fmla="*/ 61 h 1113"/>
              <a:gd name="T26" fmla="*/ 247 w 698"/>
              <a:gd name="T27" fmla="*/ 61 h 1113"/>
              <a:gd name="T28" fmla="*/ 213 w 698"/>
              <a:gd name="T29" fmla="*/ 34 h 1113"/>
              <a:gd name="T30" fmla="*/ 192 w 698"/>
              <a:gd name="T31" fmla="*/ 3 h 1113"/>
              <a:gd name="T32" fmla="*/ 161 w 698"/>
              <a:gd name="T33" fmla="*/ 84 h 1113"/>
              <a:gd name="T34" fmla="*/ 118 w 698"/>
              <a:gd name="T35" fmla="*/ 173 h 1113"/>
              <a:gd name="T36" fmla="*/ 123 w 698"/>
              <a:gd name="T37" fmla="*/ 207 h 1113"/>
              <a:gd name="T38" fmla="*/ 138 w 698"/>
              <a:gd name="T39" fmla="*/ 234 h 1113"/>
              <a:gd name="T40" fmla="*/ 141 w 698"/>
              <a:gd name="T41" fmla="*/ 304 h 1113"/>
              <a:gd name="T42" fmla="*/ 154 w 698"/>
              <a:gd name="T43" fmla="*/ 383 h 1113"/>
              <a:gd name="T44" fmla="*/ 138 w 698"/>
              <a:gd name="T45" fmla="*/ 421 h 1113"/>
              <a:gd name="T46" fmla="*/ 122 w 698"/>
              <a:gd name="T47" fmla="*/ 460 h 1113"/>
              <a:gd name="T48" fmla="*/ 108 w 698"/>
              <a:gd name="T49" fmla="*/ 473 h 1113"/>
              <a:gd name="T50" fmla="*/ 123 w 698"/>
              <a:gd name="T51" fmla="*/ 524 h 1113"/>
              <a:gd name="T52" fmla="*/ 136 w 698"/>
              <a:gd name="T53" fmla="*/ 600 h 1113"/>
              <a:gd name="T54" fmla="*/ 172 w 698"/>
              <a:gd name="T55" fmla="*/ 621 h 1113"/>
              <a:gd name="T56" fmla="*/ 187 w 698"/>
              <a:gd name="T57" fmla="*/ 659 h 1113"/>
              <a:gd name="T58" fmla="*/ 126 w 698"/>
              <a:gd name="T59" fmla="*/ 682 h 1113"/>
              <a:gd name="T60" fmla="*/ 85 w 698"/>
              <a:gd name="T61" fmla="*/ 749 h 1113"/>
              <a:gd name="T62" fmla="*/ 52 w 698"/>
              <a:gd name="T63" fmla="*/ 777 h 1113"/>
              <a:gd name="T64" fmla="*/ 36 w 698"/>
              <a:gd name="T65" fmla="*/ 817 h 1113"/>
              <a:gd name="T66" fmla="*/ 6 w 698"/>
              <a:gd name="T67" fmla="*/ 843 h 1113"/>
              <a:gd name="T68" fmla="*/ 29 w 698"/>
              <a:gd name="T69" fmla="*/ 873 h 1113"/>
              <a:gd name="T70" fmla="*/ 77 w 698"/>
              <a:gd name="T71" fmla="*/ 932 h 1113"/>
              <a:gd name="T72" fmla="*/ 113 w 698"/>
              <a:gd name="T73" fmla="*/ 974 h 1113"/>
              <a:gd name="T74" fmla="*/ 111 w 698"/>
              <a:gd name="T75" fmla="*/ 1006 h 1113"/>
              <a:gd name="T76" fmla="*/ 70 w 698"/>
              <a:gd name="T77" fmla="*/ 1027 h 1113"/>
              <a:gd name="T78" fmla="*/ 85 w 698"/>
              <a:gd name="T79" fmla="*/ 1096 h 1113"/>
              <a:gd name="T80" fmla="*/ 146 w 698"/>
              <a:gd name="T81" fmla="*/ 1067 h 1113"/>
              <a:gd name="T82" fmla="*/ 266 w 698"/>
              <a:gd name="T83" fmla="*/ 1065 h 1113"/>
              <a:gd name="T84" fmla="*/ 333 w 698"/>
              <a:gd name="T85" fmla="*/ 1074 h 1113"/>
              <a:gd name="T86" fmla="*/ 347 w 698"/>
              <a:gd name="T87" fmla="*/ 1081 h 1113"/>
              <a:gd name="T88" fmla="*/ 354 w 698"/>
              <a:gd name="T89" fmla="*/ 1056 h 1113"/>
              <a:gd name="T90" fmla="*/ 402 w 698"/>
              <a:gd name="T91" fmla="*/ 1011 h 1113"/>
              <a:gd name="T92" fmla="*/ 463 w 698"/>
              <a:gd name="T93" fmla="*/ 966 h 1113"/>
              <a:gd name="T94" fmla="*/ 488 w 698"/>
              <a:gd name="T95" fmla="*/ 912 h 1113"/>
              <a:gd name="T96" fmla="*/ 550 w 698"/>
              <a:gd name="T97" fmla="*/ 896 h 1113"/>
              <a:gd name="T98" fmla="*/ 563 w 698"/>
              <a:gd name="T99" fmla="*/ 820 h 1113"/>
              <a:gd name="T100" fmla="*/ 568 w 698"/>
              <a:gd name="T101" fmla="*/ 728 h 1113"/>
              <a:gd name="T102" fmla="*/ 581 w 698"/>
              <a:gd name="T103" fmla="*/ 646 h 1113"/>
              <a:gd name="T104" fmla="*/ 576 w 698"/>
              <a:gd name="T105" fmla="*/ 600 h 1113"/>
              <a:gd name="T106" fmla="*/ 580 w 698"/>
              <a:gd name="T107" fmla="*/ 564 h 1113"/>
              <a:gd name="T108" fmla="*/ 563 w 698"/>
              <a:gd name="T109" fmla="*/ 547 h 1113"/>
              <a:gd name="T110" fmla="*/ 560 w 698"/>
              <a:gd name="T111" fmla="*/ 529 h 1113"/>
              <a:gd name="T112" fmla="*/ 542 w 698"/>
              <a:gd name="T113" fmla="*/ 484 h 1113"/>
              <a:gd name="T114" fmla="*/ 586 w 698"/>
              <a:gd name="T115" fmla="*/ 413 h 1113"/>
              <a:gd name="T116" fmla="*/ 674 w 698"/>
              <a:gd name="T117" fmla="*/ 385 h 1113"/>
              <a:gd name="T118" fmla="*/ 691 w 698"/>
              <a:gd name="T119" fmla="*/ 305 h 11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698" h="1113">
                <a:moveTo>
                  <a:pt x="691" y="305"/>
                </a:moveTo>
                <a:cubicBezTo>
                  <a:pt x="681" y="303"/>
                  <a:pt x="666" y="307"/>
                  <a:pt x="657" y="304"/>
                </a:cubicBezTo>
                <a:cubicBezTo>
                  <a:pt x="644" y="300"/>
                  <a:pt x="649" y="298"/>
                  <a:pt x="639" y="290"/>
                </a:cubicBezTo>
                <a:cubicBezTo>
                  <a:pt x="618" y="275"/>
                  <a:pt x="617" y="276"/>
                  <a:pt x="591" y="273"/>
                </a:cubicBezTo>
                <a:cubicBezTo>
                  <a:pt x="563" y="270"/>
                  <a:pt x="531" y="263"/>
                  <a:pt x="519" y="234"/>
                </a:cubicBezTo>
                <a:cubicBezTo>
                  <a:pt x="505" y="199"/>
                  <a:pt x="539" y="165"/>
                  <a:pt x="545" y="131"/>
                </a:cubicBezTo>
                <a:cubicBezTo>
                  <a:pt x="551" y="98"/>
                  <a:pt x="527" y="81"/>
                  <a:pt x="523" y="53"/>
                </a:cubicBezTo>
                <a:cubicBezTo>
                  <a:pt x="521" y="56"/>
                  <a:pt x="518" y="58"/>
                  <a:pt x="515" y="61"/>
                </a:cubicBezTo>
                <a:cubicBezTo>
                  <a:pt x="505" y="70"/>
                  <a:pt x="507" y="75"/>
                  <a:pt x="493" y="79"/>
                </a:cubicBezTo>
                <a:cubicBezTo>
                  <a:pt x="469" y="85"/>
                  <a:pt x="456" y="66"/>
                  <a:pt x="440" y="53"/>
                </a:cubicBezTo>
                <a:cubicBezTo>
                  <a:pt x="396" y="20"/>
                  <a:pt x="378" y="73"/>
                  <a:pt x="333" y="81"/>
                </a:cubicBezTo>
                <a:cubicBezTo>
                  <a:pt x="316" y="85"/>
                  <a:pt x="303" y="83"/>
                  <a:pt x="288" y="75"/>
                </a:cubicBezTo>
                <a:cubicBezTo>
                  <a:pt x="279" y="71"/>
                  <a:pt x="280" y="64"/>
                  <a:pt x="270" y="61"/>
                </a:cubicBezTo>
                <a:cubicBezTo>
                  <a:pt x="263" y="59"/>
                  <a:pt x="254" y="62"/>
                  <a:pt x="247" y="61"/>
                </a:cubicBezTo>
                <a:cubicBezTo>
                  <a:pt x="221" y="59"/>
                  <a:pt x="222" y="57"/>
                  <a:pt x="213" y="34"/>
                </a:cubicBezTo>
                <a:cubicBezTo>
                  <a:pt x="208" y="23"/>
                  <a:pt x="208" y="0"/>
                  <a:pt x="192" y="3"/>
                </a:cubicBezTo>
                <a:cubicBezTo>
                  <a:pt x="168" y="6"/>
                  <a:pt x="166" y="67"/>
                  <a:pt x="161" y="84"/>
                </a:cubicBezTo>
                <a:cubicBezTo>
                  <a:pt x="152" y="117"/>
                  <a:pt x="133" y="144"/>
                  <a:pt x="118" y="173"/>
                </a:cubicBezTo>
                <a:cubicBezTo>
                  <a:pt x="108" y="193"/>
                  <a:pt x="109" y="194"/>
                  <a:pt x="123" y="207"/>
                </a:cubicBezTo>
                <a:cubicBezTo>
                  <a:pt x="141" y="224"/>
                  <a:pt x="144" y="208"/>
                  <a:pt x="138" y="234"/>
                </a:cubicBezTo>
                <a:cubicBezTo>
                  <a:pt x="132" y="262"/>
                  <a:pt x="128" y="277"/>
                  <a:pt x="141" y="304"/>
                </a:cubicBezTo>
                <a:cubicBezTo>
                  <a:pt x="154" y="329"/>
                  <a:pt x="164" y="353"/>
                  <a:pt x="154" y="383"/>
                </a:cubicBezTo>
                <a:cubicBezTo>
                  <a:pt x="149" y="397"/>
                  <a:pt x="143" y="409"/>
                  <a:pt x="138" y="421"/>
                </a:cubicBezTo>
                <a:cubicBezTo>
                  <a:pt x="133" y="434"/>
                  <a:pt x="131" y="449"/>
                  <a:pt x="122" y="460"/>
                </a:cubicBezTo>
                <a:cubicBezTo>
                  <a:pt x="117" y="466"/>
                  <a:pt x="113" y="470"/>
                  <a:pt x="108" y="473"/>
                </a:cubicBezTo>
                <a:cubicBezTo>
                  <a:pt x="116" y="488"/>
                  <a:pt x="120" y="503"/>
                  <a:pt x="123" y="524"/>
                </a:cubicBezTo>
                <a:cubicBezTo>
                  <a:pt x="125" y="542"/>
                  <a:pt x="124" y="585"/>
                  <a:pt x="136" y="600"/>
                </a:cubicBezTo>
                <a:cubicBezTo>
                  <a:pt x="144" y="610"/>
                  <a:pt x="162" y="610"/>
                  <a:pt x="172" y="621"/>
                </a:cubicBezTo>
                <a:cubicBezTo>
                  <a:pt x="180" y="630"/>
                  <a:pt x="186" y="647"/>
                  <a:pt x="187" y="659"/>
                </a:cubicBezTo>
                <a:cubicBezTo>
                  <a:pt x="190" y="702"/>
                  <a:pt x="153" y="675"/>
                  <a:pt x="126" y="682"/>
                </a:cubicBezTo>
                <a:cubicBezTo>
                  <a:pt x="92" y="690"/>
                  <a:pt x="100" y="726"/>
                  <a:pt x="85" y="749"/>
                </a:cubicBezTo>
                <a:cubicBezTo>
                  <a:pt x="79" y="759"/>
                  <a:pt x="60" y="766"/>
                  <a:pt x="52" y="777"/>
                </a:cubicBezTo>
                <a:cubicBezTo>
                  <a:pt x="42" y="790"/>
                  <a:pt x="43" y="805"/>
                  <a:pt x="36" y="817"/>
                </a:cubicBezTo>
                <a:cubicBezTo>
                  <a:pt x="28" y="830"/>
                  <a:pt x="9" y="830"/>
                  <a:pt x="6" y="843"/>
                </a:cubicBezTo>
                <a:cubicBezTo>
                  <a:pt x="0" y="862"/>
                  <a:pt x="18" y="864"/>
                  <a:pt x="29" y="873"/>
                </a:cubicBezTo>
                <a:cubicBezTo>
                  <a:pt x="54" y="891"/>
                  <a:pt x="51" y="920"/>
                  <a:pt x="77" y="932"/>
                </a:cubicBezTo>
                <a:cubicBezTo>
                  <a:pt x="106" y="945"/>
                  <a:pt x="110" y="938"/>
                  <a:pt x="113" y="974"/>
                </a:cubicBezTo>
                <a:cubicBezTo>
                  <a:pt x="114" y="987"/>
                  <a:pt x="119" y="995"/>
                  <a:pt x="111" y="1006"/>
                </a:cubicBezTo>
                <a:cubicBezTo>
                  <a:pt x="100" y="1019"/>
                  <a:pt x="80" y="1012"/>
                  <a:pt x="70" y="1027"/>
                </a:cubicBezTo>
                <a:cubicBezTo>
                  <a:pt x="59" y="1044"/>
                  <a:pt x="68" y="1087"/>
                  <a:pt x="85" y="1096"/>
                </a:cubicBezTo>
                <a:cubicBezTo>
                  <a:pt x="115" y="1113"/>
                  <a:pt x="126" y="1078"/>
                  <a:pt x="146" y="1067"/>
                </a:cubicBezTo>
                <a:cubicBezTo>
                  <a:pt x="177" y="1051"/>
                  <a:pt x="231" y="1069"/>
                  <a:pt x="266" y="1065"/>
                </a:cubicBezTo>
                <a:cubicBezTo>
                  <a:pt x="293" y="1063"/>
                  <a:pt x="309" y="1061"/>
                  <a:pt x="333" y="1074"/>
                </a:cubicBezTo>
                <a:cubicBezTo>
                  <a:pt x="337" y="1076"/>
                  <a:pt x="342" y="1078"/>
                  <a:pt x="347" y="1081"/>
                </a:cubicBezTo>
                <a:cubicBezTo>
                  <a:pt x="351" y="1073"/>
                  <a:pt x="354" y="1065"/>
                  <a:pt x="354" y="1056"/>
                </a:cubicBezTo>
                <a:cubicBezTo>
                  <a:pt x="382" y="1047"/>
                  <a:pt x="383" y="1027"/>
                  <a:pt x="402" y="1011"/>
                </a:cubicBezTo>
                <a:cubicBezTo>
                  <a:pt x="426" y="990"/>
                  <a:pt x="454" y="1003"/>
                  <a:pt x="463" y="966"/>
                </a:cubicBezTo>
                <a:cubicBezTo>
                  <a:pt x="468" y="945"/>
                  <a:pt x="463" y="922"/>
                  <a:pt x="488" y="912"/>
                </a:cubicBezTo>
                <a:cubicBezTo>
                  <a:pt x="512" y="903"/>
                  <a:pt x="529" y="917"/>
                  <a:pt x="550" y="896"/>
                </a:cubicBezTo>
                <a:cubicBezTo>
                  <a:pt x="570" y="876"/>
                  <a:pt x="562" y="849"/>
                  <a:pt x="563" y="820"/>
                </a:cubicBezTo>
                <a:cubicBezTo>
                  <a:pt x="564" y="789"/>
                  <a:pt x="567" y="759"/>
                  <a:pt x="568" y="728"/>
                </a:cubicBezTo>
                <a:cubicBezTo>
                  <a:pt x="569" y="699"/>
                  <a:pt x="583" y="675"/>
                  <a:pt x="581" y="646"/>
                </a:cubicBezTo>
                <a:cubicBezTo>
                  <a:pt x="580" y="631"/>
                  <a:pt x="573" y="616"/>
                  <a:pt x="576" y="600"/>
                </a:cubicBezTo>
                <a:cubicBezTo>
                  <a:pt x="578" y="586"/>
                  <a:pt x="584" y="578"/>
                  <a:pt x="580" y="564"/>
                </a:cubicBezTo>
                <a:cubicBezTo>
                  <a:pt x="578" y="558"/>
                  <a:pt x="567" y="554"/>
                  <a:pt x="563" y="547"/>
                </a:cubicBezTo>
                <a:cubicBezTo>
                  <a:pt x="561" y="542"/>
                  <a:pt x="562" y="534"/>
                  <a:pt x="560" y="529"/>
                </a:cubicBezTo>
                <a:cubicBezTo>
                  <a:pt x="556" y="515"/>
                  <a:pt x="546" y="498"/>
                  <a:pt x="542" y="484"/>
                </a:cubicBezTo>
                <a:cubicBezTo>
                  <a:pt x="533" y="450"/>
                  <a:pt x="558" y="428"/>
                  <a:pt x="586" y="413"/>
                </a:cubicBezTo>
                <a:cubicBezTo>
                  <a:pt x="617" y="395"/>
                  <a:pt x="650" y="419"/>
                  <a:pt x="674" y="385"/>
                </a:cubicBezTo>
                <a:cubicBezTo>
                  <a:pt x="690" y="362"/>
                  <a:pt x="698" y="332"/>
                  <a:pt x="691" y="305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64" name="Freeform 37">
            <a:extLst>
              <a:ext uri="{FF2B5EF4-FFF2-40B4-BE49-F238E27FC236}">
                <a16:creationId xmlns:a16="http://schemas.microsoft.com/office/drawing/2014/main" id="{33C00F25-A8A4-446D-BB36-1D6FB58458ED}"/>
              </a:ext>
            </a:extLst>
          </p:cNvPr>
          <p:cNvSpPr>
            <a:spLocks/>
          </p:cNvSpPr>
          <p:nvPr/>
        </p:nvSpPr>
        <p:spPr bwMode="auto">
          <a:xfrm>
            <a:off x="8052878" y="9687789"/>
            <a:ext cx="337616" cy="509550"/>
          </a:xfrm>
          <a:custGeom>
            <a:avLst/>
            <a:gdLst>
              <a:gd name="T0" fmla="*/ 637 w 640"/>
              <a:gd name="T1" fmla="*/ 310 h 966"/>
              <a:gd name="T2" fmla="*/ 598 w 640"/>
              <a:gd name="T3" fmla="*/ 253 h 966"/>
              <a:gd name="T4" fmla="*/ 563 w 640"/>
              <a:gd name="T5" fmla="*/ 195 h 966"/>
              <a:gd name="T6" fmla="*/ 547 w 640"/>
              <a:gd name="T7" fmla="*/ 161 h 966"/>
              <a:gd name="T8" fmla="*/ 518 w 640"/>
              <a:gd name="T9" fmla="*/ 144 h 966"/>
              <a:gd name="T10" fmla="*/ 485 w 640"/>
              <a:gd name="T11" fmla="*/ 99 h 966"/>
              <a:gd name="T12" fmla="*/ 455 w 640"/>
              <a:gd name="T13" fmla="*/ 116 h 966"/>
              <a:gd name="T14" fmla="*/ 472 w 640"/>
              <a:gd name="T15" fmla="*/ 142 h 966"/>
              <a:gd name="T16" fmla="*/ 442 w 640"/>
              <a:gd name="T17" fmla="*/ 172 h 966"/>
              <a:gd name="T18" fmla="*/ 422 w 640"/>
              <a:gd name="T19" fmla="*/ 147 h 966"/>
              <a:gd name="T20" fmla="*/ 398 w 640"/>
              <a:gd name="T21" fmla="*/ 130 h 966"/>
              <a:gd name="T22" fmla="*/ 377 w 640"/>
              <a:gd name="T23" fmla="*/ 67 h 966"/>
              <a:gd name="T24" fmla="*/ 321 w 640"/>
              <a:gd name="T25" fmla="*/ 57 h 966"/>
              <a:gd name="T26" fmla="*/ 291 w 640"/>
              <a:gd name="T27" fmla="*/ 50 h 966"/>
              <a:gd name="T28" fmla="*/ 280 w 640"/>
              <a:gd name="T29" fmla="*/ 25 h 966"/>
              <a:gd name="T30" fmla="*/ 258 w 640"/>
              <a:gd name="T31" fmla="*/ 2 h 966"/>
              <a:gd name="T32" fmla="*/ 248 w 640"/>
              <a:gd name="T33" fmla="*/ 0 h 966"/>
              <a:gd name="T34" fmla="*/ 238 w 640"/>
              <a:gd name="T35" fmla="*/ 32 h 966"/>
              <a:gd name="T36" fmla="*/ 248 w 640"/>
              <a:gd name="T37" fmla="*/ 71 h 966"/>
              <a:gd name="T38" fmla="*/ 246 w 640"/>
              <a:gd name="T39" fmla="*/ 116 h 966"/>
              <a:gd name="T40" fmla="*/ 297 w 640"/>
              <a:gd name="T41" fmla="*/ 140 h 966"/>
              <a:gd name="T42" fmla="*/ 345 w 640"/>
              <a:gd name="T43" fmla="*/ 167 h 966"/>
              <a:gd name="T44" fmla="*/ 328 w 640"/>
              <a:gd name="T45" fmla="*/ 203 h 966"/>
              <a:gd name="T46" fmla="*/ 315 w 640"/>
              <a:gd name="T47" fmla="*/ 247 h 966"/>
              <a:gd name="T48" fmla="*/ 315 w 640"/>
              <a:gd name="T49" fmla="*/ 294 h 966"/>
              <a:gd name="T50" fmla="*/ 351 w 640"/>
              <a:gd name="T51" fmla="*/ 340 h 966"/>
              <a:gd name="T52" fmla="*/ 276 w 640"/>
              <a:gd name="T53" fmla="*/ 455 h 966"/>
              <a:gd name="T54" fmla="*/ 300 w 640"/>
              <a:gd name="T55" fmla="*/ 515 h 966"/>
              <a:gd name="T56" fmla="*/ 267 w 640"/>
              <a:gd name="T57" fmla="*/ 689 h 966"/>
              <a:gd name="T58" fmla="*/ 165 w 640"/>
              <a:gd name="T59" fmla="*/ 816 h 966"/>
              <a:gd name="T60" fmla="*/ 63 w 640"/>
              <a:gd name="T61" fmla="*/ 878 h 966"/>
              <a:gd name="T62" fmla="*/ 0 w 640"/>
              <a:gd name="T63" fmla="*/ 904 h 966"/>
              <a:gd name="T64" fmla="*/ 14 w 640"/>
              <a:gd name="T65" fmla="*/ 949 h 966"/>
              <a:gd name="T66" fmla="*/ 85 w 640"/>
              <a:gd name="T67" fmla="*/ 933 h 966"/>
              <a:gd name="T68" fmla="*/ 170 w 640"/>
              <a:gd name="T69" fmla="*/ 901 h 966"/>
              <a:gd name="T70" fmla="*/ 245 w 640"/>
              <a:gd name="T71" fmla="*/ 881 h 966"/>
              <a:gd name="T72" fmla="*/ 332 w 640"/>
              <a:gd name="T73" fmla="*/ 862 h 966"/>
              <a:gd name="T74" fmla="*/ 368 w 640"/>
              <a:gd name="T75" fmla="*/ 855 h 966"/>
              <a:gd name="T76" fmla="*/ 404 w 640"/>
              <a:gd name="T77" fmla="*/ 871 h 966"/>
              <a:gd name="T78" fmla="*/ 479 w 640"/>
              <a:gd name="T79" fmla="*/ 828 h 966"/>
              <a:gd name="T80" fmla="*/ 551 w 640"/>
              <a:gd name="T81" fmla="*/ 802 h 966"/>
              <a:gd name="T82" fmla="*/ 567 w 640"/>
              <a:gd name="T83" fmla="*/ 763 h 966"/>
              <a:gd name="T84" fmla="*/ 583 w 640"/>
              <a:gd name="T85" fmla="*/ 725 h 966"/>
              <a:gd name="T86" fmla="*/ 570 w 640"/>
              <a:gd name="T87" fmla="*/ 646 h 966"/>
              <a:gd name="T88" fmla="*/ 567 w 640"/>
              <a:gd name="T89" fmla="*/ 576 h 966"/>
              <a:gd name="T90" fmla="*/ 552 w 640"/>
              <a:gd name="T91" fmla="*/ 549 h 966"/>
              <a:gd name="T92" fmla="*/ 547 w 640"/>
              <a:gd name="T93" fmla="*/ 515 h 966"/>
              <a:gd name="T94" fmla="*/ 590 w 640"/>
              <a:gd name="T95" fmla="*/ 426 h 966"/>
              <a:gd name="T96" fmla="*/ 621 w 640"/>
              <a:gd name="T97" fmla="*/ 345 h 966"/>
              <a:gd name="T98" fmla="*/ 632 w 640"/>
              <a:gd name="T99" fmla="*/ 349 h 966"/>
              <a:gd name="T100" fmla="*/ 637 w 640"/>
              <a:gd name="T101" fmla="*/ 310 h 9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640" h="966">
                <a:moveTo>
                  <a:pt x="637" y="310"/>
                </a:moveTo>
                <a:cubicBezTo>
                  <a:pt x="633" y="287"/>
                  <a:pt x="610" y="273"/>
                  <a:pt x="598" y="253"/>
                </a:cubicBezTo>
                <a:cubicBezTo>
                  <a:pt x="587" y="234"/>
                  <a:pt x="572" y="217"/>
                  <a:pt x="563" y="195"/>
                </a:cubicBezTo>
                <a:cubicBezTo>
                  <a:pt x="559" y="184"/>
                  <a:pt x="557" y="169"/>
                  <a:pt x="547" y="161"/>
                </a:cubicBezTo>
                <a:cubicBezTo>
                  <a:pt x="539" y="153"/>
                  <a:pt x="524" y="156"/>
                  <a:pt x="518" y="144"/>
                </a:cubicBezTo>
                <a:cubicBezTo>
                  <a:pt x="507" y="120"/>
                  <a:pt x="528" y="99"/>
                  <a:pt x="485" y="99"/>
                </a:cubicBezTo>
                <a:cubicBezTo>
                  <a:pt x="471" y="100"/>
                  <a:pt x="458" y="100"/>
                  <a:pt x="455" y="116"/>
                </a:cubicBezTo>
                <a:cubicBezTo>
                  <a:pt x="453" y="135"/>
                  <a:pt x="467" y="129"/>
                  <a:pt x="472" y="142"/>
                </a:cubicBezTo>
                <a:cubicBezTo>
                  <a:pt x="481" y="162"/>
                  <a:pt x="461" y="188"/>
                  <a:pt x="442" y="172"/>
                </a:cubicBezTo>
                <a:cubicBezTo>
                  <a:pt x="434" y="166"/>
                  <a:pt x="434" y="153"/>
                  <a:pt x="422" y="147"/>
                </a:cubicBezTo>
                <a:cubicBezTo>
                  <a:pt x="411" y="140"/>
                  <a:pt x="406" y="142"/>
                  <a:pt x="398" y="130"/>
                </a:cubicBezTo>
                <a:cubicBezTo>
                  <a:pt x="388" y="114"/>
                  <a:pt x="393" y="80"/>
                  <a:pt x="377" y="67"/>
                </a:cubicBezTo>
                <a:cubicBezTo>
                  <a:pt x="365" y="57"/>
                  <a:pt x="336" y="58"/>
                  <a:pt x="321" y="57"/>
                </a:cubicBezTo>
                <a:cubicBezTo>
                  <a:pt x="311" y="57"/>
                  <a:pt x="300" y="57"/>
                  <a:pt x="291" y="50"/>
                </a:cubicBezTo>
                <a:cubicBezTo>
                  <a:pt x="281" y="41"/>
                  <a:pt x="285" y="38"/>
                  <a:pt x="280" y="25"/>
                </a:cubicBezTo>
                <a:cubicBezTo>
                  <a:pt x="276" y="12"/>
                  <a:pt x="270" y="7"/>
                  <a:pt x="258" y="2"/>
                </a:cubicBezTo>
                <a:cubicBezTo>
                  <a:pt x="255" y="0"/>
                  <a:pt x="251" y="0"/>
                  <a:pt x="248" y="0"/>
                </a:cubicBezTo>
                <a:cubicBezTo>
                  <a:pt x="241" y="7"/>
                  <a:pt x="236" y="16"/>
                  <a:pt x="238" y="32"/>
                </a:cubicBezTo>
                <a:cubicBezTo>
                  <a:pt x="240" y="47"/>
                  <a:pt x="246" y="56"/>
                  <a:pt x="248" y="71"/>
                </a:cubicBezTo>
                <a:cubicBezTo>
                  <a:pt x="250" y="86"/>
                  <a:pt x="244" y="101"/>
                  <a:pt x="246" y="116"/>
                </a:cubicBezTo>
                <a:cubicBezTo>
                  <a:pt x="265" y="125"/>
                  <a:pt x="277" y="134"/>
                  <a:pt x="297" y="140"/>
                </a:cubicBezTo>
                <a:cubicBezTo>
                  <a:pt x="315" y="146"/>
                  <a:pt x="335" y="148"/>
                  <a:pt x="345" y="167"/>
                </a:cubicBezTo>
                <a:cubicBezTo>
                  <a:pt x="322" y="180"/>
                  <a:pt x="330" y="181"/>
                  <a:pt x="328" y="203"/>
                </a:cubicBezTo>
                <a:cubicBezTo>
                  <a:pt x="326" y="219"/>
                  <a:pt x="318" y="229"/>
                  <a:pt x="315" y="247"/>
                </a:cubicBezTo>
                <a:cubicBezTo>
                  <a:pt x="312" y="259"/>
                  <a:pt x="312" y="282"/>
                  <a:pt x="315" y="294"/>
                </a:cubicBezTo>
                <a:cubicBezTo>
                  <a:pt x="321" y="317"/>
                  <a:pt x="342" y="321"/>
                  <a:pt x="351" y="340"/>
                </a:cubicBezTo>
                <a:cubicBezTo>
                  <a:pt x="386" y="408"/>
                  <a:pt x="320" y="425"/>
                  <a:pt x="276" y="455"/>
                </a:cubicBezTo>
                <a:cubicBezTo>
                  <a:pt x="284" y="471"/>
                  <a:pt x="292" y="491"/>
                  <a:pt x="300" y="515"/>
                </a:cubicBezTo>
                <a:cubicBezTo>
                  <a:pt x="322" y="582"/>
                  <a:pt x="289" y="648"/>
                  <a:pt x="267" y="689"/>
                </a:cubicBezTo>
                <a:cubicBezTo>
                  <a:pt x="246" y="729"/>
                  <a:pt x="186" y="794"/>
                  <a:pt x="165" y="816"/>
                </a:cubicBezTo>
                <a:cubicBezTo>
                  <a:pt x="144" y="839"/>
                  <a:pt x="126" y="857"/>
                  <a:pt x="63" y="878"/>
                </a:cubicBezTo>
                <a:cubicBezTo>
                  <a:pt x="36" y="887"/>
                  <a:pt x="16" y="896"/>
                  <a:pt x="0" y="904"/>
                </a:cubicBezTo>
                <a:cubicBezTo>
                  <a:pt x="2" y="920"/>
                  <a:pt x="0" y="940"/>
                  <a:pt x="14" y="949"/>
                </a:cubicBezTo>
                <a:cubicBezTo>
                  <a:pt x="37" y="966"/>
                  <a:pt x="69" y="945"/>
                  <a:pt x="85" y="933"/>
                </a:cubicBezTo>
                <a:cubicBezTo>
                  <a:pt x="111" y="913"/>
                  <a:pt x="139" y="909"/>
                  <a:pt x="170" y="901"/>
                </a:cubicBezTo>
                <a:cubicBezTo>
                  <a:pt x="196" y="895"/>
                  <a:pt x="218" y="883"/>
                  <a:pt x="245" y="881"/>
                </a:cubicBezTo>
                <a:cubicBezTo>
                  <a:pt x="277" y="878"/>
                  <a:pt x="302" y="872"/>
                  <a:pt x="332" y="862"/>
                </a:cubicBezTo>
                <a:cubicBezTo>
                  <a:pt x="345" y="858"/>
                  <a:pt x="354" y="853"/>
                  <a:pt x="368" y="855"/>
                </a:cubicBezTo>
                <a:cubicBezTo>
                  <a:pt x="384" y="858"/>
                  <a:pt x="389" y="867"/>
                  <a:pt x="404" y="871"/>
                </a:cubicBezTo>
                <a:cubicBezTo>
                  <a:pt x="436" y="878"/>
                  <a:pt x="452" y="839"/>
                  <a:pt x="479" y="828"/>
                </a:cubicBezTo>
                <a:cubicBezTo>
                  <a:pt x="508" y="816"/>
                  <a:pt x="528" y="832"/>
                  <a:pt x="551" y="802"/>
                </a:cubicBezTo>
                <a:cubicBezTo>
                  <a:pt x="560" y="791"/>
                  <a:pt x="562" y="776"/>
                  <a:pt x="567" y="763"/>
                </a:cubicBezTo>
                <a:cubicBezTo>
                  <a:pt x="572" y="751"/>
                  <a:pt x="578" y="739"/>
                  <a:pt x="583" y="725"/>
                </a:cubicBezTo>
                <a:cubicBezTo>
                  <a:pt x="593" y="695"/>
                  <a:pt x="583" y="671"/>
                  <a:pt x="570" y="646"/>
                </a:cubicBezTo>
                <a:cubicBezTo>
                  <a:pt x="557" y="619"/>
                  <a:pt x="561" y="604"/>
                  <a:pt x="567" y="576"/>
                </a:cubicBezTo>
                <a:cubicBezTo>
                  <a:pt x="573" y="550"/>
                  <a:pt x="570" y="566"/>
                  <a:pt x="552" y="549"/>
                </a:cubicBezTo>
                <a:cubicBezTo>
                  <a:pt x="538" y="536"/>
                  <a:pt x="537" y="535"/>
                  <a:pt x="547" y="515"/>
                </a:cubicBezTo>
                <a:cubicBezTo>
                  <a:pt x="562" y="486"/>
                  <a:pt x="581" y="459"/>
                  <a:pt x="590" y="426"/>
                </a:cubicBezTo>
                <a:cubicBezTo>
                  <a:pt x="595" y="409"/>
                  <a:pt x="597" y="348"/>
                  <a:pt x="621" y="345"/>
                </a:cubicBezTo>
                <a:cubicBezTo>
                  <a:pt x="626" y="344"/>
                  <a:pt x="629" y="346"/>
                  <a:pt x="632" y="349"/>
                </a:cubicBezTo>
                <a:cubicBezTo>
                  <a:pt x="636" y="337"/>
                  <a:pt x="640" y="325"/>
                  <a:pt x="637" y="31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68" name="Freeform 38">
            <a:extLst>
              <a:ext uri="{FF2B5EF4-FFF2-40B4-BE49-F238E27FC236}">
                <a16:creationId xmlns:a16="http://schemas.microsoft.com/office/drawing/2014/main" id="{D2D2D624-F9BF-444C-8DC5-DD674307B4BD}"/>
              </a:ext>
            </a:extLst>
          </p:cNvPr>
          <p:cNvSpPr>
            <a:spLocks/>
          </p:cNvSpPr>
          <p:nvPr/>
        </p:nvSpPr>
        <p:spPr bwMode="auto">
          <a:xfrm>
            <a:off x="7922029" y="9213519"/>
            <a:ext cx="633030" cy="699570"/>
          </a:xfrm>
          <a:custGeom>
            <a:avLst/>
            <a:gdLst>
              <a:gd name="T0" fmla="*/ 1189 w 1200"/>
              <a:gd name="T1" fmla="*/ 1287 h 1326"/>
              <a:gd name="T2" fmla="*/ 1151 w 1200"/>
              <a:gd name="T3" fmla="*/ 1176 h 1326"/>
              <a:gd name="T4" fmla="*/ 1107 w 1200"/>
              <a:gd name="T5" fmla="*/ 1147 h 1326"/>
              <a:gd name="T6" fmla="*/ 1085 w 1200"/>
              <a:gd name="T7" fmla="*/ 1106 h 1326"/>
              <a:gd name="T8" fmla="*/ 1012 w 1200"/>
              <a:gd name="T9" fmla="*/ 1083 h 1326"/>
              <a:gd name="T10" fmla="*/ 987 w 1200"/>
              <a:gd name="T11" fmla="*/ 973 h 1326"/>
              <a:gd name="T12" fmla="*/ 990 w 1200"/>
              <a:gd name="T13" fmla="*/ 860 h 1326"/>
              <a:gd name="T14" fmla="*/ 979 w 1200"/>
              <a:gd name="T15" fmla="*/ 667 h 1326"/>
              <a:gd name="T16" fmla="*/ 925 w 1200"/>
              <a:gd name="T17" fmla="*/ 563 h 1326"/>
              <a:gd name="T18" fmla="*/ 861 w 1200"/>
              <a:gd name="T19" fmla="*/ 534 h 1326"/>
              <a:gd name="T20" fmla="*/ 741 w 1200"/>
              <a:gd name="T21" fmla="*/ 513 h 1326"/>
              <a:gd name="T22" fmla="*/ 643 w 1200"/>
              <a:gd name="T23" fmla="*/ 438 h 1326"/>
              <a:gd name="T24" fmla="*/ 612 w 1200"/>
              <a:gd name="T25" fmla="*/ 356 h 1326"/>
              <a:gd name="T26" fmla="*/ 634 w 1200"/>
              <a:gd name="T27" fmla="*/ 276 h 1326"/>
              <a:gd name="T28" fmla="*/ 606 w 1200"/>
              <a:gd name="T29" fmla="*/ 254 h 1326"/>
              <a:gd name="T30" fmla="*/ 620 w 1200"/>
              <a:gd name="T31" fmla="*/ 221 h 1326"/>
              <a:gd name="T32" fmla="*/ 569 w 1200"/>
              <a:gd name="T33" fmla="*/ 247 h 1326"/>
              <a:gd name="T34" fmla="*/ 479 w 1200"/>
              <a:gd name="T35" fmla="*/ 297 h 1326"/>
              <a:gd name="T36" fmla="*/ 399 w 1200"/>
              <a:gd name="T37" fmla="*/ 310 h 1326"/>
              <a:gd name="T38" fmla="*/ 418 w 1200"/>
              <a:gd name="T39" fmla="*/ 264 h 1326"/>
              <a:gd name="T40" fmla="*/ 374 w 1200"/>
              <a:gd name="T41" fmla="*/ 211 h 1326"/>
              <a:gd name="T42" fmla="*/ 441 w 1200"/>
              <a:gd name="T43" fmla="*/ 140 h 1326"/>
              <a:gd name="T44" fmla="*/ 402 w 1200"/>
              <a:gd name="T45" fmla="*/ 36 h 1326"/>
              <a:gd name="T46" fmla="*/ 314 w 1200"/>
              <a:gd name="T47" fmla="*/ 31 h 1326"/>
              <a:gd name="T48" fmla="*/ 157 w 1200"/>
              <a:gd name="T49" fmla="*/ 103 h 1326"/>
              <a:gd name="T50" fmla="*/ 9 w 1200"/>
              <a:gd name="T51" fmla="*/ 157 h 1326"/>
              <a:gd name="T52" fmla="*/ 8 w 1200"/>
              <a:gd name="T53" fmla="*/ 214 h 1326"/>
              <a:gd name="T54" fmla="*/ 46 w 1200"/>
              <a:gd name="T55" fmla="*/ 284 h 1326"/>
              <a:gd name="T56" fmla="*/ 106 w 1200"/>
              <a:gd name="T57" fmla="*/ 318 h 1326"/>
              <a:gd name="T58" fmla="*/ 165 w 1200"/>
              <a:gd name="T59" fmla="*/ 305 h 1326"/>
              <a:gd name="T60" fmla="*/ 187 w 1200"/>
              <a:gd name="T61" fmla="*/ 448 h 1326"/>
              <a:gd name="T62" fmla="*/ 120 w 1200"/>
              <a:gd name="T63" fmla="*/ 487 h 1326"/>
              <a:gd name="T64" fmla="*/ 69 w 1200"/>
              <a:gd name="T65" fmla="*/ 571 h 1326"/>
              <a:gd name="T66" fmla="*/ 176 w 1200"/>
              <a:gd name="T67" fmla="*/ 625 h 1326"/>
              <a:gd name="T68" fmla="*/ 253 w 1200"/>
              <a:gd name="T69" fmla="*/ 636 h 1326"/>
              <a:gd name="T70" fmla="*/ 299 w 1200"/>
              <a:gd name="T71" fmla="*/ 676 h 1326"/>
              <a:gd name="T72" fmla="*/ 330 w 1200"/>
              <a:gd name="T73" fmla="*/ 740 h 1326"/>
              <a:gd name="T74" fmla="*/ 384 w 1200"/>
              <a:gd name="T75" fmla="*/ 752 h 1326"/>
              <a:gd name="T76" fmla="*/ 534 w 1200"/>
              <a:gd name="T77" fmla="*/ 869 h 1326"/>
              <a:gd name="T78" fmla="*/ 506 w 1200"/>
              <a:gd name="T79" fmla="*/ 901 h 1326"/>
              <a:gd name="T80" fmla="*/ 539 w 1200"/>
              <a:gd name="T81" fmla="*/ 949 h 1326"/>
              <a:gd name="T82" fmla="*/ 625 w 1200"/>
              <a:gd name="T83" fmla="*/ 966 h 1326"/>
              <a:gd name="T84" fmla="*/ 670 w 1200"/>
              <a:gd name="T85" fmla="*/ 1046 h 1326"/>
              <a:gd name="T86" fmla="*/ 720 w 1200"/>
              <a:gd name="T87" fmla="*/ 1041 h 1326"/>
              <a:gd name="T88" fmla="*/ 733 w 1200"/>
              <a:gd name="T89" fmla="*/ 998 h 1326"/>
              <a:gd name="T90" fmla="*/ 795 w 1200"/>
              <a:gd name="T91" fmla="*/ 1060 h 1326"/>
              <a:gd name="T92" fmla="*/ 846 w 1200"/>
              <a:gd name="T93" fmla="*/ 1152 h 1326"/>
              <a:gd name="T94" fmla="*/ 880 w 1200"/>
              <a:gd name="T95" fmla="*/ 1248 h 1326"/>
              <a:gd name="T96" fmla="*/ 924 w 1200"/>
              <a:gd name="T97" fmla="*/ 1302 h 1326"/>
              <a:gd name="T98" fmla="*/ 965 w 1200"/>
              <a:gd name="T99" fmla="*/ 1316 h 1326"/>
              <a:gd name="T100" fmla="*/ 1117 w 1200"/>
              <a:gd name="T101" fmla="*/ 1294 h 1326"/>
              <a:gd name="T102" fmla="*/ 1192 w 1200"/>
              <a:gd name="T103" fmla="*/ 1302 h 1326"/>
              <a:gd name="T104" fmla="*/ 1199 w 1200"/>
              <a:gd name="T105" fmla="*/ 1287 h 1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200" h="1326">
                <a:moveTo>
                  <a:pt x="1199" y="1287"/>
                </a:moveTo>
                <a:cubicBezTo>
                  <a:pt x="1196" y="1287"/>
                  <a:pt x="1192" y="1287"/>
                  <a:pt x="1189" y="1287"/>
                </a:cubicBezTo>
                <a:cubicBezTo>
                  <a:pt x="1191" y="1266"/>
                  <a:pt x="1184" y="1250"/>
                  <a:pt x="1176" y="1231"/>
                </a:cubicBezTo>
                <a:cubicBezTo>
                  <a:pt x="1170" y="1218"/>
                  <a:pt x="1162" y="1186"/>
                  <a:pt x="1151" y="1176"/>
                </a:cubicBezTo>
                <a:cubicBezTo>
                  <a:pt x="1144" y="1169"/>
                  <a:pt x="1133" y="1176"/>
                  <a:pt x="1125" y="1170"/>
                </a:cubicBezTo>
                <a:cubicBezTo>
                  <a:pt x="1119" y="1167"/>
                  <a:pt x="1113" y="1152"/>
                  <a:pt x="1107" y="1147"/>
                </a:cubicBezTo>
                <a:cubicBezTo>
                  <a:pt x="1097" y="1137"/>
                  <a:pt x="1094" y="1144"/>
                  <a:pt x="1085" y="1131"/>
                </a:cubicBezTo>
                <a:cubicBezTo>
                  <a:pt x="1082" y="1127"/>
                  <a:pt x="1085" y="1111"/>
                  <a:pt x="1085" y="1106"/>
                </a:cubicBezTo>
                <a:cubicBezTo>
                  <a:pt x="1066" y="1102"/>
                  <a:pt x="1059" y="1122"/>
                  <a:pt x="1040" y="1120"/>
                </a:cubicBezTo>
                <a:cubicBezTo>
                  <a:pt x="1016" y="1118"/>
                  <a:pt x="1011" y="1100"/>
                  <a:pt x="1012" y="1083"/>
                </a:cubicBezTo>
                <a:cubicBezTo>
                  <a:pt x="1012" y="1067"/>
                  <a:pt x="1024" y="1050"/>
                  <a:pt x="1017" y="1033"/>
                </a:cubicBezTo>
                <a:cubicBezTo>
                  <a:pt x="1008" y="1008"/>
                  <a:pt x="983" y="1006"/>
                  <a:pt x="987" y="973"/>
                </a:cubicBezTo>
                <a:cubicBezTo>
                  <a:pt x="961" y="981"/>
                  <a:pt x="966" y="916"/>
                  <a:pt x="970" y="901"/>
                </a:cubicBezTo>
                <a:cubicBezTo>
                  <a:pt x="973" y="884"/>
                  <a:pt x="985" y="875"/>
                  <a:pt x="990" y="860"/>
                </a:cubicBezTo>
                <a:cubicBezTo>
                  <a:pt x="995" y="845"/>
                  <a:pt x="990" y="833"/>
                  <a:pt x="988" y="820"/>
                </a:cubicBezTo>
                <a:cubicBezTo>
                  <a:pt x="983" y="773"/>
                  <a:pt x="964" y="714"/>
                  <a:pt x="979" y="667"/>
                </a:cubicBezTo>
                <a:cubicBezTo>
                  <a:pt x="989" y="630"/>
                  <a:pt x="996" y="621"/>
                  <a:pt x="962" y="594"/>
                </a:cubicBezTo>
                <a:cubicBezTo>
                  <a:pt x="948" y="584"/>
                  <a:pt x="934" y="579"/>
                  <a:pt x="925" y="563"/>
                </a:cubicBezTo>
                <a:cubicBezTo>
                  <a:pt x="915" y="546"/>
                  <a:pt x="925" y="538"/>
                  <a:pt x="903" y="532"/>
                </a:cubicBezTo>
                <a:cubicBezTo>
                  <a:pt x="890" y="529"/>
                  <a:pt x="875" y="536"/>
                  <a:pt x="861" y="534"/>
                </a:cubicBezTo>
                <a:cubicBezTo>
                  <a:pt x="848" y="533"/>
                  <a:pt x="834" y="525"/>
                  <a:pt x="822" y="521"/>
                </a:cubicBezTo>
                <a:cubicBezTo>
                  <a:pt x="795" y="512"/>
                  <a:pt x="770" y="515"/>
                  <a:pt x="741" y="513"/>
                </a:cubicBezTo>
                <a:cubicBezTo>
                  <a:pt x="709" y="510"/>
                  <a:pt x="681" y="503"/>
                  <a:pt x="665" y="477"/>
                </a:cubicBezTo>
                <a:cubicBezTo>
                  <a:pt x="656" y="464"/>
                  <a:pt x="653" y="451"/>
                  <a:pt x="643" y="438"/>
                </a:cubicBezTo>
                <a:cubicBezTo>
                  <a:pt x="634" y="425"/>
                  <a:pt x="616" y="415"/>
                  <a:pt x="612" y="399"/>
                </a:cubicBezTo>
                <a:cubicBezTo>
                  <a:pt x="608" y="386"/>
                  <a:pt x="616" y="369"/>
                  <a:pt x="612" y="356"/>
                </a:cubicBezTo>
                <a:cubicBezTo>
                  <a:pt x="608" y="339"/>
                  <a:pt x="592" y="331"/>
                  <a:pt x="590" y="317"/>
                </a:cubicBezTo>
                <a:cubicBezTo>
                  <a:pt x="585" y="287"/>
                  <a:pt x="610" y="281"/>
                  <a:pt x="634" y="276"/>
                </a:cubicBezTo>
                <a:cubicBezTo>
                  <a:pt x="631" y="275"/>
                  <a:pt x="628" y="273"/>
                  <a:pt x="624" y="269"/>
                </a:cubicBezTo>
                <a:cubicBezTo>
                  <a:pt x="616" y="260"/>
                  <a:pt x="619" y="264"/>
                  <a:pt x="606" y="254"/>
                </a:cubicBezTo>
                <a:cubicBezTo>
                  <a:pt x="593" y="245"/>
                  <a:pt x="614" y="239"/>
                  <a:pt x="622" y="236"/>
                </a:cubicBezTo>
                <a:cubicBezTo>
                  <a:pt x="630" y="233"/>
                  <a:pt x="623" y="228"/>
                  <a:pt x="620" y="221"/>
                </a:cubicBezTo>
                <a:cubicBezTo>
                  <a:pt x="617" y="214"/>
                  <a:pt x="602" y="215"/>
                  <a:pt x="589" y="220"/>
                </a:cubicBezTo>
                <a:cubicBezTo>
                  <a:pt x="576" y="226"/>
                  <a:pt x="574" y="239"/>
                  <a:pt x="569" y="247"/>
                </a:cubicBezTo>
                <a:cubicBezTo>
                  <a:pt x="557" y="264"/>
                  <a:pt x="554" y="251"/>
                  <a:pt x="529" y="266"/>
                </a:cubicBezTo>
                <a:cubicBezTo>
                  <a:pt x="504" y="282"/>
                  <a:pt x="487" y="280"/>
                  <a:pt x="479" y="297"/>
                </a:cubicBezTo>
                <a:cubicBezTo>
                  <a:pt x="471" y="314"/>
                  <a:pt x="467" y="333"/>
                  <a:pt x="446" y="328"/>
                </a:cubicBezTo>
                <a:cubicBezTo>
                  <a:pt x="425" y="322"/>
                  <a:pt x="416" y="316"/>
                  <a:pt x="399" y="310"/>
                </a:cubicBezTo>
                <a:cubicBezTo>
                  <a:pt x="381" y="305"/>
                  <a:pt x="375" y="299"/>
                  <a:pt x="381" y="291"/>
                </a:cubicBezTo>
                <a:cubicBezTo>
                  <a:pt x="387" y="284"/>
                  <a:pt x="416" y="284"/>
                  <a:pt x="418" y="264"/>
                </a:cubicBezTo>
                <a:cubicBezTo>
                  <a:pt x="420" y="245"/>
                  <a:pt x="402" y="236"/>
                  <a:pt x="379" y="232"/>
                </a:cubicBezTo>
                <a:cubicBezTo>
                  <a:pt x="356" y="228"/>
                  <a:pt x="360" y="222"/>
                  <a:pt x="374" y="211"/>
                </a:cubicBezTo>
                <a:cubicBezTo>
                  <a:pt x="387" y="199"/>
                  <a:pt x="387" y="195"/>
                  <a:pt x="393" y="178"/>
                </a:cubicBezTo>
                <a:cubicBezTo>
                  <a:pt x="399" y="161"/>
                  <a:pt x="404" y="151"/>
                  <a:pt x="441" y="140"/>
                </a:cubicBezTo>
                <a:cubicBezTo>
                  <a:pt x="477" y="128"/>
                  <a:pt x="443" y="115"/>
                  <a:pt x="439" y="94"/>
                </a:cubicBezTo>
                <a:cubicBezTo>
                  <a:pt x="435" y="73"/>
                  <a:pt x="416" y="52"/>
                  <a:pt x="402" y="36"/>
                </a:cubicBezTo>
                <a:cubicBezTo>
                  <a:pt x="389" y="21"/>
                  <a:pt x="389" y="19"/>
                  <a:pt x="368" y="9"/>
                </a:cubicBezTo>
                <a:cubicBezTo>
                  <a:pt x="347" y="0"/>
                  <a:pt x="341" y="27"/>
                  <a:pt x="314" y="31"/>
                </a:cubicBezTo>
                <a:cubicBezTo>
                  <a:pt x="287" y="34"/>
                  <a:pt x="270" y="31"/>
                  <a:pt x="247" y="46"/>
                </a:cubicBezTo>
                <a:cubicBezTo>
                  <a:pt x="224" y="61"/>
                  <a:pt x="195" y="96"/>
                  <a:pt x="157" y="103"/>
                </a:cubicBezTo>
                <a:cubicBezTo>
                  <a:pt x="119" y="111"/>
                  <a:pt x="107" y="124"/>
                  <a:pt x="92" y="147"/>
                </a:cubicBezTo>
                <a:cubicBezTo>
                  <a:pt x="77" y="170"/>
                  <a:pt x="53" y="165"/>
                  <a:pt x="9" y="157"/>
                </a:cubicBezTo>
                <a:cubicBezTo>
                  <a:pt x="7" y="157"/>
                  <a:pt x="4" y="156"/>
                  <a:pt x="2" y="156"/>
                </a:cubicBezTo>
                <a:cubicBezTo>
                  <a:pt x="5" y="175"/>
                  <a:pt x="12" y="193"/>
                  <a:pt x="8" y="214"/>
                </a:cubicBezTo>
                <a:cubicBezTo>
                  <a:pt x="5" y="234"/>
                  <a:pt x="0" y="232"/>
                  <a:pt x="13" y="248"/>
                </a:cubicBezTo>
                <a:cubicBezTo>
                  <a:pt x="24" y="261"/>
                  <a:pt x="40" y="267"/>
                  <a:pt x="46" y="284"/>
                </a:cubicBezTo>
                <a:cubicBezTo>
                  <a:pt x="53" y="304"/>
                  <a:pt x="53" y="348"/>
                  <a:pt x="90" y="336"/>
                </a:cubicBezTo>
                <a:cubicBezTo>
                  <a:pt x="99" y="332"/>
                  <a:pt x="100" y="321"/>
                  <a:pt x="106" y="318"/>
                </a:cubicBezTo>
                <a:cubicBezTo>
                  <a:pt x="112" y="314"/>
                  <a:pt x="119" y="316"/>
                  <a:pt x="126" y="313"/>
                </a:cubicBezTo>
                <a:cubicBezTo>
                  <a:pt x="136" y="309"/>
                  <a:pt x="152" y="299"/>
                  <a:pt x="165" y="305"/>
                </a:cubicBezTo>
                <a:cubicBezTo>
                  <a:pt x="186" y="315"/>
                  <a:pt x="175" y="351"/>
                  <a:pt x="174" y="372"/>
                </a:cubicBezTo>
                <a:cubicBezTo>
                  <a:pt x="172" y="394"/>
                  <a:pt x="195" y="429"/>
                  <a:pt x="187" y="448"/>
                </a:cubicBezTo>
                <a:cubicBezTo>
                  <a:pt x="182" y="459"/>
                  <a:pt x="166" y="463"/>
                  <a:pt x="157" y="469"/>
                </a:cubicBezTo>
                <a:cubicBezTo>
                  <a:pt x="143" y="479"/>
                  <a:pt x="142" y="492"/>
                  <a:pt x="120" y="487"/>
                </a:cubicBezTo>
                <a:cubicBezTo>
                  <a:pt x="94" y="480"/>
                  <a:pt x="74" y="439"/>
                  <a:pt x="69" y="495"/>
                </a:cubicBezTo>
                <a:cubicBezTo>
                  <a:pt x="68" y="511"/>
                  <a:pt x="62" y="556"/>
                  <a:pt x="69" y="571"/>
                </a:cubicBezTo>
                <a:cubicBezTo>
                  <a:pt x="75" y="582"/>
                  <a:pt x="124" y="605"/>
                  <a:pt x="139" y="611"/>
                </a:cubicBezTo>
                <a:cubicBezTo>
                  <a:pt x="152" y="618"/>
                  <a:pt x="164" y="616"/>
                  <a:pt x="176" y="625"/>
                </a:cubicBezTo>
                <a:cubicBezTo>
                  <a:pt x="187" y="632"/>
                  <a:pt x="191" y="648"/>
                  <a:pt x="198" y="657"/>
                </a:cubicBezTo>
                <a:cubicBezTo>
                  <a:pt x="229" y="699"/>
                  <a:pt x="221" y="646"/>
                  <a:pt x="253" y="636"/>
                </a:cubicBezTo>
                <a:cubicBezTo>
                  <a:pt x="265" y="632"/>
                  <a:pt x="279" y="635"/>
                  <a:pt x="289" y="643"/>
                </a:cubicBezTo>
                <a:cubicBezTo>
                  <a:pt x="303" y="655"/>
                  <a:pt x="294" y="661"/>
                  <a:pt x="299" y="676"/>
                </a:cubicBezTo>
                <a:cubicBezTo>
                  <a:pt x="303" y="688"/>
                  <a:pt x="311" y="690"/>
                  <a:pt x="320" y="704"/>
                </a:cubicBezTo>
                <a:cubicBezTo>
                  <a:pt x="324" y="711"/>
                  <a:pt x="326" y="730"/>
                  <a:pt x="330" y="740"/>
                </a:cubicBezTo>
                <a:cubicBezTo>
                  <a:pt x="337" y="753"/>
                  <a:pt x="332" y="762"/>
                  <a:pt x="351" y="767"/>
                </a:cubicBezTo>
                <a:cubicBezTo>
                  <a:pt x="371" y="773"/>
                  <a:pt x="369" y="760"/>
                  <a:pt x="384" y="752"/>
                </a:cubicBezTo>
                <a:cubicBezTo>
                  <a:pt x="418" y="735"/>
                  <a:pt x="426" y="750"/>
                  <a:pt x="428" y="782"/>
                </a:cubicBezTo>
                <a:cubicBezTo>
                  <a:pt x="466" y="784"/>
                  <a:pt x="584" y="808"/>
                  <a:pt x="534" y="869"/>
                </a:cubicBezTo>
                <a:cubicBezTo>
                  <a:pt x="523" y="883"/>
                  <a:pt x="507" y="888"/>
                  <a:pt x="496" y="899"/>
                </a:cubicBezTo>
                <a:cubicBezTo>
                  <a:pt x="499" y="899"/>
                  <a:pt x="503" y="899"/>
                  <a:pt x="506" y="901"/>
                </a:cubicBezTo>
                <a:cubicBezTo>
                  <a:pt x="518" y="906"/>
                  <a:pt x="524" y="911"/>
                  <a:pt x="528" y="924"/>
                </a:cubicBezTo>
                <a:cubicBezTo>
                  <a:pt x="533" y="937"/>
                  <a:pt x="529" y="940"/>
                  <a:pt x="539" y="949"/>
                </a:cubicBezTo>
                <a:cubicBezTo>
                  <a:pt x="548" y="956"/>
                  <a:pt x="559" y="956"/>
                  <a:pt x="569" y="956"/>
                </a:cubicBezTo>
                <a:cubicBezTo>
                  <a:pt x="584" y="957"/>
                  <a:pt x="613" y="956"/>
                  <a:pt x="625" y="966"/>
                </a:cubicBezTo>
                <a:cubicBezTo>
                  <a:pt x="641" y="979"/>
                  <a:pt x="636" y="1013"/>
                  <a:pt x="646" y="1029"/>
                </a:cubicBezTo>
                <a:cubicBezTo>
                  <a:pt x="654" y="1041"/>
                  <a:pt x="659" y="1039"/>
                  <a:pt x="670" y="1046"/>
                </a:cubicBezTo>
                <a:cubicBezTo>
                  <a:pt x="682" y="1052"/>
                  <a:pt x="682" y="1065"/>
                  <a:pt x="690" y="1071"/>
                </a:cubicBezTo>
                <a:cubicBezTo>
                  <a:pt x="709" y="1087"/>
                  <a:pt x="729" y="1061"/>
                  <a:pt x="720" y="1041"/>
                </a:cubicBezTo>
                <a:cubicBezTo>
                  <a:pt x="715" y="1028"/>
                  <a:pt x="701" y="1034"/>
                  <a:pt x="703" y="1015"/>
                </a:cubicBezTo>
                <a:cubicBezTo>
                  <a:pt x="706" y="999"/>
                  <a:pt x="719" y="999"/>
                  <a:pt x="733" y="998"/>
                </a:cubicBezTo>
                <a:cubicBezTo>
                  <a:pt x="776" y="998"/>
                  <a:pt x="755" y="1019"/>
                  <a:pt x="766" y="1043"/>
                </a:cubicBezTo>
                <a:cubicBezTo>
                  <a:pt x="772" y="1055"/>
                  <a:pt x="787" y="1052"/>
                  <a:pt x="795" y="1060"/>
                </a:cubicBezTo>
                <a:cubicBezTo>
                  <a:pt x="805" y="1068"/>
                  <a:pt x="807" y="1083"/>
                  <a:pt x="811" y="1094"/>
                </a:cubicBezTo>
                <a:cubicBezTo>
                  <a:pt x="820" y="1116"/>
                  <a:pt x="835" y="1133"/>
                  <a:pt x="846" y="1152"/>
                </a:cubicBezTo>
                <a:cubicBezTo>
                  <a:pt x="858" y="1172"/>
                  <a:pt x="881" y="1186"/>
                  <a:pt x="885" y="1209"/>
                </a:cubicBezTo>
                <a:cubicBezTo>
                  <a:pt x="888" y="1224"/>
                  <a:pt x="884" y="1236"/>
                  <a:pt x="880" y="1248"/>
                </a:cubicBezTo>
                <a:cubicBezTo>
                  <a:pt x="886" y="1255"/>
                  <a:pt x="887" y="1268"/>
                  <a:pt x="890" y="1275"/>
                </a:cubicBezTo>
                <a:cubicBezTo>
                  <a:pt x="899" y="1298"/>
                  <a:pt x="898" y="1300"/>
                  <a:pt x="924" y="1302"/>
                </a:cubicBezTo>
                <a:cubicBezTo>
                  <a:pt x="931" y="1303"/>
                  <a:pt x="940" y="1300"/>
                  <a:pt x="947" y="1302"/>
                </a:cubicBezTo>
                <a:cubicBezTo>
                  <a:pt x="957" y="1305"/>
                  <a:pt x="956" y="1312"/>
                  <a:pt x="965" y="1316"/>
                </a:cubicBezTo>
                <a:cubicBezTo>
                  <a:pt x="980" y="1324"/>
                  <a:pt x="993" y="1326"/>
                  <a:pt x="1010" y="1322"/>
                </a:cubicBezTo>
                <a:cubicBezTo>
                  <a:pt x="1055" y="1314"/>
                  <a:pt x="1073" y="1261"/>
                  <a:pt x="1117" y="1294"/>
                </a:cubicBezTo>
                <a:cubicBezTo>
                  <a:pt x="1133" y="1307"/>
                  <a:pt x="1146" y="1326"/>
                  <a:pt x="1170" y="1320"/>
                </a:cubicBezTo>
                <a:cubicBezTo>
                  <a:pt x="1184" y="1316"/>
                  <a:pt x="1182" y="1311"/>
                  <a:pt x="1192" y="1302"/>
                </a:cubicBezTo>
                <a:cubicBezTo>
                  <a:pt x="1195" y="1299"/>
                  <a:pt x="1198" y="1297"/>
                  <a:pt x="1200" y="1294"/>
                </a:cubicBezTo>
                <a:cubicBezTo>
                  <a:pt x="1200" y="1292"/>
                  <a:pt x="1199" y="1290"/>
                  <a:pt x="1199" y="1287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70" name="Freeform 39">
            <a:extLst>
              <a:ext uri="{FF2B5EF4-FFF2-40B4-BE49-F238E27FC236}">
                <a16:creationId xmlns:a16="http://schemas.microsoft.com/office/drawing/2014/main" id="{09255062-CA30-4370-BF45-6C63CC2F9483}"/>
              </a:ext>
            </a:extLst>
          </p:cNvPr>
          <p:cNvSpPr>
            <a:spLocks/>
          </p:cNvSpPr>
          <p:nvPr/>
        </p:nvSpPr>
        <p:spPr bwMode="auto">
          <a:xfrm>
            <a:off x="7078659" y="9490400"/>
            <a:ext cx="611370" cy="597749"/>
          </a:xfrm>
          <a:custGeom>
            <a:avLst/>
            <a:gdLst>
              <a:gd name="T0" fmla="*/ 1065 w 1159"/>
              <a:gd name="T1" fmla="*/ 184 h 1133"/>
              <a:gd name="T2" fmla="*/ 951 w 1159"/>
              <a:gd name="T3" fmla="*/ 207 h 1133"/>
              <a:gd name="T4" fmla="*/ 897 w 1159"/>
              <a:gd name="T5" fmla="*/ 183 h 1133"/>
              <a:gd name="T6" fmla="*/ 884 w 1159"/>
              <a:gd name="T7" fmla="*/ 122 h 1133"/>
              <a:gd name="T8" fmla="*/ 748 w 1159"/>
              <a:gd name="T9" fmla="*/ 13 h 1133"/>
              <a:gd name="T10" fmla="*/ 650 w 1159"/>
              <a:gd name="T11" fmla="*/ 66 h 1133"/>
              <a:gd name="T12" fmla="*/ 550 w 1159"/>
              <a:gd name="T13" fmla="*/ 115 h 1133"/>
              <a:gd name="T14" fmla="*/ 510 w 1159"/>
              <a:gd name="T15" fmla="*/ 59 h 1133"/>
              <a:gd name="T16" fmla="*/ 302 w 1159"/>
              <a:gd name="T17" fmla="*/ 54 h 1133"/>
              <a:gd name="T18" fmla="*/ 271 w 1159"/>
              <a:gd name="T19" fmla="*/ 138 h 1133"/>
              <a:gd name="T20" fmla="*/ 250 w 1159"/>
              <a:gd name="T21" fmla="*/ 176 h 1133"/>
              <a:gd name="T22" fmla="*/ 211 w 1159"/>
              <a:gd name="T23" fmla="*/ 217 h 1133"/>
              <a:gd name="T24" fmla="*/ 129 w 1159"/>
              <a:gd name="T25" fmla="*/ 242 h 1133"/>
              <a:gd name="T26" fmla="*/ 93 w 1159"/>
              <a:gd name="T27" fmla="*/ 296 h 1133"/>
              <a:gd name="T28" fmla="*/ 12 w 1159"/>
              <a:gd name="T29" fmla="*/ 351 h 1133"/>
              <a:gd name="T30" fmla="*/ 7 w 1159"/>
              <a:gd name="T31" fmla="*/ 381 h 1133"/>
              <a:gd name="T32" fmla="*/ 20 w 1159"/>
              <a:gd name="T33" fmla="*/ 534 h 1133"/>
              <a:gd name="T34" fmla="*/ 68 w 1159"/>
              <a:gd name="T35" fmla="*/ 644 h 1133"/>
              <a:gd name="T36" fmla="*/ 108 w 1159"/>
              <a:gd name="T37" fmla="*/ 807 h 1133"/>
              <a:gd name="T38" fmla="*/ 123 w 1159"/>
              <a:gd name="T39" fmla="*/ 925 h 1133"/>
              <a:gd name="T40" fmla="*/ 194 w 1159"/>
              <a:gd name="T41" fmla="*/ 1045 h 1133"/>
              <a:gd name="T42" fmla="*/ 185 w 1159"/>
              <a:gd name="T43" fmla="*/ 1103 h 1133"/>
              <a:gd name="T44" fmla="*/ 258 w 1159"/>
              <a:gd name="T45" fmla="*/ 1092 h 1133"/>
              <a:gd name="T46" fmla="*/ 320 w 1159"/>
              <a:gd name="T47" fmla="*/ 1072 h 1133"/>
              <a:gd name="T48" fmla="*/ 495 w 1159"/>
              <a:gd name="T49" fmla="*/ 1095 h 1133"/>
              <a:gd name="T50" fmla="*/ 621 w 1159"/>
              <a:gd name="T51" fmla="*/ 1107 h 1133"/>
              <a:gd name="T52" fmla="*/ 729 w 1159"/>
              <a:gd name="T53" fmla="*/ 1013 h 1133"/>
              <a:gd name="T54" fmla="*/ 861 w 1159"/>
              <a:gd name="T55" fmla="*/ 929 h 1133"/>
              <a:gd name="T56" fmla="*/ 981 w 1159"/>
              <a:gd name="T57" fmla="*/ 834 h 1133"/>
              <a:gd name="T58" fmla="*/ 1045 w 1159"/>
              <a:gd name="T59" fmla="*/ 785 h 1133"/>
              <a:gd name="T60" fmla="*/ 1053 w 1159"/>
              <a:gd name="T61" fmla="*/ 682 h 1133"/>
              <a:gd name="T62" fmla="*/ 1009 w 1159"/>
              <a:gd name="T63" fmla="*/ 567 h 1133"/>
              <a:gd name="T64" fmla="*/ 984 w 1159"/>
              <a:gd name="T65" fmla="*/ 519 h 1133"/>
              <a:gd name="T66" fmla="*/ 1001 w 1159"/>
              <a:gd name="T67" fmla="*/ 425 h 1133"/>
              <a:gd name="T68" fmla="*/ 1053 w 1159"/>
              <a:gd name="T69" fmla="*/ 333 h 1133"/>
              <a:gd name="T70" fmla="*/ 1093 w 1159"/>
              <a:gd name="T71" fmla="*/ 271 h 1133"/>
              <a:gd name="T72" fmla="*/ 1137 w 1159"/>
              <a:gd name="T73" fmla="*/ 238 h 1133"/>
              <a:gd name="T74" fmla="*/ 1144 w 1159"/>
              <a:gd name="T75" fmla="*/ 153 h 1133"/>
              <a:gd name="T76" fmla="*/ 1128 w 1159"/>
              <a:gd name="T77" fmla="*/ 140 h 1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159" h="1133">
                <a:moveTo>
                  <a:pt x="1128" y="140"/>
                </a:moveTo>
                <a:cubicBezTo>
                  <a:pt x="1099" y="145"/>
                  <a:pt x="1089" y="177"/>
                  <a:pt x="1065" y="184"/>
                </a:cubicBezTo>
                <a:cubicBezTo>
                  <a:pt x="1043" y="191"/>
                  <a:pt x="1013" y="183"/>
                  <a:pt x="990" y="188"/>
                </a:cubicBezTo>
                <a:cubicBezTo>
                  <a:pt x="970" y="192"/>
                  <a:pt x="963" y="193"/>
                  <a:pt x="951" y="207"/>
                </a:cubicBezTo>
                <a:cubicBezTo>
                  <a:pt x="940" y="218"/>
                  <a:pt x="941" y="218"/>
                  <a:pt x="926" y="220"/>
                </a:cubicBezTo>
                <a:cubicBezTo>
                  <a:pt x="888" y="226"/>
                  <a:pt x="903" y="208"/>
                  <a:pt x="897" y="183"/>
                </a:cubicBezTo>
                <a:cubicBezTo>
                  <a:pt x="895" y="172"/>
                  <a:pt x="886" y="164"/>
                  <a:pt x="884" y="153"/>
                </a:cubicBezTo>
                <a:cubicBezTo>
                  <a:pt x="882" y="143"/>
                  <a:pt x="885" y="132"/>
                  <a:pt x="884" y="122"/>
                </a:cubicBezTo>
                <a:cubicBezTo>
                  <a:pt x="876" y="58"/>
                  <a:pt x="789" y="62"/>
                  <a:pt x="742" y="59"/>
                </a:cubicBezTo>
                <a:cubicBezTo>
                  <a:pt x="742" y="49"/>
                  <a:pt x="752" y="20"/>
                  <a:pt x="748" y="13"/>
                </a:cubicBezTo>
                <a:cubicBezTo>
                  <a:pt x="738" y="0"/>
                  <a:pt x="701" y="12"/>
                  <a:pt x="691" y="18"/>
                </a:cubicBezTo>
                <a:cubicBezTo>
                  <a:pt x="667" y="31"/>
                  <a:pt x="673" y="55"/>
                  <a:pt x="650" y="66"/>
                </a:cubicBezTo>
                <a:cubicBezTo>
                  <a:pt x="628" y="77"/>
                  <a:pt x="607" y="64"/>
                  <a:pt x="595" y="90"/>
                </a:cubicBezTo>
                <a:cubicBezTo>
                  <a:pt x="586" y="108"/>
                  <a:pt x="577" y="137"/>
                  <a:pt x="550" y="115"/>
                </a:cubicBezTo>
                <a:cubicBezTo>
                  <a:pt x="542" y="108"/>
                  <a:pt x="541" y="95"/>
                  <a:pt x="535" y="86"/>
                </a:cubicBezTo>
                <a:cubicBezTo>
                  <a:pt x="529" y="78"/>
                  <a:pt x="517" y="66"/>
                  <a:pt x="510" y="59"/>
                </a:cubicBezTo>
                <a:cubicBezTo>
                  <a:pt x="474" y="30"/>
                  <a:pt x="406" y="27"/>
                  <a:pt x="361" y="25"/>
                </a:cubicBezTo>
                <a:cubicBezTo>
                  <a:pt x="340" y="24"/>
                  <a:pt x="310" y="32"/>
                  <a:pt x="302" y="54"/>
                </a:cubicBezTo>
                <a:cubicBezTo>
                  <a:pt x="295" y="72"/>
                  <a:pt x="306" y="96"/>
                  <a:pt x="297" y="115"/>
                </a:cubicBezTo>
                <a:cubicBezTo>
                  <a:pt x="292" y="126"/>
                  <a:pt x="282" y="135"/>
                  <a:pt x="271" y="138"/>
                </a:cubicBezTo>
                <a:cubicBezTo>
                  <a:pt x="262" y="141"/>
                  <a:pt x="244" y="136"/>
                  <a:pt x="238" y="147"/>
                </a:cubicBezTo>
                <a:cubicBezTo>
                  <a:pt x="232" y="158"/>
                  <a:pt x="248" y="167"/>
                  <a:pt x="250" y="176"/>
                </a:cubicBezTo>
                <a:cubicBezTo>
                  <a:pt x="252" y="191"/>
                  <a:pt x="244" y="190"/>
                  <a:pt x="236" y="200"/>
                </a:cubicBezTo>
                <a:cubicBezTo>
                  <a:pt x="225" y="213"/>
                  <a:pt x="228" y="214"/>
                  <a:pt x="211" y="217"/>
                </a:cubicBezTo>
                <a:cubicBezTo>
                  <a:pt x="200" y="218"/>
                  <a:pt x="186" y="217"/>
                  <a:pt x="175" y="217"/>
                </a:cubicBezTo>
                <a:cubicBezTo>
                  <a:pt x="148" y="215"/>
                  <a:pt x="123" y="208"/>
                  <a:pt x="129" y="242"/>
                </a:cubicBezTo>
                <a:cubicBezTo>
                  <a:pt x="132" y="258"/>
                  <a:pt x="150" y="285"/>
                  <a:pt x="127" y="295"/>
                </a:cubicBezTo>
                <a:cubicBezTo>
                  <a:pt x="118" y="300"/>
                  <a:pt x="102" y="291"/>
                  <a:pt x="93" y="296"/>
                </a:cubicBezTo>
                <a:cubicBezTo>
                  <a:pt x="78" y="303"/>
                  <a:pt x="82" y="311"/>
                  <a:pt x="61" y="312"/>
                </a:cubicBezTo>
                <a:cubicBezTo>
                  <a:pt x="26" y="315"/>
                  <a:pt x="23" y="320"/>
                  <a:pt x="12" y="351"/>
                </a:cubicBezTo>
                <a:cubicBezTo>
                  <a:pt x="9" y="359"/>
                  <a:pt x="5" y="367"/>
                  <a:pt x="0" y="375"/>
                </a:cubicBezTo>
                <a:cubicBezTo>
                  <a:pt x="3" y="377"/>
                  <a:pt x="5" y="379"/>
                  <a:pt x="7" y="381"/>
                </a:cubicBezTo>
                <a:cubicBezTo>
                  <a:pt x="25" y="402"/>
                  <a:pt x="43" y="432"/>
                  <a:pt x="38" y="460"/>
                </a:cubicBezTo>
                <a:cubicBezTo>
                  <a:pt x="33" y="487"/>
                  <a:pt x="20" y="504"/>
                  <a:pt x="20" y="534"/>
                </a:cubicBezTo>
                <a:cubicBezTo>
                  <a:pt x="20" y="570"/>
                  <a:pt x="33" y="579"/>
                  <a:pt x="50" y="608"/>
                </a:cubicBezTo>
                <a:cubicBezTo>
                  <a:pt x="57" y="620"/>
                  <a:pt x="61" y="633"/>
                  <a:pt x="68" y="644"/>
                </a:cubicBezTo>
                <a:cubicBezTo>
                  <a:pt x="77" y="657"/>
                  <a:pt x="93" y="668"/>
                  <a:pt x="101" y="682"/>
                </a:cubicBezTo>
                <a:cubicBezTo>
                  <a:pt x="122" y="722"/>
                  <a:pt x="86" y="765"/>
                  <a:pt x="108" y="807"/>
                </a:cubicBezTo>
                <a:cubicBezTo>
                  <a:pt x="119" y="829"/>
                  <a:pt x="128" y="839"/>
                  <a:pt x="127" y="866"/>
                </a:cubicBezTo>
                <a:cubicBezTo>
                  <a:pt x="127" y="887"/>
                  <a:pt x="115" y="906"/>
                  <a:pt x="123" y="925"/>
                </a:cubicBezTo>
                <a:cubicBezTo>
                  <a:pt x="132" y="946"/>
                  <a:pt x="157" y="963"/>
                  <a:pt x="170" y="983"/>
                </a:cubicBezTo>
                <a:cubicBezTo>
                  <a:pt x="183" y="1006"/>
                  <a:pt x="193" y="1018"/>
                  <a:pt x="194" y="1045"/>
                </a:cubicBezTo>
                <a:cubicBezTo>
                  <a:pt x="195" y="1067"/>
                  <a:pt x="192" y="1083"/>
                  <a:pt x="185" y="1102"/>
                </a:cubicBezTo>
                <a:cubicBezTo>
                  <a:pt x="185" y="1102"/>
                  <a:pt x="185" y="1103"/>
                  <a:pt x="185" y="1103"/>
                </a:cubicBezTo>
                <a:cubicBezTo>
                  <a:pt x="197" y="1108"/>
                  <a:pt x="208" y="1117"/>
                  <a:pt x="216" y="1120"/>
                </a:cubicBezTo>
                <a:cubicBezTo>
                  <a:pt x="247" y="1133"/>
                  <a:pt x="238" y="1104"/>
                  <a:pt x="258" y="1092"/>
                </a:cubicBezTo>
                <a:cubicBezTo>
                  <a:pt x="266" y="1088"/>
                  <a:pt x="276" y="1090"/>
                  <a:pt x="285" y="1089"/>
                </a:cubicBezTo>
                <a:cubicBezTo>
                  <a:pt x="299" y="1087"/>
                  <a:pt x="310" y="1081"/>
                  <a:pt x="320" y="1072"/>
                </a:cubicBezTo>
                <a:cubicBezTo>
                  <a:pt x="358" y="1040"/>
                  <a:pt x="365" y="1051"/>
                  <a:pt x="405" y="1036"/>
                </a:cubicBezTo>
                <a:cubicBezTo>
                  <a:pt x="445" y="1021"/>
                  <a:pt x="474" y="1066"/>
                  <a:pt x="495" y="1095"/>
                </a:cubicBezTo>
                <a:cubicBezTo>
                  <a:pt x="516" y="1125"/>
                  <a:pt x="528" y="1113"/>
                  <a:pt x="541" y="1093"/>
                </a:cubicBezTo>
                <a:cubicBezTo>
                  <a:pt x="553" y="1072"/>
                  <a:pt x="588" y="1090"/>
                  <a:pt x="621" y="1107"/>
                </a:cubicBezTo>
                <a:cubicBezTo>
                  <a:pt x="655" y="1124"/>
                  <a:pt x="676" y="1107"/>
                  <a:pt x="707" y="1087"/>
                </a:cubicBezTo>
                <a:cubicBezTo>
                  <a:pt x="737" y="1067"/>
                  <a:pt x="732" y="1037"/>
                  <a:pt x="729" y="1013"/>
                </a:cubicBezTo>
                <a:cubicBezTo>
                  <a:pt x="726" y="989"/>
                  <a:pt x="749" y="979"/>
                  <a:pt x="770" y="956"/>
                </a:cubicBezTo>
                <a:cubicBezTo>
                  <a:pt x="796" y="927"/>
                  <a:pt x="838" y="936"/>
                  <a:pt x="861" y="929"/>
                </a:cubicBezTo>
                <a:cubicBezTo>
                  <a:pt x="884" y="921"/>
                  <a:pt x="905" y="916"/>
                  <a:pt x="916" y="880"/>
                </a:cubicBezTo>
                <a:cubicBezTo>
                  <a:pt x="926" y="843"/>
                  <a:pt x="940" y="841"/>
                  <a:pt x="981" y="834"/>
                </a:cubicBezTo>
                <a:cubicBezTo>
                  <a:pt x="1017" y="828"/>
                  <a:pt x="1025" y="816"/>
                  <a:pt x="1049" y="808"/>
                </a:cubicBezTo>
                <a:cubicBezTo>
                  <a:pt x="1047" y="801"/>
                  <a:pt x="1045" y="794"/>
                  <a:pt x="1045" y="785"/>
                </a:cubicBezTo>
                <a:cubicBezTo>
                  <a:pt x="1045" y="766"/>
                  <a:pt x="1053" y="751"/>
                  <a:pt x="1055" y="734"/>
                </a:cubicBezTo>
                <a:cubicBezTo>
                  <a:pt x="1057" y="720"/>
                  <a:pt x="1058" y="695"/>
                  <a:pt x="1053" y="682"/>
                </a:cubicBezTo>
                <a:cubicBezTo>
                  <a:pt x="1044" y="657"/>
                  <a:pt x="1029" y="664"/>
                  <a:pt x="1009" y="656"/>
                </a:cubicBezTo>
                <a:cubicBezTo>
                  <a:pt x="964" y="638"/>
                  <a:pt x="1006" y="597"/>
                  <a:pt x="1009" y="567"/>
                </a:cubicBezTo>
                <a:cubicBezTo>
                  <a:pt x="1010" y="558"/>
                  <a:pt x="1011" y="544"/>
                  <a:pt x="1007" y="537"/>
                </a:cubicBezTo>
                <a:cubicBezTo>
                  <a:pt x="1003" y="528"/>
                  <a:pt x="986" y="527"/>
                  <a:pt x="984" y="519"/>
                </a:cubicBezTo>
                <a:cubicBezTo>
                  <a:pt x="981" y="506"/>
                  <a:pt x="994" y="489"/>
                  <a:pt x="996" y="477"/>
                </a:cubicBezTo>
                <a:cubicBezTo>
                  <a:pt x="1000" y="459"/>
                  <a:pt x="996" y="442"/>
                  <a:pt x="1001" y="425"/>
                </a:cubicBezTo>
                <a:cubicBezTo>
                  <a:pt x="1008" y="398"/>
                  <a:pt x="1028" y="405"/>
                  <a:pt x="1040" y="386"/>
                </a:cubicBezTo>
                <a:cubicBezTo>
                  <a:pt x="1050" y="370"/>
                  <a:pt x="1037" y="348"/>
                  <a:pt x="1053" y="333"/>
                </a:cubicBezTo>
                <a:cubicBezTo>
                  <a:pt x="1071" y="315"/>
                  <a:pt x="1082" y="328"/>
                  <a:pt x="1088" y="296"/>
                </a:cubicBezTo>
                <a:cubicBezTo>
                  <a:pt x="1090" y="289"/>
                  <a:pt x="1089" y="278"/>
                  <a:pt x="1093" y="271"/>
                </a:cubicBezTo>
                <a:cubicBezTo>
                  <a:pt x="1103" y="255"/>
                  <a:pt x="1103" y="265"/>
                  <a:pt x="1118" y="256"/>
                </a:cubicBezTo>
                <a:cubicBezTo>
                  <a:pt x="1130" y="249"/>
                  <a:pt x="1137" y="256"/>
                  <a:pt x="1137" y="238"/>
                </a:cubicBezTo>
                <a:cubicBezTo>
                  <a:pt x="1137" y="220"/>
                  <a:pt x="1123" y="225"/>
                  <a:pt x="1116" y="214"/>
                </a:cubicBezTo>
                <a:cubicBezTo>
                  <a:pt x="1101" y="189"/>
                  <a:pt x="1118" y="159"/>
                  <a:pt x="1144" y="153"/>
                </a:cubicBezTo>
                <a:cubicBezTo>
                  <a:pt x="1149" y="152"/>
                  <a:pt x="1154" y="153"/>
                  <a:pt x="1159" y="153"/>
                </a:cubicBezTo>
                <a:cubicBezTo>
                  <a:pt x="1150" y="145"/>
                  <a:pt x="1141" y="138"/>
                  <a:pt x="1128" y="14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72" name="Freeform 40">
            <a:extLst>
              <a:ext uri="{FF2B5EF4-FFF2-40B4-BE49-F238E27FC236}">
                <a16:creationId xmlns:a16="http://schemas.microsoft.com/office/drawing/2014/main" id="{25F90FE6-B338-46B3-BEDB-C1E72B58E23D}"/>
              </a:ext>
            </a:extLst>
          </p:cNvPr>
          <p:cNvSpPr>
            <a:spLocks/>
          </p:cNvSpPr>
          <p:nvPr/>
        </p:nvSpPr>
        <p:spPr bwMode="auto">
          <a:xfrm>
            <a:off x="6975723" y="9325388"/>
            <a:ext cx="760081" cy="362848"/>
          </a:xfrm>
          <a:custGeom>
            <a:avLst/>
            <a:gdLst>
              <a:gd name="T0" fmla="*/ 1406 w 1441"/>
              <a:gd name="T1" fmla="*/ 287 h 688"/>
              <a:gd name="T2" fmla="*/ 1347 w 1441"/>
              <a:gd name="T3" fmla="*/ 140 h 688"/>
              <a:gd name="T4" fmla="*/ 1334 w 1441"/>
              <a:gd name="T5" fmla="*/ 47 h 688"/>
              <a:gd name="T6" fmla="*/ 1306 w 1441"/>
              <a:gd name="T7" fmla="*/ 0 h 688"/>
              <a:gd name="T8" fmla="*/ 1161 w 1441"/>
              <a:gd name="T9" fmla="*/ 77 h 688"/>
              <a:gd name="T10" fmla="*/ 778 w 1441"/>
              <a:gd name="T11" fmla="*/ 133 h 688"/>
              <a:gd name="T12" fmla="*/ 406 w 1441"/>
              <a:gd name="T13" fmla="*/ 131 h 688"/>
              <a:gd name="T14" fmla="*/ 299 w 1441"/>
              <a:gd name="T15" fmla="*/ 183 h 688"/>
              <a:gd name="T16" fmla="*/ 210 w 1441"/>
              <a:gd name="T17" fmla="*/ 68 h 688"/>
              <a:gd name="T18" fmla="*/ 131 w 1441"/>
              <a:gd name="T19" fmla="*/ 152 h 688"/>
              <a:gd name="T20" fmla="*/ 215 w 1441"/>
              <a:gd name="T21" fmla="*/ 359 h 688"/>
              <a:gd name="T22" fmla="*/ 116 w 1441"/>
              <a:gd name="T23" fmla="*/ 457 h 688"/>
              <a:gd name="T24" fmla="*/ 95 w 1441"/>
              <a:gd name="T25" fmla="*/ 512 h 688"/>
              <a:gd name="T26" fmla="*/ 134 w 1441"/>
              <a:gd name="T27" fmla="*/ 665 h 688"/>
              <a:gd name="T28" fmla="*/ 207 w 1441"/>
              <a:gd name="T29" fmla="*/ 664 h 688"/>
              <a:gd name="T30" fmla="*/ 288 w 1441"/>
              <a:gd name="T31" fmla="*/ 609 h 688"/>
              <a:gd name="T32" fmla="*/ 324 w 1441"/>
              <a:gd name="T33" fmla="*/ 555 h 688"/>
              <a:gd name="T34" fmla="*/ 406 w 1441"/>
              <a:gd name="T35" fmla="*/ 530 h 688"/>
              <a:gd name="T36" fmla="*/ 445 w 1441"/>
              <a:gd name="T37" fmla="*/ 489 h 688"/>
              <a:gd name="T38" fmla="*/ 466 w 1441"/>
              <a:gd name="T39" fmla="*/ 451 h 688"/>
              <a:gd name="T40" fmla="*/ 497 w 1441"/>
              <a:gd name="T41" fmla="*/ 367 h 688"/>
              <a:gd name="T42" fmla="*/ 705 w 1441"/>
              <a:gd name="T43" fmla="*/ 372 h 688"/>
              <a:gd name="T44" fmla="*/ 745 w 1441"/>
              <a:gd name="T45" fmla="*/ 428 h 688"/>
              <a:gd name="T46" fmla="*/ 845 w 1441"/>
              <a:gd name="T47" fmla="*/ 379 h 688"/>
              <a:gd name="T48" fmla="*/ 943 w 1441"/>
              <a:gd name="T49" fmla="*/ 326 h 688"/>
              <a:gd name="T50" fmla="*/ 1079 w 1441"/>
              <a:gd name="T51" fmla="*/ 435 h 688"/>
              <a:gd name="T52" fmla="*/ 1092 w 1441"/>
              <a:gd name="T53" fmla="*/ 496 h 688"/>
              <a:gd name="T54" fmla="*/ 1146 w 1441"/>
              <a:gd name="T55" fmla="*/ 520 h 688"/>
              <a:gd name="T56" fmla="*/ 1260 w 1441"/>
              <a:gd name="T57" fmla="*/ 497 h 688"/>
              <a:gd name="T58" fmla="*/ 1354 w 1441"/>
              <a:gd name="T59" fmla="*/ 466 h 688"/>
              <a:gd name="T60" fmla="*/ 1412 w 1441"/>
              <a:gd name="T61" fmla="*/ 438 h 688"/>
              <a:gd name="T62" fmla="*/ 1434 w 1441"/>
              <a:gd name="T63" fmla="*/ 319 h 6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441" h="688">
                <a:moveTo>
                  <a:pt x="1434" y="319"/>
                </a:moveTo>
                <a:cubicBezTo>
                  <a:pt x="1428" y="307"/>
                  <a:pt x="1411" y="300"/>
                  <a:pt x="1406" y="287"/>
                </a:cubicBezTo>
                <a:cubicBezTo>
                  <a:pt x="1397" y="258"/>
                  <a:pt x="1412" y="237"/>
                  <a:pt x="1391" y="211"/>
                </a:cubicBezTo>
                <a:cubicBezTo>
                  <a:pt x="1372" y="189"/>
                  <a:pt x="1356" y="170"/>
                  <a:pt x="1347" y="140"/>
                </a:cubicBezTo>
                <a:cubicBezTo>
                  <a:pt x="1337" y="111"/>
                  <a:pt x="1359" y="94"/>
                  <a:pt x="1348" y="65"/>
                </a:cubicBezTo>
                <a:cubicBezTo>
                  <a:pt x="1346" y="60"/>
                  <a:pt x="1337" y="53"/>
                  <a:pt x="1334" y="47"/>
                </a:cubicBezTo>
                <a:cubicBezTo>
                  <a:pt x="1332" y="42"/>
                  <a:pt x="1335" y="35"/>
                  <a:pt x="1333" y="29"/>
                </a:cubicBezTo>
                <a:cubicBezTo>
                  <a:pt x="1328" y="18"/>
                  <a:pt x="1317" y="9"/>
                  <a:pt x="1306" y="0"/>
                </a:cubicBezTo>
                <a:cubicBezTo>
                  <a:pt x="1288" y="5"/>
                  <a:pt x="1269" y="9"/>
                  <a:pt x="1253" y="14"/>
                </a:cubicBezTo>
                <a:cubicBezTo>
                  <a:pt x="1209" y="27"/>
                  <a:pt x="1207" y="58"/>
                  <a:pt x="1161" y="77"/>
                </a:cubicBezTo>
                <a:cubicBezTo>
                  <a:pt x="1115" y="96"/>
                  <a:pt x="1058" y="114"/>
                  <a:pt x="989" y="110"/>
                </a:cubicBezTo>
                <a:cubicBezTo>
                  <a:pt x="920" y="106"/>
                  <a:pt x="860" y="119"/>
                  <a:pt x="778" y="133"/>
                </a:cubicBezTo>
                <a:cubicBezTo>
                  <a:pt x="696" y="146"/>
                  <a:pt x="598" y="127"/>
                  <a:pt x="537" y="112"/>
                </a:cubicBezTo>
                <a:cubicBezTo>
                  <a:pt x="475" y="96"/>
                  <a:pt x="446" y="118"/>
                  <a:pt x="406" y="131"/>
                </a:cubicBezTo>
                <a:cubicBezTo>
                  <a:pt x="366" y="144"/>
                  <a:pt x="366" y="158"/>
                  <a:pt x="356" y="175"/>
                </a:cubicBezTo>
                <a:cubicBezTo>
                  <a:pt x="347" y="192"/>
                  <a:pt x="341" y="192"/>
                  <a:pt x="299" y="183"/>
                </a:cubicBezTo>
                <a:cubicBezTo>
                  <a:pt x="257" y="173"/>
                  <a:pt x="224" y="169"/>
                  <a:pt x="186" y="129"/>
                </a:cubicBezTo>
                <a:cubicBezTo>
                  <a:pt x="149" y="91"/>
                  <a:pt x="191" y="79"/>
                  <a:pt x="210" y="68"/>
                </a:cubicBezTo>
                <a:cubicBezTo>
                  <a:pt x="183" y="67"/>
                  <a:pt x="158" y="65"/>
                  <a:pt x="138" y="80"/>
                </a:cubicBezTo>
                <a:cubicBezTo>
                  <a:pt x="111" y="100"/>
                  <a:pt x="107" y="126"/>
                  <a:pt x="131" y="152"/>
                </a:cubicBezTo>
                <a:cubicBezTo>
                  <a:pt x="168" y="191"/>
                  <a:pt x="247" y="214"/>
                  <a:pt x="235" y="282"/>
                </a:cubicBezTo>
                <a:cubicBezTo>
                  <a:pt x="230" y="310"/>
                  <a:pt x="215" y="327"/>
                  <a:pt x="215" y="359"/>
                </a:cubicBezTo>
                <a:cubicBezTo>
                  <a:pt x="215" y="391"/>
                  <a:pt x="229" y="419"/>
                  <a:pt x="193" y="429"/>
                </a:cubicBezTo>
                <a:cubicBezTo>
                  <a:pt x="163" y="438"/>
                  <a:pt x="144" y="441"/>
                  <a:pt x="116" y="457"/>
                </a:cubicBezTo>
                <a:cubicBezTo>
                  <a:pt x="103" y="464"/>
                  <a:pt x="91" y="463"/>
                  <a:pt x="82" y="477"/>
                </a:cubicBezTo>
                <a:cubicBezTo>
                  <a:pt x="67" y="501"/>
                  <a:pt x="86" y="498"/>
                  <a:pt x="95" y="512"/>
                </a:cubicBezTo>
                <a:cubicBezTo>
                  <a:pt x="132" y="569"/>
                  <a:pt x="0" y="601"/>
                  <a:pt x="55" y="656"/>
                </a:cubicBezTo>
                <a:cubicBezTo>
                  <a:pt x="70" y="671"/>
                  <a:pt x="112" y="663"/>
                  <a:pt x="134" y="665"/>
                </a:cubicBezTo>
                <a:cubicBezTo>
                  <a:pt x="158" y="668"/>
                  <a:pt x="178" y="673"/>
                  <a:pt x="195" y="688"/>
                </a:cubicBezTo>
                <a:cubicBezTo>
                  <a:pt x="200" y="680"/>
                  <a:pt x="204" y="672"/>
                  <a:pt x="207" y="664"/>
                </a:cubicBezTo>
                <a:cubicBezTo>
                  <a:pt x="218" y="633"/>
                  <a:pt x="221" y="628"/>
                  <a:pt x="256" y="625"/>
                </a:cubicBezTo>
                <a:cubicBezTo>
                  <a:pt x="277" y="624"/>
                  <a:pt x="273" y="616"/>
                  <a:pt x="288" y="609"/>
                </a:cubicBezTo>
                <a:cubicBezTo>
                  <a:pt x="297" y="604"/>
                  <a:pt x="313" y="613"/>
                  <a:pt x="322" y="608"/>
                </a:cubicBezTo>
                <a:cubicBezTo>
                  <a:pt x="345" y="598"/>
                  <a:pt x="327" y="571"/>
                  <a:pt x="324" y="555"/>
                </a:cubicBezTo>
                <a:cubicBezTo>
                  <a:pt x="318" y="521"/>
                  <a:pt x="343" y="528"/>
                  <a:pt x="370" y="530"/>
                </a:cubicBezTo>
                <a:cubicBezTo>
                  <a:pt x="381" y="530"/>
                  <a:pt x="395" y="531"/>
                  <a:pt x="406" y="530"/>
                </a:cubicBezTo>
                <a:cubicBezTo>
                  <a:pt x="423" y="527"/>
                  <a:pt x="420" y="526"/>
                  <a:pt x="431" y="513"/>
                </a:cubicBezTo>
                <a:cubicBezTo>
                  <a:pt x="439" y="503"/>
                  <a:pt x="447" y="504"/>
                  <a:pt x="445" y="489"/>
                </a:cubicBezTo>
                <a:cubicBezTo>
                  <a:pt x="443" y="480"/>
                  <a:pt x="427" y="471"/>
                  <a:pt x="433" y="460"/>
                </a:cubicBezTo>
                <a:cubicBezTo>
                  <a:pt x="439" y="449"/>
                  <a:pt x="457" y="454"/>
                  <a:pt x="466" y="451"/>
                </a:cubicBezTo>
                <a:cubicBezTo>
                  <a:pt x="477" y="448"/>
                  <a:pt x="487" y="439"/>
                  <a:pt x="492" y="428"/>
                </a:cubicBezTo>
                <a:cubicBezTo>
                  <a:pt x="501" y="409"/>
                  <a:pt x="490" y="385"/>
                  <a:pt x="497" y="367"/>
                </a:cubicBezTo>
                <a:cubicBezTo>
                  <a:pt x="505" y="345"/>
                  <a:pt x="535" y="337"/>
                  <a:pt x="556" y="338"/>
                </a:cubicBezTo>
                <a:cubicBezTo>
                  <a:pt x="601" y="340"/>
                  <a:pt x="669" y="343"/>
                  <a:pt x="705" y="372"/>
                </a:cubicBezTo>
                <a:cubicBezTo>
                  <a:pt x="712" y="379"/>
                  <a:pt x="724" y="391"/>
                  <a:pt x="730" y="399"/>
                </a:cubicBezTo>
                <a:cubicBezTo>
                  <a:pt x="736" y="408"/>
                  <a:pt x="737" y="421"/>
                  <a:pt x="745" y="428"/>
                </a:cubicBezTo>
                <a:cubicBezTo>
                  <a:pt x="772" y="450"/>
                  <a:pt x="781" y="421"/>
                  <a:pt x="790" y="403"/>
                </a:cubicBezTo>
                <a:cubicBezTo>
                  <a:pt x="802" y="377"/>
                  <a:pt x="823" y="390"/>
                  <a:pt x="845" y="379"/>
                </a:cubicBezTo>
                <a:cubicBezTo>
                  <a:pt x="868" y="368"/>
                  <a:pt x="862" y="344"/>
                  <a:pt x="886" y="331"/>
                </a:cubicBezTo>
                <a:cubicBezTo>
                  <a:pt x="896" y="325"/>
                  <a:pt x="933" y="313"/>
                  <a:pt x="943" y="326"/>
                </a:cubicBezTo>
                <a:cubicBezTo>
                  <a:pt x="947" y="333"/>
                  <a:pt x="937" y="362"/>
                  <a:pt x="937" y="372"/>
                </a:cubicBezTo>
                <a:cubicBezTo>
                  <a:pt x="984" y="375"/>
                  <a:pt x="1071" y="371"/>
                  <a:pt x="1079" y="435"/>
                </a:cubicBezTo>
                <a:cubicBezTo>
                  <a:pt x="1080" y="445"/>
                  <a:pt x="1077" y="456"/>
                  <a:pt x="1079" y="466"/>
                </a:cubicBezTo>
                <a:cubicBezTo>
                  <a:pt x="1081" y="477"/>
                  <a:pt x="1090" y="485"/>
                  <a:pt x="1092" y="496"/>
                </a:cubicBezTo>
                <a:cubicBezTo>
                  <a:pt x="1098" y="521"/>
                  <a:pt x="1083" y="539"/>
                  <a:pt x="1121" y="533"/>
                </a:cubicBezTo>
                <a:cubicBezTo>
                  <a:pt x="1136" y="531"/>
                  <a:pt x="1135" y="531"/>
                  <a:pt x="1146" y="520"/>
                </a:cubicBezTo>
                <a:cubicBezTo>
                  <a:pt x="1158" y="506"/>
                  <a:pt x="1165" y="505"/>
                  <a:pt x="1185" y="501"/>
                </a:cubicBezTo>
                <a:cubicBezTo>
                  <a:pt x="1208" y="496"/>
                  <a:pt x="1238" y="504"/>
                  <a:pt x="1260" y="497"/>
                </a:cubicBezTo>
                <a:cubicBezTo>
                  <a:pt x="1284" y="490"/>
                  <a:pt x="1294" y="458"/>
                  <a:pt x="1323" y="453"/>
                </a:cubicBezTo>
                <a:cubicBezTo>
                  <a:pt x="1336" y="451"/>
                  <a:pt x="1345" y="458"/>
                  <a:pt x="1354" y="466"/>
                </a:cubicBezTo>
                <a:cubicBezTo>
                  <a:pt x="1362" y="467"/>
                  <a:pt x="1371" y="469"/>
                  <a:pt x="1378" y="467"/>
                </a:cubicBezTo>
                <a:cubicBezTo>
                  <a:pt x="1394" y="462"/>
                  <a:pt x="1401" y="449"/>
                  <a:pt x="1412" y="438"/>
                </a:cubicBezTo>
                <a:cubicBezTo>
                  <a:pt x="1435" y="413"/>
                  <a:pt x="1439" y="396"/>
                  <a:pt x="1439" y="362"/>
                </a:cubicBezTo>
                <a:cubicBezTo>
                  <a:pt x="1439" y="346"/>
                  <a:pt x="1441" y="333"/>
                  <a:pt x="1434" y="319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74" name="Freeform 41">
            <a:extLst>
              <a:ext uri="{FF2B5EF4-FFF2-40B4-BE49-F238E27FC236}">
                <a16:creationId xmlns:a16="http://schemas.microsoft.com/office/drawing/2014/main" id="{2958B58A-D87E-4EF4-8D1A-FC69FDF2539B}"/>
              </a:ext>
            </a:extLst>
          </p:cNvPr>
          <p:cNvSpPr>
            <a:spLocks/>
          </p:cNvSpPr>
          <p:nvPr/>
        </p:nvSpPr>
        <p:spPr bwMode="auto">
          <a:xfrm>
            <a:off x="5788932" y="9936089"/>
            <a:ext cx="743335" cy="524956"/>
          </a:xfrm>
          <a:custGeom>
            <a:avLst/>
            <a:gdLst>
              <a:gd name="T0" fmla="*/ 1267 w 1409"/>
              <a:gd name="T1" fmla="*/ 400 h 995"/>
              <a:gd name="T2" fmla="*/ 1241 w 1409"/>
              <a:gd name="T3" fmla="*/ 290 h 995"/>
              <a:gd name="T4" fmla="*/ 1167 w 1409"/>
              <a:gd name="T5" fmla="*/ 291 h 995"/>
              <a:gd name="T6" fmla="*/ 1157 w 1409"/>
              <a:gd name="T7" fmla="*/ 375 h 995"/>
              <a:gd name="T8" fmla="*/ 1106 w 1409"/>
              <a:gd name="T9" fmla="*/ 410 h 995"/>
              <a:gd name="T10" fmla="*/ 1035 w 1409"/>
              <a:gd name="T11" fmla="*/ 443 h 995"/>
              <a:gd name="T12" fmla="*/ 959 w 1409"/>
              <a:gd name="T13" fmla="*/ 430 h 995"/>
              <a:gd name="T14" fmla="*/ 950 w 1409"/>
              <a:gd name="T15" fmla="*/ 318 h 995"/>
              <a:gd name="T16" fmla="*/ 856 w 1409"/>
              <a:gd name="T17" fmla="*/ 269 h 995"/>
              <a:gd name="T18" fmla="*/ 881 w 1409"/>
              <a:gd name="T19" fmla="*/ 87 h 995"/>
              <a:gd name="T20" fmla="*/ 860 w 1409"/>
              <a:gd name="T21" fmla="*/ 34 h 995"/>
              <a:gd name="T22" fmla="*/ 825 w 1409"/>
              <a:gd name="T23" fmla="*/ 8 h 995"/>
              <a:gd name="T24" fmla="*/ 786 w 1409"/>
              <a:gd name="T25" fmla="*/ 1 h 995"/>
              <a:gd name="T26" fmla="*/ 747 w 1409"/>
              <a:gd name="T27" fmla="*/ 56 h 995"/>
              <a:gd name="T28" fmla="*/ 717 w 1409"/>
              <a:gd name="T29" fmla="*/ 95 h 995"/>
              <a:gd name="T30" fmla="*/ 668 w 1409"/>
              <a:gd name="T31" fmla="*/ 160 h 995"/>
              <a:gd name="T32" fmla="*/ 629 w 1409"/>
              <a:gd name="T33" fmla="*/ 208 h 995"/>
              <a:gd name="T34" fmla="*/ 592 w 1409"/>
              <a:gd name="T35" fmla="*/ 256 h 995"/>
              <a:gd name="T36" fmla="*/ 567 w 1409"/>
              <a:gd name="T37" fmla="*/ 285 h 995"/>
              <a:gd name="T38" fmla="*/ 513 w 1409"/>
              <a:gd name="T39" fmla="*/ 316 h 995"/>
              <a:gd name="T40" fmla="*/ 378 w 1409"/>
              <a:gd name="T41" fmla="*/ 364 h 995"/>
              <a:gd name="T42" fmla="*/ 293 w 1409"/>
              <a:gd name="T43" fmla="*/ 327 h 995"/>
              <a:gd name="T44" fmla="*/ 191 w 1409"/>
              <a:gd name="T45" fmla="*/ 315 h 995"/>
              <a:gd name="T46" fmla="*/ 166 w 1409"/>
              <a:gd name="T47" fmla="*/ 342 h 995"/>
              <a:gd name="T48" fmla="*/ 69 w 1409"/>
              <a:gd name="T49" fmla="*/ 388 h 995"/>
              <a:gd name="T50" fmla="*/ 52 w 1409"/>
              <a:gd name="T51" fmla="*/ 496 h 995"/>
              <a:gd name="T52" fmla="*/ 75 w 1409"/>
              <a:gd name="T53" fmla="*/ 630 h 995"/>
              <a:gd name="T54" fmla="*/ 36 w 1409"/>
              <a:gd name="T55" fmla="*/ 711 h 995"/>
              <a:gd name="T56" fmla="*/ 79 w 1409"/>
              <a:gd name="T57" fmla="*/ 758 h 995"/>
              <a:gd name="T58" fmla="*/ 69 w 1409"/>
              <a:gd name="T59" fmla="*/ 838 h 995"/>
              <a:gd name="T60" fmla="*/ 80 w 1409"/>
              <a:gd name="T61" fmla="*/ 860 h 995"/>
              <a:gd name="T62" fmla="*/ 164 w 1409"/>
              <a:gd name="T63" fmla="*/ 802 h 995"/>
              <a:gd name="T64" fmla="*/ 239 w 1409"/>
              <a:gd name="T65" fmla="*/ 772 h 995"/>
              <a:gd name="T66" fmla="*/ 275 w 1409"/>
              <a:gd name="T67" fmla="*/ 810 h 995"/>
              <a:gd name="T68" fmla="*/ 315 w 1409"/>
              <a:gd name="T69" fmla="*/ 845 h 995"/>
              <a:gd name="T70" fmla="*/ 380 w 1409"/>
              <a:gd name="T71" fmla="*/ 894 h 995"/>
              <a:gd name="T72" fmla="*/ 489 w 1409"/>
              <a:gd name="T73" fmla="*/ 859 h 995"/>
              <a:gd name="T74" fmla="*/ 522 w 1409"/>
              <a:gd name="T75" fmla="*/ 788 h 995"/>
              <a:gd name="T76" fmla="*/ 582 w 1409"/>
              <a:gd name="T77" fmla="*/ 828 h 995"/>
              <a:gd name="T78" fmla="*/ 627 w 1409"/>
              <a:gd name="T79" fmla="*/ 790 h 995"/>
              <a:gd name="T80" fmla="*/ 718 w 1409"/>
              <a:gd name="T81" fmla="*/ 817 h 995"/>
              <a:gd name="T82" fmla="*/ 881 w 1409"/>
              <a:gd name="T83" fmla="*/ 750 h 995"/>
              <a:gd name="T84" fmla="*/ 870 w 1409"/>
              <a:gd name="T85" fmla="*/ 818 h 995"/>
              <a:gd name="T86" fmla="*/ 963 w 1409"/>
              <a:gd name="T87" fmla="*/ 866 h 995"/>
              <a:gd name="T88" fmla="*/ 1011 w 1409"/>
              <a:gd name="T89" fmla="*/ 846 h 995"/>
              <a:gd name="T90" fmla="*/ 1067 w 1409"/>
              <a:gd name="T91" fmla="*/ 847 h 995"/>
              <a:gd name="T92" fmla="*/ 1143 w 1409"/>
              <a:gd name="T93" fmla="*/ 922 h 995"/>
              <a:gd name="T94" fmla="*/ 1284 w 1409"/>
              <a:gd name="T95" fmla="*/ 995 h 995"/>
              <a:gd name="T96" fmla="*/ 1288 w 1409"/>
              <a:gd name="T97" fmla="*/ 921 h 995"/>
              <a:gd name="T98" fmla="*/ 1327 w 1409"/>
              <a:gd name="T99" fmla="*/ 866 h 995"/>
              <a:gd name="T100" fmla="*/ 1370 w 1409"/>
              <a:gd name="T101" fmla="*/ 735 h 995"/>
              <a:gd name="T102" fmla="*/ 1406 w 1409"/>
              <a:gd name="T103" fmla="*/ 675 h 995"/>
              <a:gd name="T104" fmla="*/ 1380 w 1409"/>
              <a:gd name="T105" fmla="*/ 560 h 995"/>
              <a:gd name="T106" fmla="*/ 1284 w 1409"/>
              <a:gd name="T107" fmla="*/ 465 h 9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1409" h="995">
                <a:moveTo>
                  <a:pt x="1284" y="465"/>
                </a:moveTo>
                <a:cubicBezTo>
                  <a:pt x="1275" y="437"/>
                  <a:pt x="1291" y="424"/>
                  <a:pt x="1267" y="400"/>
                </a:cubicBezTo>
                <a:cubicBezTo>
                  <a:pt x="1246" y="379"/>
                  <a:pt x="1229" y="380"/>
                  <a:pt x="1233" y="347"/>
                </a:cubicBezTo>
                <a:cubicBezTo>
                  <a:pt x="1235" y="327"/>
                  <a:pt x="1240" y="309"/>
                  <a:pt x="1241" y="290"/>
                </a:cubicBezTo>
                <a:cubicBezTo>
                  <a:pt x="1242" y="267"/>
                  <a:pt x="1245" y="253"/>
                  <a:pt x="1219" y="254"/>
                </a:cubicBezTo>
                <a:cubicBezTo>
                  <a:pt x="1200" y="255"/>
                  <a:pt x="1171" y="272"/>
                  <a:pt x="1167" y="291"/>
                </a:cubicBezTo>
                <a:cubicBezTo>
                  <a:pt x="1163" y="307"/>
                  <a:pt x="1178" y="319"/>
                  <a:pt x="1177" y="336"/>
                </a:cubicBezTo>
                <a:cubicBezTo>
                  <a:pt x="1176" y="355"/>
                  <a:pt x="1167" y="359"/>
                  <a:pt x="1157" y="375"/>
                </a:cubicBezTo>
                <a:cubicBezTo>
                  <a:pt x="1151" y="384"/>
                  <a:pt x="1149" y="407"/>
                  <a:pt x="1141" y="414"/>
                </a:cubicBezTo>
                <a:cubicBezTo>
                  <a:pt x="1127" y="428"/>
                  <a:pt x="1120" y="413"/>
                  <a:pt x="1106" y="410"/>
                </a:cubicBezTo>
                <a:cubicBezTo>
                  <a:pt x="1099" y="408"/>
                  <a:pt x="1071" y="406"/>
                  <a:pt x="1065" y="409"/>
                </a:cubicBezTo>
                <a:cubicBezTo>
                  <a:pt x="1050" y="417"/>
                  <a:pt x="1053" y="437"/>
                  <a:pt x="1035" y="443"/>
                </a:cubicBezTo>
                <a:cubicBezTo>
                  <a:pt x="1022" y="447"/>
                  <a:pt x="1006" y="435"/>
                  <a:pt x="994" y="433"/>
                </a:cubicBezTo>
                <a:cubicBezTo>
                  <a:pt x="983" y="430"/>
                  <a:pt x="970" y="433"/>
                  <a:pt x="959" y="430"/>
                </a:cubicBezTo>
                <a:cubicBezTo>
                  <a:pt x="928" y="423"/>
                  <a:pt x="919" y="385"/>
                  <a:pt x="930" y="354"/>
                </a:cubicBezTo>
                <a:cubicBezTo>
                  <a:pt x="935" y="339"/>
                  <a:pt x="950" y="336"/>
                  <a:pt x="950" y="318"/>
                </a:cubicBezTo>
                <a:cubicBezTo>
                  <a:pt x="950" y="295"/>
                  <a:pt x="945" y="304"/>
                  <a:pt x="929" y="297"/>
                </a:cubicBezTo>
                <a:cubicBezTo>
                  <a:pt x="904" y="286"/>
                  <a:pt x="872" y="290"/>
                  <a:pt x="856" y="269"/>
                </a:cubicBezTo>
                <a:cubicBezTo>
                  <a:pt x="847" y="257"/>
                  <a:pt x="827" y="210"/>
                  <a:pt x="830" y="196"/>
                </a:cubicBezTo>
                <a:cubicBezTo>
                  <a:pt x="853" y="194"/>
                  <a:pt x="886" y="107"/>
                  <a:pt x="881" y="87"/>
                </a:cubicBezTo>
                <a:cubicBezTo>
                  <a:pt x="878" y="74"/>
                  <a:pt x="865" y="71"/>
                  <a:pt x="861" y="60"/>
                </a:cubicBezTo>
                <a:cubicBezTo>
                  <a:pt x="858" y="52"/>
                  <a:pt x="862" y="42"/>
                  <a:pt x="860" y="34"/>
                </a:cubicBezTo>
                <a:cubicBezTo>
                  <a:pt x="858" y="24"/>
                  <a:pt x="852" y="12"/>
                  <a:pt x="844" y="3"/>
                </a:cubicBezTo>
                <a:cubicBezTo>
                  <a:pt x="840" y="7"/>
                  <a:pt x="835" y="11"/>
                  <a:pt x="825" y="8"/>
                </a:cubicBezTo>
                <a:cubicBezTo>
                  <a:pt x="820" y="6"/>
                  <a:pt x="817" y="3"/>
                  <a:pt x="811" y="2"/>
                </a:cubicBezTo>
                <a:cubicBezTo>
                  <a:pt x="803" y="1"/>
                  <a:pt x="794" y="0"/>
                  <a:pt x="786" y="1"/>
                </a:cubicBezTo>
                <a:cubicBezTo>
                  <a:pt x="768" y="3"/>
                  <a:pt x="764" y="24"/>
                  <a:pt x="759" y="38"/>
                </a:cubicBezTo>
                <a:cubicBezTo>
                  <a:pt x="756" y="45"/>
                  <a:pt x="753" y="52"/>
                  <a:pt x="747" y="56"/>
                </a:cubicBezTo>
                <a:cubicBezTo>
                  <a:pt x="744" y="58"/>
                  <a:pt x="716" y="71"/>
                  <a:pt x="717" y="71"/>
                </a:cubicBezTo>
                <a:cubicBezTo>
                  <a:pt x="719" y="79"/>
                  <a:pt x="720" y="86"/>
                  <a:pt x="717" y="95"/>
                </a:cubicBezTo>
                <a:cubicBezTo>
                  <a:pt x="714" y="106"/>
                  <a:pt x="705" y="110"/>
                  <a:pt x="697" y="118"/>
                </a:cubicBezTo>
                <a:cubicBezTo>
                  <a:pt x="686" y="132"/>
                  <a:pt x="683" y="151"/>
                  <a:pt x="668" y="160"/>
                </a:cubicBezTo>
                <a:cubicBezTo>
                  <a:pt x="655" y="168"/>
                  <a:pt x="636" y="168"/>
                  <a:pt x="625" y="179"/>
                </a:cubicBezTo>
                <a:cubicBezTo>
                  <a:pt x="616" y="188"/>
                  <a:pt x="625" y="199"/>
                  <a:pt x="629" y="208"/>
                </a:cubicBezTo>
                <a:cubicBezTo>
                  <a:pt x="636" y="228"/>
                  <a:pt x="624" y="231"/>
                  <a:pt x="610" y="239"/>
                </a:cubicBezTo>
                <a:cubicBezTo>
                  <a:pt x="601" y="244"/>
                  <a:pt x="595" y="247"/>
                  <a:pt x="592" y="256"/>
                </a:cubicBezTo>
                <a:cubicBezTo>
                  <a:pt x="589" y="263"/>
                  <a:pt x="592" y="268"/>
                  <a:pt x="584" y="273"/>
                </a:cubicBezTo>
                <a:cubicBezTo>
                  <a:pt x="578" y="278"/>
                  <a:pt x="572" y="279"/>
                  <a:pt x="567" y="285"/>
                </a:cubicBezTo>
                <a:cubicBezTo>
                  <a:pt x="563" y="289"/>
                  <a:pt x="561" y="298"/>
                  <a:pt x="556" y="301"/>
                </a:cubicBezTo>
                <a:cubicBezTo>
                  <a:pt x="541" y="309"/>
                  <a:pt x="521" y="297"/>
                  <a:pt x="513" y="316"/>
                </a:cubicBezTo>
                <a:cubicBezTo>
                  <a:pt x="509" y="326"/>
                  <a:pt x="509" y="332"/>
                  <a:pt x="498" y="336"/>
                </a:cubicBezTo>
                <a:cubicBezTo>
                  <a:pt x="460" y="349"/>
                  <a:pt x="419" y="361"/>
                  <a:pt x="378" y="364"/>
                </a:cubicBezTo>
                <a:cubicBezTo>
                  <a:pt x="360" y="365"/>
                  <a:pt x="314" y="381"/>
                  <a:pt x="302" y="359"/>
                </a:cubicBezTo>
                <a:cubicBezTo>
                  <a:pt x="297" y="349"/>
                  <a:pt x="302" y="337"/>
                  <a:pt x="293" y="327"/>
                </a:cubicBezTo>
                <a:cubicBezTo>
                  <a:pt x="279" y="311"/>
                  <a:pt x="260" y="307"/>
                  <a:pt x="240" y="306"/>
                </a:cubicBezTo>
                <a:cubicBezTo>
                  <a:pt x="224" y="305"/>
                  <a:pt x="201" y="300"/>
                  <a:pt x="191" y="315"/>
                </a:cubicBezTo>
                <a:cubicBezTo>
                  <a:pt x="188" y="321"/>
                  <a:pt x="192" y="327"/>
                  <a:pt x="187" y="333"/>
                </a:cubicBezTo>
                <a:cubicBezTo>
                  <a:pt x="184" y="338"/>
                  <a:pt x="171" y="339"/>
                  <a:pt x="166" y="342"/>
                </a:cubicBezTo>
                <a:cubicBezTo>
                  <a:pt x="143" y="354"/>
                  <a:pt x="145" y="366"/>
                  <a:pt x="139" y="389"/>
                </a:cubicBezTo>
                <a:cubicBezTo>
                  <a:pt x="118" y="390"/>
                  <a:pt x="89" y="379"/>
                  <a:pt x="69" y="388"/>
                </a:cubicBezTo>
                <a:cubicBezTo>
                  <a:pt x="79" y="423"/>
                  <a:pt x="44" y="418"/>
                  <a:pt x="27" y="436"/>
                </a:cubicBezTo>
                <a:cubicBezTo>
                  <a:pt x="0" y="464"/>
                  <a:pt x="36" y="479"/>
                  <a:pt x="52" y="496"/>
                </a:cubicBezTo>
                <a:cubicBezTo>
                  <a:pt x="67" y="511"/>
                  <a:pt x="72" y="535"/>
                  <a:pt x="83" y="554"/>
                </a:cubicBezTo>
                <a:cubicBezTo>
                  <a:pt x="98" y="577"/>
                  <a:pt x="91" y="607"/>
                  <a:pt x="75" y="630"/>
                </a:cubicBezTo>
                <a:cubicBezTo>
                  <a:pt x="63" y="647"/>
                  <a:pt x="23" y="655"/>
                  <a:pt x="19" y="674"/>
                </a:cubicBezTo>
                <a:cubicBezTo>
                  <a:pt x="16" y="688"/>
                  <a:pt x="31" y="700"/>
                  <a:pt x="36" y="711"/>
                </a:cubicBezTo>
                <a:cubicBezTo>
                  <a:pt x="42" y="725"/>
                  <a:pt x="39" y="737"/>
                  <a:pt x="54" y="745"/>
                </a:cubicBezTo>
                <a:cubicBezTo>
                  <a:pt x="62" y="750"/>
                  <a:pt x="74" y="749"/>
                  <a:pt x="79" y="758"/>
                </a:cubicBezTo>
                <a:cubicBezTo>
                  <a:pt x="86" y="769"/>
                  <a:pt x="78" y="792"/>
                  <a:pt x="77" y="805"/>
                </a:cubicBezTo>
                <a:cubicBezTo>
                  <a:pt x="76" y="816"/>
                  <a:pt x="72" y="827"/>
                  <a:pt x="69" y="838"/>
                </a:cubicBezTo>
                <a:cubicBezTo>
                  <a:pt x="68" y="845"/>
                  <a:pt x="64" y="856"/>
                  <a:pt x="69" y="861"/>
                </a:cubicBezTo>
                <a:cubicBezTo>
                  <a:pt x="75" y="868"/>
                  <a:pt x="73" y="861"/>
                  <a:pt x="80" y="860"/>
                </a:cubicBezTo>
                <a:cubicBezTo>
                  <a:pt x="100" y="854"/>
                  <a:pt x="117" y="859"/>
                  <a:pt x="130" y="840"/>
                </a:cubicBezTo>
                <a:cubicBezTo>
                  <a:pt x="141" y="825"/>
                  <a:pt x="157" y="820"/>
                  <a:pt x="164" y="802"/>
                </a:cubicBezTo>
                <a:cubicBezTo>
                  <a:pt x="170" y="784"/>
                  <a:pt x="162" y="761"/>
                  <a:pt x="188" y="761"/>
                </a:cubicBezTo>
                <a:cubicBezTo>
                  <a:pt x="204" y="761"/>
                  <a:pt x="224" y="767"/>
                  <a:pt x="239" y="772"/>
                </a:cubicBezTo>
                <a:cubicBezTo>
                  <a:pt x="250" y="776"/>
                  <a:pt x="258" y="778"/>
                  <a:pt x="263" y="787"/>
                </a:cubicBezTo>
                <a:cubicBezTo>
                  <a:pt x="269" y="797"/>
                  <a:pt x="266" y="804"/>
                  <a:pt x="275" y="810"/>
                </a:cubicBezTo>
                <a:cubicBezTo>
                  <a:pt x="284" y="816"/>
                  <a:pt x="304" y="814"/>
                  <a:pt x="311" y="823"/>
                </a:cubicBezTo>
                <a:cubicBezTo>
                  <a:pt x="313" y="826"/>
                  <a:pt x="314" y="840"/>
                  <a:pt x="315" y="845"/>
                </a:cubicBezTo>
                <a:cubicBezTo>
                  <a:pt x="319" y="867"/>
                  <a:pt x="327" y="863"/>
                  <a:pt x="345" y="870"/>
                </a:cubicBezTo>
                <a:cubicBezTo>
                  <a:pt x="359" y="875"/>
                  <a:pt x="369" y="885"/>
                  <a:pt x="380" y="894"/>
                </a:cubicBezTo>
                <a:cubicBezTo>
                  <a:pt x="393" y="903"/>
                  <a:pt x="405" y="904"/>
                  <a:pt x="420" y="903"/>
                </a:cubicBezTo>
                <a:cubicBezTo>
                  <a:pt x="453" y="901"/>
                  <a:pt x="464" y="879"/>
                  <a:pt x="489" y="859"/>
                </a:cubicBezTo>
                <a:cubicBezTo>
                  <a:pt x="500" y="849"/>
                  <a:pt x="507" y="847"/>
                  <a:pt x="510" y="831"/>
                </a:cubicBezTo>
                <a:cubicBezTo>
                  <a:pt x="512" y="815"/>
                  <a:pt x="505" y="796"/>
                  <a:pt x="522" y="788"/>
                </a:cubicBezTo>
                <a:cubicBezTo>
                  <a:pt x="541" y="779"/>
                  <a:pt x="548" y="792"/>
                  <a:pt x="552" y="803"/>
                </a:cubicBezTo>
                <a:cubicBezTo>
                  <a:pt x="559" y="827"/>
                  <a:pt x="553" y="835"/>
                  <a:pt x="582" y="828"/>
                </a:cubicBezTo>
                <a:cubicBezTo>
                  <a:pt x="595" y="826"/>
                  <a:pt x="608" y="818"/>
                  <a:pt x="617" y="808"/>
                </a:cubicBezTo>
                <a:cubicBezTo>
                  <a:pt x="620" y="804"/>
                  <a:pt x="624" y="792"/>
                  <a:pt x="627" y="790"/>
                </a:cubicBezTo>
                <a:cubicBezTo>
                  <a:pt x="637" y="783"/>
                  <a:pt x="629" y="788"/>
                  <a:pt x="641" y="787"/>
                </a:cubicBezTo>
                <a:cubicBezTo>
                  <a:pt x="674" y="785"/>
                  <a:pt x="683" y="827"/>
                  <a:pt x="718" y="817"/>
                </a:cubicBezTo>
                <a:cubicBezTo>
                  <a:pt x="750" y="808"/>
                  <a:pt x="749" y="770"/>
                  <a:pt x="784" y="761"/>
                </a:cubicBezTo>
                <a:cubicBezTo>
                  <a:pt x="813" y="754"/>
                  <a:pt x="851" y="737"/>
                  <a:pt x="881" y="750"/>
                </a:cubicBezTo>
                <a:cubicBezTo>
                  <a:pt x="904" y="759"/>
                  <a:pt x="897" y="766"/>
                  <a:pt x="881" y="776"/>
                </a:cubicBezTo>
                <a:cubicBezTo>
                  <a:pt x="866" y="786"/>
                  <a:pt x="853" y="802"/>
                  <a:pt x="870" y="818"/>
                </a:cubicBezTo>
                <a:cubicBezTo>
                  <a:pt x="890" y="839"/>
                  <a:pt x="915" y="824"/>
                  <a:pt x="939" y="830"/>
                </a:cubicBezTo>
                <a:cubicBezTo>
                  <a:pt x="959" y="835"/>
                  <a:pt x="945" y="860"/>
                  <a:pt x="963" y="866"/>
                </a:cubicBezTo>
                <a:cubicBezTo>
                  <a:pt x="970" y="868"/>
                  <a:pt x="988" y="868"/>
                  <a:pt x="995" y="866"/>
                </a:cubicBezTo>
                <a:cubicBezTo>
                  <a:pt x="1009" y="863"/>
                  <a:pt x="1006" y="858"/>
                  <a:pt x="1011" y="846"/>
                </a:cubicBezTo>
                <a:cubicBezTo>
                  <a:pt x="1017" y="833"/>
                  <a:pt x="1021" y="834"/>
                  <a:pt x="1034" y="834"/>
                </a:cubicBezTo>
                <a:cubicBezTo>
                  <a:pt x="1049" y="834"/>
                  <a:pt x="1058" y="834"/>
                  <a:pt x="1067" y="847"/>
                </a:cubicBezTo>
                <a:cubicBezTo>
                  <a:pt x="1075" y="860"/>
                  <a:pt x="1078" y="875"/>
                  <a:pt x="1090" y="885"/>
                </a:cubicBezTo>
                <a:cubicBezTo>
                  <a:pt x="1105" y="898"/>
                  <a:pt x="1124" y="917"/>
                  <a:pt x="1143" y="922"/>
                </a:cubicBezTo>
                <a:cubicBezTo>
                  <a:pt x="1156" y="926"/>
                  <a:pt x="1169" y="922"/>
                  <a:pt x="1182" y="926"/>
                </a:cubicBezTo>
                <a:cubicBezTo>
                  <a:pt x="1220" y="938"/>
                  <a:pt x="1246" y="984"/>
                  <a:pt x="1284" y="995"/>
                </a:cubicBezTo>
                <a:cubicBezTo>
                  <a:pt x="1287" y="981"/>
                  <a:pt x="1279" y="973"/>
                  <a:pt x="1278" y="961"/>
                </a:cubicBezTo>
                <a:cubicBezTo>
                  <a:pt x="1276" y="945"/>
                  <a:pt x="1280" y="933"/>
                  <a:pt x="1288" y="921"/>
                </a:cubicBezTo>
                <a:cubicBezTo>
                  <a:pt x="1294" y="910"/>
                  <a:pt x="1300" y="904"/>
                  <a:pt x="1303" y="891"/>
                </a:cubicBezTo>
                <a:cubicBezTo>
                  <a:pt x="1308" y="869"/>
                  <a:pt x="1304" y="871"/>
                  <a:pt x="1327" y="866"/>
                </a:cubicBezTo>
                <a:cubicBezTo>
                  <a:pt x="1350" y="861"/>
                  <a:pt x="1374" y="832"/>
                  <a:pt x="1383" y="809"/>
                </a:cubicBezTo>
                <a:cubicBezTo>
                  <a:pt x="1392" y="785"/>
                  <a:pt x="1375" y="757"/>
                  <a:pt x="1370" y="735"/>
                </a:cubicBezTo>
                <a:cubicBezTo>
                  <a:pt x="1365" y="715"/>
                  <a:pt x="1368" y="692"/>
                  <a:pt x="1372" y="673"/>
                </a:cubicBezTo>
                <a:cubicBezTo>
                  <a:pt x="1384" y="672"/>
                  <a:pt x="1395" y="676"/>
                  <a:pt x="1406" y="675"/>
                </a:cubicBezTo>
                <a:cubicBezTo>
                  <a:pt x="1409" y="637"/>
                  <a:pt x="1380" y="602"/>
                  <a:pt x="1380" y="564"/>
                </a:cubicBezTo>
                <a:cubicBezTo>
                  <a:pt x="1380" y="562"/>
                  <a:pt x="1380" y="561"/>
                  <a:pt x="1380" y="560"/>
                </a:cubicBezTo>
                <a:cubicBezTo>
                  <a:pt x="1364" y="542"/>
                  <a:pt x="1343" y="542"/>
                  <a:pt x="1328" y="525"/>
                </a:cubicBezTo>
                <a:cubicBezTo>
                  <a:pt x="1316" y="511"/>
                  <a:pt x="1290" y="482"/>
                  <a:pt x="1284" y="465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76" name="Freeform 42">
            <a:extLst>
              <a:ext uri="{FF2B5EF4-FFF2-40B4-BE49-F238E27FC236}">
                <a16:creationId xmlns:a16="http://schemas.microsoft.com/office/drawing/2014/main" id="{D569A6FA-EFEA-48AD-8C72-8AC12FB82063}"/>
              </a:ext>
            </a:extLst>
          </p:cNvPr>
          <p:cNvSpPr>
            <a:spLocks/>
          </p:cNvSpPr>
          <p:nvPr/>
        </p:nvSpPr>
        <p:spPr bwMode="auto">
          <a:xfrm>
            <a:off x="6225243" y="9332756"/>
            <a:ext cx="880882" cy="839126"/>
          </a:xfrm>
          <a:custGeom>
            <a:avLst/>
            <a:gdLst>
              <a:gd name="T0" fmla="*/ 434 w 1670"/>
              <a:gd name="T1" fmla="*/ 1283 h 1591"/>
              <a:gd name="T2" fmla="*/ 474 w 1670"/>
              <a:gd name="T3" fmla="*/ 1158 h 1591"/>
              <a:gd name="T4" fmla="*/ 509 w 1670"/>
              <a:gd name="T5" fmla="*/ 1068 h 1591"/>
              <a:gd name="T6" fmla="*/ 588 w 1670"/>
              <a:gd name="T7" fmla="*/ 976 h 1591"/>
              <a:gd name="T8" fmla="*/ 624 w 1670"/>
              <a:gd name="T9" fmla="*/ 989 h 1591"/>
              <a:gd name="T10" fmla="*/ 760 w 1670"/>
              <a:gd name="T11" fmla="*/ 994 h 1591"/>
              <a:gd name="T12" fmla="*/ 820 w 1670"/>
              <a:gd name="T13" fmla="*/ 979 h 1591"/>
              <a:gd name="T14" fmla="*/ 936 w 1670"/>
              <a:gd name="T15" fmla="*/ 943 h 1591"/>
              <a:gd name="T16" fmla="*/ 1045 w 1670"/>
              <a:gd name="T17" fmla="*/ 895 h 1591"/>
              <a:gd name="T18" fmla="*/ 1057 w 1670"/>
              <a:gd name="T19" fmla="*/ 797 h 1591"/>
              <a:gd name="T20" fmla="*/ 1138 w 1670"/>
              <a:gd name="T21" fmla="*/ 695 h 1591"/>
              <a:gd name="T22" fmla="*/ 1229 w 1670"/>
              <a:gd name="T23" fmla="*/ 608 h 1591"/>
              <a:gd name="T24" fmla="*/ 1301 w 1670"/>
              <a:gd name="T25" fmla="*/ 639 h 1591"/>
              <a:gd name="T26" fmla="*/ 1385 w 1670"/>
              <a:gd name="T27" fmla="*/ 649 h 1591"/>
              <a:gd name="T28" fmla="*/ 1468 w 1670"/>
              <a:gd name="T29" fmla="*/ 628 h 1591"/>
              <a:gd name="T30" fmla="*/ 1505 w 1670"/>
              <a:gd name="T31" fmla="*/ 463 h 1591"/>
              <a:gd name="T32" fmla="*/ 1616 w 1670"/>
              <a:gd name="T33" fmla="*/ 415 h 1591"/>
              <a:gd name="T34" fmla="*/ 1658 w 1670"/>
              <a:gd name="T35" fmla="*/ 268 h 1591"/>
              <a:gd name="T36" fmla="*/ 1561 w 1670"/>
              <a:gd name="T37" fmla="*/ 66 h 1591"/>
              <a:gd name="T38" fmla="*/ 1636 w 1670"/>
              <a:gd name="T39" fmla="*/ 52 h 1591"/>
              <a:gd name="T40" fmla="*/ 1575 w 1670"/>
              <a:gd name="T41" fmla="*/ 28 h 1591"/>
              <a:gd name="T42" fmla="*/ 1453 w 1670"/>
              <a:gd name="T43" fmla="*/ 7 h 1591"/>
              <a:gd name="T44" fmla="*/ 1362 w 1670"/>
              <a:gd name="T45" fmla="*/ 71 h 1591"/>
              <a:gd name="T46" fmla="*/ 1243 w 1670"/>
              <a:gd name="T47" fmla="*/ 103 h 1591"/>
              <a:gd name="T48" fmla="*/ 1086 w 1670"/>
              <a:gd name="T49" fmla="*/ 172 h 1591"/>
              <a:gd name="T50" fmla="*/ 973 w 1670"/>
              <a:gd name="T51" fmla="*/ 220 h 1591"/>
              <a:gd name="T52" fmla="*/ 1004 w 1670"/>
              <a:gd name="T53" fmla="*/ 339 h 1591"/>
              <a:gd name="T54" fmla="*/ 830 w 1670"/>
              <a:gd name="T55" fmla="*/ 461 h 1591"/>
              <a:gd name="T56" fmla="*/ 681 w 1670"/>
              <a:gd name="T57" fmla="*/ 618 h 1591"/>
              <a:gd name="T58" fmla="*/ 576 w 1670"/>
              <a:gd name="T59" fmla="*/ 703 h 1591"/>
              <a:gd name="T60" fmla="*/ 366 w 1670"/>
              <a:gd name="T61" fmla="*/ 894 h 1591"/>
              <a:gd name="T62" fmla="*/ 198 w 1670"/>
              <a:gd name="T63" fmla="*/ 1061 h 1591"/>
              <a:gd name="T64" fmla="*/ 34 w 1670"/>
              <a:gd name="T65" fmla="*/ 1137 h 1591"/>
              <a:gd name="T66" fmla="*/ 33 w 1670"/>
              <a:gd name="T67" fmla="*/ 1178 h 1591"/>
              <a:gd name="T68" fmla="*/ 54 w 1670"/>
              <a:gd name="T69" fmla="*/ 1231 h 1591"/>
              <a:gd name="T70" fmla="*/ 29 w 1670"/>
              <a:gd name="T71" fmla="*/ 1413 h 1591"/>
              <a:gd name="T72" fmla="*/ 123 w 1670"/>
              <a:gd name="T73" fmla="*/ 1462 h 1591"/>
              <a:gd name="T74" fmla="*/ 132 w 1670"/>
              <a:gd name="T75" fmla="*/ 1574 h 1591"/>
              <a:gd name="T76" fmla="*/ 208 w 1670"/>
              <a:gd name="T77" fmla="*/ 1587 h 1591"/>
              <a:gd name="T78" fmla="*/ 279 w 1670"/>
              <a:gd name="T79" fmla="*/ 1554 h 1591"/>
              <a:gd name="T80" fmla="*/ 330 w 1670"/>
              <a:gd name="T81" fmla="*/ 1519 h 1591"/>
              <a:gd name="T82" fmla="*/ 340 w 1670"/>
              <a:gd name="T83" fmla="*/ 1435 h 1591"/>
              <a:gd name="T84" fmla="*/ 404 w 1670"/>
              <a:gd name="T85" fmla="*/ 1399 h 15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670" h="1591">
                <a:moveTo>
                  <a:pt x="390" y="1345"/>
                </a:moveTo>
                <a:cubicBezTo>
                  <a:pt x="371" y="1302"/>
                  <a:pt x="404" y="1307"/>
                  <a:pt x="434" y="1283"/>
                </a:cubicBezTo>
                <a:cubicBezTo>
                  <a:pt x="466" y="1257"/>
                  <a:pt x="467" y="1239"/>
                  <a:pt x="465" y="1201"/>
                </a:cubicBezTo>
                <a:cubicBezTo>
                  <a:pt x="464" y="1183"/>
                  <a:pt x="466" y="1173"/>
                  <a:pt x="474" y="1158"/>
                </a:cubicBezTo>
                <a:cubicBezTo>
                  <a:pt x="481" y="1143"/>
                  <a:pt x="501" y="1135"/>
                  <a:pt x="495" y="1115"/>
                </a:cubicBezTo>
                <a:cubicBezTo>
                  <a:pt x="447" y="1114"/>
                  <a:pt x="489" y="1076"/>
                  <a:pt x="509" y="1068"/>
                </a:cubicBezTo>
                <a:cubicBezTo>
                  <a:pt x="540" y="1057"/>
                  <a:pt x="563" y="1045"/>
                  <a:pt x="573" y="1012"/>
                </a:cubicBezTo>
                <a:cubicBezTo>
                  <a:pt x="577" y="996"/>
                  <a:pt x="569" y="985"/>
                  <a:pt x="588" y="976"/>
                </a:cubicBezTo>
                <a:cubicBezTo>
                  <a:pt x="593" y="973"/>
                  <a:pt x="604" y="972"/>
                  <a:pt x="609" y="974"/>
                </a:cubicBezTo>
                <a:cubicBezTo>
                  <a:pt x="622" y="978"/>
                  <a:pt x="618" y="986"/>
                  <a:pt x="624" y="989"/>
                </a:cubicBezTo>
                <a:cubicBezTo>
                  <a:pt x="645" y="1000"/>
                  <a:pt x="665" y="975"/>
                  <a:pt x="695" y="979"/>
                </a:cubicBezTo>
                <a:cubicBezTo>
                  <a:pt x="724" y="982"/>
                  <a:pt x="734" y="1017"/>
                  <a:pt x="760" y="994"/>
                </a:cubicBezTo>
                <a:cubicBezTo>
                  <a:pt x="770" y="986"/>
                  <a:pt x="768" y="961"/>
                  <a:pt x="788" y="961"/>
                </a:cubicBezTo>
                <a:cubicBezTo>
                  <a:pt x="793" y="961"/>
                  <a:pt x="810" y="977"/>
                  <a:pt x="820" y="979"/>
                </a:cubicBezTo>
                <a:cubicBezTo>
                  <a:pt x="838" y="982"/>
                  <a:pt x="886" y="981"/>
                  <a:pt x="902" y="972"/>
                </a:cubicBezTo>
                <a:cubicBezTo>
                  <a:pt x="916" y="965"/>
                  <a:pt x="923" y="950"/>
                  <a:pt x="936" y="943"/>
                </a:cubicBezTo>
                <a:cubicBezTo>
                  <a:pt x="947" y="937"/>
                  <a:pt x="964" y="930"/>
                  <a:pt x="976" y="928"/>
                </a:cubicBezTo>
                <a:cubicBezTo>
                  <a:pt x="998" y="924"/>
                  <a:pt x="1054" y="935"/>
                  <a:pt x="1045" y="895"/>
                </a:cubicBezTo>
                <a:cubicBezTo>
                  <a:pt x="1040" y="870"/>
                  <a:pt x="968" y="869"/>
                  <a:pt x="979" y="838"/>
                </a:cubicBezTo>
                <a:cubicBezTo>
                  <a:pt x="983" y="827"/>
                  <a:pt x="1046" y="803"/>
                  <a:pt x="1057" y="797"/>
                </a:cubicBezTo>
                <a:cubicBezTo>
                  <a:pt x="1086" y="781"/>
                  <a:pt x="1100" y="758"/>
                  <a:pt x="1118" y="731"/>
                </a:cubicBezTo>
                <a:cubicBezTo>
                  <a:pt x="1125" y="719"/>
                  <a:pt x="1128" y="706"/>
                  <a:pt x="1138" y="695"/>
                </a:cubicBezTo>
                <a:cubicBezTo>
                  <a:pt x="1150" y="682"/>
                  <a:pt x="1165" y="678"/>
                  <a:pt x="1176" y="665"/>
                </a:cubicBezTo>
                <a:cubicBezTo>
                  <a:pt x="1193" y="645"/>
                  <a:pt x="1190" y="606"/>
                  <a:pt x="1229" y="608"/>
                </a:cubicBezTo>
                <a:cubicBezTo>
                  <a:pt x="1248" y="609"/>
                  <a:pt x="1248" y="627"/>
                  <a:pt x="1262" y="635"/>
                </a:cubicBezTo>
                <a:cubicBezTo>
                  <a:pt x="1272" y="641"/>
                  <a:pt x="1288" y="640"/>
                  <a:pt x="1301" y="639"/>
                </a:cubicBezTo>
                <a:cubicBezTo>
                  <a:pt x="1315" y="638"/>
                  <a:pt x="1326" y="630"/>
                  <a:pt x="1337" y="629"/>
                </a:cubicBezTo>
                <a:cubicBezTo>
                  <a:pt x="1359" y="627"/>
                  <a:pt x="1363" y="644"/>
                  <a:pt x="1385" y="649"/>
                </a:cubicBezTo>
                <a:cubicBezTo>
                  <a:pt x="1406" y="654"/>
                  <a:pt x="1429" y="640"/>
                  <a:pt x="1449" y="633"/>
                </a:cubicBezTo>
                <a:cubicBezTo>
                  <a:pt x="1455" y="631"/>
                  <a:pt x="1461" y="630"/>
                  <a:pt x="1468" y="628"/>
                </a:cubicBezTo>
                <a:cubicBezTo>
                  <a:pt x="1444" y="582"/>
                  <a:pt x="1552" y="550"/>
                  <a:pt x="1518" y="498"/>
                </a:cubicBezTo>
                <a:cubicBezTo>
                  <a:pt x="1509" y="484"/>
                  <a:pt x="1490" y="487"/>
                  <a:pt x="1505" y="463"/>
                </a:cubicBezTo>
                <a:cubicBezTo>
                  <a:pt x="1514" y="449"/>
                  <a:pt x="1526" y="450"/>
                  <a:pt x="1539" y="443"/>
                </a:cubicBezTo>
                <a:cubicBezTo>
                  <a:pt x="1567" y="427"/>
                  <a:pt x="1586" y="424"/>
                  <a:pt x="1616" y="415"/>
                </a:cubicBezTo>
                <a:cubicBezTo>
                  <a:pt x="1652" y="405"/>
                  <a:pt x="1638" y="377"/>
                  <a:pt x="1638" y="345"/>
                </a:cubicBezTo>
                <a:cubicBezTo>
                  <a:pt x="1638" y="313"/>
                  <a:pt x="1653" y="296"/>
                  <a:pt x="1658" y="268"/>
                </a:cubicBezTo>
                <a:cubicBezTo>
                  <a:pt x="1670" y="200"/>
                  <a:pt x="1591" y="177"/>
                  <a:pt x="1554" y="138"/>
                </a:cubicBezTo>
                <a:cubicBezTo>
                  <a:pt x="1530" y="112"/>
                  <a:pt x="1534" y="86"/>
                  <a:pt x="1561" y="66"/>
                </a:cubicBezTo>
                <a:cubicBezTo>
                  <a:pt x="1581" y="51"/>
                  <a:pt x="1606" y="53"/>
                  <a:pt x="1633" y="54"/>
                </a:cubicBezTo>
                <a:cubicBezTo>
                  <a:pt x="1634" y="53"/>
                  <a:pt x="1635" y="52"/>
                  <a:pt x="1636" y="52"/>
                </a:cubicBezTo>
                <a:cubicBezTo>
                  <a:pt x="1659" y="36"/>
                  <a:pt x="1660" y="48"/>
                  <a:pt x="1649" y="35"/>
                </a:cubicBezTo>
                <a:cubicBezTo>
                  <a:pt x="1638" y="21"/>
                  <a:pt x="1604" y="26"/>
                  <a:pt x="1575" y="28"/>
                </a:cubicBezTo>
                <a:cubicBezTo>
                  <a:pt x="1546" y="30"/>
                  <a:pt x="1527" y="33"/>
                  <a:pt x="1497" y="33"/>
                </a:cubicBezTo>
                <a:cubicBezTo>
                  <a:pt x="1466" y="33"/>
                  <a:pt x="1477" y="13"/>
                  <a:pt x="1453" y="7"/>
                </a:cubicBezTo>
                <a:cubicBezTo>
                  <a:pt x="1429" y="0"/>
                  <a:pt x="1421" y="18"/>
                  <a:pt x="1407" y="33"/>
                </a:cubicBezTo>
                <a:cubicBezTo>
                  <a:pt x="1392" y="47"/>
                  <a:pt x="1381" y="69"/>
                  <a:pt x="1362" y="71"/>
                </a:cubicBezTo>
                <a:cubicBezTo>
                  <a:pt x="1344" y="73"/>
                  <a:pt x="1336" y="75"/>
                  <a:pt x="1319" y="87"/>
                </a:cubicBezTo>
                <a:cubicBezTo>
                  <a:pt x="1303" y="100"/>
                  <a:pt x="1290" y="101"/>
                  <a:pt x="1243" y="103"/>
                </a:cubicBezTo>
                <a:cubicBezTo>
                  <a:pt x="1196" y="104"/>
                  <a:pt x="1136" y="136"/>
                  <a:pt x="1115" y="146"/>
                </a:cubicBezTo>
                <a:cubicBezTo>
                  <a:pt x="1094" y="155"/>
                  <a:pt x="1089" y="157"/>
                  <a:pt x="1086" y="172"/>
                </a:cubicBezTo>
                <a:cubicBezTo>
                  <a:pt x="1084" y="186"/>
                  <a:pt x="1040" y="194"/>
                  <a:pt x="1009" y="193"/>
                </a:cubicBezTo>
                <a:cubicBezTo>
                  <a:pt x="977" y="192"/>
                  <a:pt x="954" y="206"/>
                  <a:pt x="973" y="220"/>
                </a:cubicBezTo>
                <a:cubicBezTo>
                  <a:pt x="993" y="233"/>
                  <a:pt x="990" y="232"/>
                  <a:pt x="1010" y="245"/>
                </a:cubicBezTo>
                <a:cubicBezTo>
                  <a:pt x="1030" y="259"/>
                  <a:pt x="1010" y="308"/>
                  <a:pt x="1004" y="339"/>
                </a:cubicBezTo>
                <a:cubicBezTo>
                  <a:pt x="998" y="371"/>
                  <a:pt x="947" y="391"/>
                  <a:pt x="919" y="403"/>
                </a:cubicBezTo>
                <a:cubicBezTo>
                  <a:pt x="891" y="416"/>
                  <a:pt x="855" y="443"/>
                  <a:pt x="830" y="461"/>
                </a:cubicBezTo>
                <a:cubicBezTo>
                  <a:pt x="804" y="479"/>
                  <a:pt x="766" y="500"/>
                  <a:pt x="741" y="539"/>
                </a:cubicBezTo>
                <a:cubicBezTo>
                  <a:pt x="717" y="577"/>
                  <a:pt x="695" y="594"/>
                  <a:pt x="681" y="618"/>
                </a:cubicBezTo>
                <a:cubicBezTo>
                  <a:pt x="667" y="642"/>
                  <a:pt x="649" y="673"/>
                  <a:pt x="626" y="682"/>
                </a:cubicBezTo>
                <a:cubicBezTo>
                  <a:pt x="603" y="692"/>
                  <a:pt x="597" y="690"/>
                  <a:pt x="576" y="703"/>
                </a:cubicBezTo>
                <a:cubicBezTo>
                  <a:pt x="555" y="717"/>
                  <a:pt x="500" y="763"/>
                  <a:pt x="479" y="783"/>
                </a:cubicBezTo>
                <a:cubicBezTo>
                  <a:pt x="458" y="803"/>
                  <a:pt x="384" y="873"/>
                  <a:pt x="366" y="894"/>
                </a:cubicBezTo>
                <a:cubicBezTo>
                  <a:pt x="348" y="915"/>
                  <a:pt x="281" y="990"/>
                  <a:pt x="257" y="1006"/>
                </a:cubicBezTo>
                <a:cubicBezTo>
                  <a:pt x="233" y="1023"/>
                  <a:pt x="209" y="1035"/>
                  <a:pt x="198" y="1061"/>
                </a:cubicBezTo>
                <a:cubicBezTo>
                  <a:pt x="188" y="1087"/>
                  <a:pt x="182" y="1096"/>
                  <a:pt x="150" y="1113"/>
                </a:cubicBezTo>
                <a:cubicBezTo>
                  <a:pt x="119" y="1129"/>
                  <a:pt x="73" y="1138"/>
                  <a:pt x="34" y="1137"/>
                </a:cubicBezTo>
                <a:cubicBezTo>
                  <a:pt x="26" y="1136"/>
                  <a:pt x="22" y="1142"/>
                  <a:pt x="17" y="1147"/>
                </a:cubicBezTo>
                <a:cubicBezTo>
                  <a:pt x="25" y="1156"/>
                  <a:pt x="31" y="1168"/>
                  <a:pt x="33" y="1178"/>
                </a:cubicBezTo>
                <a:cubicBezTo>
                  <a:pt x="35" y="1186"/>
                  <a:pt x="31" y="1196"/>
                  <a:pt x="34" y="1204"/>
                </a:cubicBezTo>
                <a:cubicBezTo>
                  <a:pt x="38" y="1215"/>
                  <a:pt x="51" y="1218"/>
                  <a:pt x="54" y="1231"/>
                </a:cubicBezTo>
                <a:cubicBezTo>
                  <a:pt x="59" y="1251"/>
                  <a:pt x="26" y="1338"/>
                  <a:pt x="3" y="1340"/>
                </a:cubicBezTo>
                <a:cubicBezTo>
                  <a:pt x="0" y="1354"/>
                  <a:pt x="20" y="1401"/>
                  <a:pt x="29" y="1413"/>
                </a:cubicBezTo>
                <a:cubicBezTo>
                  <a:pt x="45" y="1434"/>
                  <a:pt x="77" y="1430"/>
                  <a:pt x="102" y="1441"/>
                </a:cubicBezTo>
                <a:cubicBezTo>
                  <a:pt x="118" y="1448"/>
                  <a:pt x="123" y="1439"/>
                  <a:pt x="123" y="1462"/>
                </a:cubicBezTo>
                <a:cubicBezTo>
                  <a:pt x="123" y="1480"/>
                  <a:pt x="108" y="1483"/>
                  <a:pt x="103" y="1498"/>
                </a:cubicBezTo>
                <a:cubicBezTo>
                  <a:pt x="92" y="1529"/>
                  <a:pt x="101" y="1567"/>
                  <a:pt x="132" y="1574"/>
                </a:cubicBezTo>
                <a:cubicBezTo>
                  <a:pt x="143" y="1577"/>
                  <a:pt x="156" y="1574"/>
                  <a:pt x="167" y="1577"/>
                </a:cubicBezTo>
                <a:cubicBezTo>
                  <a:pt x="179" y="1579"/>
                  <a:pt x="195" y="1591"/>
                  <a:pt x="208" y="1587"/>
                </a:cubicBezTo>
                <a:cubicBezTo>
                  <a:pt x="226" y="1581"/>
                  <a:pt x="223" y="1561"/>
                  <a:pt x="238" y="1553"/>
                </a:cubicBezTo>
                <a:cubicBezTo>
                  <a:pt x="244" y="1550"/>
                  <a:pt x="272" y="1552"/>
                  <a:pt x="279" y="1554"/>
                </a:cubicBezTo>
                <a:cubicBezTo>
                  <a:pt x="293" y="1557"/>
                  <a:pt x="300" y="1572"/>
                  <a:pt x="314" y="1558"/>
                </a:cubicBezTo>
                <a:cubicBezTo>
                  <a:pt x="322" y="1551"/>
                  <a:pt x="324" y="1528"/>
                  <a:pt x="330" y="1519"/>
                </a:cubicBezTo>
                <a:cubicBezTo>
                  <a:pt x="340" y="1503"/>
                  <a:pt x="349" y="1499"/>
                  <a:pt x="350" y="1480"/>
                </a:cubicBezTo>
                <a:cubicBezTo>
                  <a:pt x="351" y="1463"/>
                  <a:pt x="336" y="1451"/>
                  <a:pt x="340" y="1435"/>
                </a:cubicBezTo>
                <a:cubicBezTo>
                  <a:pt x="344" y="1416"/>
                  <a:pt x="373" y="1399"/>
                  <a:pt x="392" y="1398"/>
                </a:cubicBezTo>
                <a:cubicBezTo>
                  <a:pt x="397" y="1398"/>
                  <a:pt x="400" y="1398"/>
                  <a:pt x="404" y="1399"/>
                </a:cubicBezTo>
                <a:cubicBezTo>
                  <a:pt x="404" y="1380"/>
                  <a:pt x="395" y="1355"/>
                  <a:pt x="390" y="1345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78" name="Freeform 43">
            <a:extLst>
              <a:ext uri="{FF2B5EF4-FFF2-40B4-BE49-F238E27FC236}">
                <a16:creationId xmlns:a16="http://schemas.microsoft.com/office/drawing/2014/main" id="{948ADB42-5F69-4E76-8583-0B4B6C6F63A6}"/>
              </a:ext>
            </a:extLst>
          </p:cNvPr>
          <p:cNvSpPr>
            <a:spLocks/>
          </p:cNvSpPr>
          <p:nvPr/>
        </p:nvSpPr>
        <p:spPr bwMode="auto">
          <a:xfrm>
            <a:off x="6420845" y="9652509"/>
            <a:ext cx="760751" cy="578992"/>
          </a:xfrm>
          <a:custGeom>
            <a:avLst/>
            <a:gdLst>
              <a:gd name="T0" fmla="*/ 1417 w 1442"/>
              <a:gd name="T1" fmla="*/ 676 h 1098"/>
              <a:gd name="T2" fmla="*/ 1374 w 1442"/>
              <a:gd name="T3" fmla="*/ 559 h 1098"/>
              <a:gd name="T4" fmla="*/ 1348 w 1442"/>
              <a:gd name="T5" fmla="*/ 375 h 1098"/>
              <a:gd name="T6" fmla="*/ 1297 w 1442"/>
              <a:gd name="T7" fmla="*/ 301 h 1098"/>
              <a:gd name="T8" fmla="*/ 1285 w 1442"/>
              <a:gd name="T9" fmla="*/ 153 h 1098"/>
              <a:gd name="T10" fmla="*/ 1186 w 1442"/>
              <a:gd name="T11" fmla="*/ 45 h 1098"/>
              <a:gd name="T12" fmla="*/ 1097 w 1442"/>
              <a:gd name="T13" fmla="*/ 22 h 1098"/>
              <a:gd name="T14" fmla="*/ 1014 w 1442"/>
              <a:gd name="T15" fmla="*/ 43 h 1098"/>
              <a:gd name="T16" fmla="*/ 930 w 1442"/>
              <a:gd name="T17" fmla="*/ 33 h 1098"/>
              <a:gd name="T18" fmla="*/ 858 w 1442"/>
              <a:gd name="T19" fmla="*/ 2 h 1098"/>
              <a:gd name="T20" fmla="*/ 767 w 1442"/>
              <a:gd name="T21" fmla="*/ 89 h 1098"/>
              <a:gd name="T22" fmla="*/ 686 w 1442"/>
              <a:gd name="T23" fmla="*/ 191 h 1098"/>
              <a:gd name="T24" fmla="*/ 674 w 1442"/>
              <a:gd name="T25" fmla="*/ 289 h 1098"/>
              <a:gd name="T26" fmla="*/ 565 w 1442"/>
              <a:gd name="T27" fmla="*/ 337 h 1098"/>
              <a:gd name="T28" fmla="*/ 449 w 1442"/>
              <a:gd name="T29" fmla="*/ 373 h 1098"/>
              <a:gd name="T30" fmla="*/ 389 w 1442"/>
              <a:gd name="T31" fmla="*/ 388 h 1098"/>
              <a:gd name="T32" fmla="*/ 253 w 1442"/>
              <a:gd name="T33" fmla="*/ 383 h 1098"/>
              <a:gd name="T34" fmla="*/ 217 w 1442"/>
              <a:gd name="T35" fmla="*/ 370 h 1098"/>
              <a:gd name="T36" fmla="*/ 138 w 1442"/>
              <a:gd name="T37" fmla="*/ 462 h 1098"/>
              <a:gd name="T38" fmla="*/ 103 w 1442"/>
              <a:gd name="T39" fmla="*/ 552 h 1098"/>
              <a:gd name="T40" fmla="*/ 63 w 1442"/>
              <a:gd name="T41" fmla="*/ 677 h 1098"/>
              <a:gd name="T42" fmla="*/ 33 w 1442"/>
              <a:gd name="T43" fmla="*/ 793 h 1098"/>
              <a:gd name="T44" fmla="*/ 35 w 1442"/>
              <a:gd name="T45" fmla="*/ 885 h 1098"/>
              <a:gd name="T46" fmla="*/ 86 w 1442"/>
              <a:gd name="T47" fmla="*/ 1003 h 1098"/>
              <a:gd name="T48" fmla="*/ 182 w 1442"/>
              <a:gd name="T49" fmla="*/ 1098 h 1098"/>
              <a:gd name="T50" fmla="*/ 211 w 1442"/>
              <a:gd name="T51" fmla="*/ 1000 h 1098"/>
              <a:gd name="T52" fmla="*/ 294 w 1442"/>
              <a:gd name="T53" fmla="*/ 928 h 1098"/>
              <a:gd name="T54" fmla="*/ 395 w 1442"/>
              <a:gd name="T55" fmla="*/ 925 h 1098"/>
              <a:gd name="T56" fmla="*/ 471 w 1442"/>
              <a:gd name="T57" fmla="*/ 954 h 1098"/>
              <a:gd name="T58" fmla="*/ 500 w 1442"/>
              <a:gd name="T59" fmla="*/ 1025 h 1098"/>
              <a:gd name="T60" fmla="*/ 533 w 1442"/>
              <a:gd name="T61" fmla="*/ 1057 h 1098"/>
              <a:gd name="T62" fmla="*/ 620 w 1442"/>
              <a:gd name="T63" fmla="*/ 1071 h 1098"/>
              <a:gd name="T64" fmla="*/ 691 w 1442"/>
              <a:gd name="T65" fmla="*/ 1052 h 1098"/>
              <a:gd name="T66" fmla="*/ 715 w 1442"/>
              <a:gd name="T67" fmla="*/ 1049 h 1098"/>
              <a:gd name="T68" fmla="*/ 827 w 1442"/>
              <a:gd name="T69" fmla="*/ 985 h 1098"/>
              <a:gd name="T70" fmla="*/ 884 w 1442"/>
              <a:gd name="T71" fmla="*/ 970 h 1098"/>
              <a:gd name="T72" fmla="*/ 1018 w 1442"/>
              <a:gd name="T73" fmla="*/ 977 h 1098"/>
              <a:gd name="T74" fmla="*/ 1108 w 1442"/>
              <a:gd name="T75" fmla="*/ 1046 h 1098"/>
              <a:gd name="T76" fmla="*/ 1150 w 1442"/>
              <a:gd name="T77" fmla="*/ 937 h 1098"/>
              <a:gd name="T78" fmla="*/ 1205 w 1442"/>
              <a:gd name="T79" fmla="*/ 849 h 1098"/>
              <a:gd name="T80" fmla="*/ 1296 w 1442"/>
              <a:gd name="T81" fmla="*/ 916 h 1098"/>
              <a:gd name="T82" fmla="*/ 1338 w 1442"/>
              <a:gd name="T83" fmla="*/ 876 h 1098"/>
              <a:gd name="T84" fmla="*/ 1378 w 1442"/>
              <a:gd name="T85" fmla="*/ 828 h 1098"/>
              <a:gd name="T86" fmla="*/ 1412 w 1442"/>
              <a:gd name="T87" fmla="*/ 794 h 1098"/>
              <a:gd name="T88" fmla="*/ 1432 w 1442"/>
              <a:gd name="T89" fmla="*/ 795 h 10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442" h="1098">
                <a:moveTo>
                  <a:pt x="1441" y="738"/>
                </a:moveTo>
                <a:cubicBezTo>
                  <a:pt x="1440" y="711"/>
                  <a:pt x="1430" y="699"/>
                  <a:pt x="1417" y="676"/>
                </a:cubicBezTo>
                <a:cubicBezTo>
                  <a:pt x="1404" y="656"/>
                  <a:pt x="1379" y="639"/>
                  <a:pt x="1370" y="618"/>
                </a:cubicBezTo>
                <a:cubicBezTo>
                  <a:pt x="1362" y="599"/>
                  <a:pt x="1374" y="580"/>
                  <a:pt x="1374" y="559"/>
                </a:cubicBezTo>
                <a:cubicBezTo>
                  <a:pt x="1375" y="532"/>
                  <a:pt x="1366" y="522"/>
                  <a:pt x="1355" y="500"/>
                </a:cubicBezTo>
                <a:cubicBezTo>
                  <a:pt x="1333" y="458"/>
                  <a:pt x="1369" y="415"/>
                  <a:pt x="1348" y="375"/>
                </a:cubicBezTo>
                <a:cubicBezTo>
                  <a:pt x="1340" y="361"/>
                  <a:pt x="1324" y="350"/>
                  <a:pt x="1315" y="337"/>
                </a:cubicBezTo>
                <a:cubicBezTo>
                  <a:pt x="1308" y="326"/>
                  <a:pt x="1304" y="313"/>
                  <a:pt x="1297" y="301"/>
                </a:cubicBezTo>
                <a:cubicBezTo>
                  <a:pt x="1280" y="272"/>
                  <a:pt x="1267" y="263"/>
                  <a:pt x="1267" y="227"/>
                </a:cubicBezTo>
                <a:cubicBezTo>
                  <a:pt x="1267" y="197"/>
                  <a:pt x="1280" y="180"/>
                  <a:pt x="1285" y="153"/>
                </a:cubicBezTo>
                <a:cubicBezTo>
                  <a:pt x="1290" y="125"/>
                  <a:pt x="1272" y="95"/>
                  <a:pt x="1254" y="74"/>
                </a:cubicBezTo>
                <a:cubicBezTo>
                  <a:pt x="1236" y="54"/>
                  <a:pt x="1213" y="48"/>
                  <a:pt x="1186" y="45"/>
                </a:cubicBezTo>
                <a:cubicBezTo>
                  <a:pt x="1164" y="43"/>
                  <a:pt x="1122" y="51"/>
                  <a:pt x="1107" y="36"/>
                </a:cubicBezTo>
                <a:cubicBezTo>
                  <a:pt x="1102" y="31"/>
                  <a:pt x="1099" y="27"/>
                  <a:pt x="1097" y="22"/>
                </a:cubicBezTo>
                <a:cubicBezTo>
                  <a:pt x="1090" y="24"/>
                  <a:pt x="1084" y="25"/>
                  <a:pt x="1078" y="27"/>
                </a:cubicBezTo>
                <a:cubicBezTo>
                  <a:pt x="1058" y="34"/>
                  <a:pt x="1035" y="48"/>
                  <a:pt x="1014" y="43"/>
                </a:cubicBezTo>
                <a:cubicBezTo>
                  <a:pt x="992" y="38"/>
                  <a:pt x="988" y="21"/>
                  <a:pt x="966" y="23"/>
                </a:cubicBezTo>
                <a:cubicBezTo>
                  <a:pt x="955" y="24"/>
                  <a:pt x="944" y="32"/>
                  <a:pt x="930" y="33"/>
                </a:cubicBezTo>
                <a:cubicBezTo>
                  <a:pt x="917" y="34"/>
                  <a:pt x="901" y="35"/>
                  <a:pt x="891" y="29"/>
                </a:cubicBezTo>
                <a:cubicBezTo>
                  <a:pt x="877" y="21"/>
                  <a:pt x="877" y="3"/>
                  <a:pt x="858" y="2"/>
                </a:cubicBezTo>
                <a:cubicBezTo>
                  <a:pt x="819" y="0"/>
                  <a:pt x="822" y="39"/>
                  <a:pt x="805" y="59"/>
                </a:cubicBezTo>
                <a:cubicBezTo>
                  <a:pt x="794" y="72"/>
                  <a:pt x="779" y="76"/>
                  <a:pt x="767" y="89"/>
                </a:cubicBezTo>
                <a:cubicBezTo>
                  <a:pt x="757" y="100"/>
                  <a:pt x="754" y="113"/>
                  <a:pt x="747" y="125"/>
                </a:cubicBezTo>
                <a:cubicBezTo>
                  <a:pt x="729" y="152"/>
                  <a:pt x="715" y="175"/>
                  <a:pt x="686" y="191"/>
                </a:cubicBezTo>
                <a:cubicBezTo>
                  <a:pt x="675" y="197"/>
                  <a:pt x="612" y="221"/>
                  <a:pt x="608" y="232"/>
                </a:cubicBezTo>
                <a:cubicBezTo>
                  <a:pt x="597" y="263"/>
                  <a:pt x="669" y="264"/>
                  <a:pt x="674" y="289"/>
                </a:cubicBezTo>
                <a:cubicBezTo>
                  <a:pt x="683" y="329"/>
                  <a:pt x="627" y="318"/>
                  <a:pt x="605" y="322"/>
                </a:cubicBezTo>
                <a:cubicBezTo>
                  <a:pt x="593" y="324"/>
                  <a:pt x="576" y="331"/>
                  <a:pt x="565" y="337"/>
                </a:cubicBezTo>
                <a:cubicBezTo>
                  <a:pt x="552" y="344"/>
                  <a:pt x="545" y="359"/>
                  <a:pt x="531" y="366"/>
                </a:cubicBezTo>
                <a:cubicBezTo>
                  <a:pt x="515" y="375"/>
                  <a:pt x="467" y="376"/>
                  <a:pt x="449" y="373"/>
                </a:cubicBezTo>
                <a:cubicBezTo>
                  <a:pt x="439" y="371"/>
                  <a:pt x="422" y="355"/>
                  <a:pt x="417" y="355"/>
                </a:cubicBezTo>
                <a:cubicBezTo>
                  <a:pt x="397" y="355"/>
                  <a:pt x="399" y="380"/>
                  <a:pt x="389" y="388"/>
                </a:cubicBezTo>
                <a:cubicBezTo>
                  <a:pt x="363" y="411"/>
                  <a:pt x="353" y="376"/>
                  <a:pt x="324" y="373"/>
                </a:cubicBezTo>
                <a:cubicBezTo>
                  <a:pt x="294" y="369"/>
                  <a:pt x="274" y="394"/>
                  <a:pt x="253" y="383"/>
                </a:cubicBezTo>
                <a:cubicBezTo>
                  <a:pt x="247" y="380"/>
                  <a:pt x="251" y="372"/>
                  <a:pt x="238" y="368"/>
                </a:cubicBezTo>
                <a:cubicBezTo>
                  <a:pt x="233" y="366"/>
                  <a:pt x="222" y="367"/>
                  <a:pt x="217" y="370"/>
                </a:cubicBezTo>
                <a:cubicBezTo>
                  <a:pt x="198" y="379"/>
                  <a:pt x="206" y="390"/>
                  <a:pt x="202" y="406"/>
                </a:cubicBezTo>
                <a:cubicBezTo>
                  <a:pt x="192" y="439"/>
                  <a:pt x="169" y="451"/>
                  <a:pt x="138" y="462"/>
                </a:cubicBezTo>
                <a:cubicBezTo>
                  <a:pt x="118" y="470"/>
                  <a:pt x="76" y="508"/>
                  <a:pt x="124" y="509"/>
                </a:cubicBezTo>
                <a:cubicBezTo>
                  <a:pt x="130" y="529"/>
                  <a:pt x="110" y="537"/>
                  <a:pt x="103" y="552"/>
                </a:cubicBezTo>
                <a:cubicBezTo>
                  <a:pt x="95" y="567"/>
                  <a:pt x="93" y="577"/>
                  <a:pt x="94" y="595"/>
                </a:cubicBezTo>
                <a:cubicBezTo>
                  <a:pt x="96" y="633"/>
                  <a:pt x="95" y="651"/>
                  <a:pt x="63" y="677"/>
                </a:cubicBezTo>
                <a:cubicBezTo>
                  <a:pt x="33" y="701"/>
                  <a:pt x="0" y="696"/>
                  <a:pt x="19" y="739"/>
                </a:cubicBezTo>
                <a:cubicBezTo>
                  <a:pt x="24" y="749"/>
                  <a:pt x="33" y="774"/>
                  <a:pt x="33" y="793"/>
                </a:cubicBezTo>
                <a:cubicBezTo>
                  <a:pt x="46" y="797"/>
                  <a:pt x="44" y="809"/>
                  <a:pt x="43" y="828"/>
                </a:cubicBezTo>
                <a:cubicBezTo>
                  <a:pt x="42" y="847"/>
                  <a:pt x="37" y="865"/>
                  <a:pt x="35" y="885"/>
                </a:cubicBezTo>
                <a:cubicBezTo>
                  <a:pt x="31" y="918"/>
                  <a:pt x="48" y="917"/>
                  <a:pt x="69" y="938"/>
                </a:cubicBezTo>
                <a:cubicBezTo>
                  <a:pt x="93" y="962"/>
                  <a:pt x="77" y="975"/>
                  <a:pt x="86" y="1003"/>
                </a:cubicBezTo>
                <a:cubicBezTo>
                  <a:pt x="92" y="1020"/>
                  <a:pt x="118" y="1049"/>
                  <a:pt x="130" y="1063"/>
                </a:cubicBezTo>
                <a:cubicBezTo>
                  <a:pt x="145" y="1080"/>
                  <a:pt x="166" y="1080"/>
                  <a:pt x="182" y="1098"/>
                </a:cubicBezTo>
                <a:cubicBezTo>
                  <a:pt x="184" y="1077"/>
                  <a:pt x="198" y="1074"/>
                  <a:pt x="205" y="1055"/>
                </a:cubicBezTo>
                <a:cubicBezTo>
                  <a:pt x="211" y="1039"/>
                  <a:pt x="199" y="1015"/>
                  <a:pt x="211" y="1000"/>
                </a:cubicBezTo>
                <a:cubicBezTo>
                  <a:pt x="222" y="986"/>
                  <a:pt x="246" y="992"/>
                  <a:pt x="260" y="983"/>
                </a:cubicBezTo>
                <a:cubicBezTo>
                  <a:pt x="280" y="969"/>
                  <a:pt x="276" y="944"/>
                  <a:pt x="294" y="928"/>
                </a:cubicBezTo>
                <a:cubicBezTo>
                  <a:pt x="311" y="914"/>
                  <a:pt x="324" y="912"/>
                  <a:pt x="345" y="917"/>
                </a:cubicBezTo>
                <a:cubicBezTo>
                  <a:pt x="369" y="924"/>
                  <a:pt x="371" y="932"/>
                  <a:pt x="395" y="925"/>
                </a:cubicBezTo>
                <a:cubicBezTo>
                  <a:pt x="414" y="919"/>
                  <a:pt x="435" y="911"/>
                  <a:pt x="454" y="917"/>
                </a:cubicBezTo>
                <a:cubicBezTo>
                  <a:pt x="480" y="926"/>
                  <a:pt x="474" y="932"/>
                  <a:pt x="471" y="954"/>
                </a:cubicBezTo>
                <a:cubicBezTo>
                  <a:pt x="470" y="967"/>
                  <a:pt x="476" y="986"/>
                  <a:pt x="483" y="997"/>
                </a:cubicBezTo>
                <a:cubicBezTo>
                  <a:pt x="488" y="1007"/>
                  <a:pt x="495" y="1015"/>
                  <a:pt x="500" y="1025"/>
                </a:cubicBezTo>
                <a:cubicBezTo>
                  <a:pt x="502" y="1030"/>
                  <a:pt x="505" y="1043"/>
                  <a:pt x="508" y="1047"/>
                </a:cubicBezTo>
                <a:cubicBezTo>
                  <a:pt x="513" y="1052"/>
                  <a:pt x="526" y="1054"/>
                  <a:pt x="533" y="1057"/>
                </a:cubicBezTo>
                <a:cubicBezTo>
                  <a:pt x="540" y="1062"/>
                  <a:pt x="547" y="1067"/>
                  <a:pt x="555" y="1071"/>
                </a:cubicBezTo>
                <a:cubicBezTo>
                  <a:pt x="575" y="1079"/>
                  <a:pt x="600" y="1072"/>
                  <a:pt x="620" y="1071"/>
                </a:cubicBezTo>
                <a:cubicBezTo>
                  <a:pt x="633" y="1070"/>
                  <a:pt x="646" y="1068"/>
                  <a:pt x="658" y="1065"/>
                </a:cubicBezTo>
                <a:cubicBezTo>
                  <a:pt x="668" y="1063"/>
                  <a:pt x="683" y="1051"/>
                  <a:pt x="691" y="1052"/>
                </a:cubicBezTo>
                <a:cubicBezTo>
                  <a:pt x="693" y="1059"/>
                  <a:pt x="695" y="1076"/>
                  <a:pt x="707" y="1070"/>
                </a:cubicBezTo>
                <a:cubicBezTo>
                  <a:pt x="710" y="1069"/>
                  <a:pt x="714" y="1052"/>
                  <a:pt x="715" y="1049"/>
                </a:cubicBezTo>
                <a:cubicBezTo>
                  <a:pt x="725" y="1027"/>
                  <a:pt x="735" y="1012"/>
                  <a:pt x="760" y="1010"/>
                </a:cubicBezTo>
                <a:cubicBezTo>
                  <a:pt x="785" y="1009"/>
                  <a:pt x="807" y="999"/>
                  <a:pt x="827" y="985"/>
                </a:cubicBezTo>
                <a:cubicBezTo>
                  <a:pt x="839" y="976"/>
                  <a:pt x="868" y="948"/>
                  <a:pt x="885" y="955"/>
                </a:cubicBezTo>
                <a:cubicBezTo>
                  <a:pt x="884" y="960"/>
                  <a:pt x="883" y="965"/>
                  <a:pt x="884" y="970"/>
                </a:cubicBezTo>
                <a:cubicBezTo>
                  <a:pt x="909" y="968"/>
                  <a:pt x="932" y="963"/>
                  <a:pt x="958" y="964"/>
                </a:cubicBezTo>
                <a:cubicBezTo>
                  <a:pt x="977" y="965"/>
                  <a:pt x="1002" y="963"/>
                  <a:pt x="1018" y="977"/>
                </a:cubicBezTo>
                <a:cubicBezTo>
                  <a:pt x="1034" y="992"/>
                  <a:pt x="1036" y="1016"/>
                  <a:pt x="1049" y="1032"/>
                </a:cubicBezTo>
                <a:cubicBezTo>
                  <a:pt x="1062" y="1050"/>
                  <a:pt x="1087" y="1052"/>
                  <a:pt x="1108" y="1046"/>
                </a:cubicBezTo>
                <a:cubicBezTo>
                  <a:pt x="1141" y="1037"/>
                  <a:pt x="1161" y="1017"/>
                  <a:pt x="1156" y="983"/>
                </a:cubicBezTo>
                <a:cubicBezTo>
                  <a:pt x="1154" y="968"/>
                  <a:pt x="1152" y="952"/>
                  <a:pt x="1150" y="937"/>
                </a:cubicBezTo>
                <a:cubicBezTo>
                  <a:pt x="1146" y="918"/>
                  <a:pt x="1139" y="903"/>
                  <a:pt x="1148" y="884"/>
                </a:cubicBezTo>
                <a:cubicBezTo>
                  <a:pt x="1156" y="865"/>
                  <a:pt x="1185" y="852"/>
                  <a:pt x="1205" y="849"/>
                </a:cubicBezTo>
                <a:cubicBezTo>
                  <a:pt x="1234" y="846"/>
                  <a:pt x="1234" y="865"/>
                  <a:pt x="1241" y="885"/>
                </a:cubicBezTo>
                <a:cubicBezTo>
                  <a:pt x="1250" y="910"/>
                  <a:pt x="1271" y="916"/>
                  <a:pt x="1296" y="916"/>
                </a:cubicBezTo>
                <a:cubicBezTo>
                  <a:pt x="1307" y="916"/>
                  <a:pt x="1318" y="918"/>
                  <a:pt x="1327" y="910"/>
                </a:cubicBezTo>
                <a:cubicBezTo>
                  <a:pt x="1337" y="901"/>
                  <a:pt x="1334" y="887"/>
                  <a:pt x="1338" y="876"/>
                </a:cubicBezTo>
                <a:cubicBezTo>
                  <a:pt x="1342" y="864"/>
                  <a:pt x="1349" y="851"/>
                  <a:pt x="1355" y="840"/>
                </a:cubicBezTo>
                <a:cubicBezTo>
                  <a:pt x="1362" y="828"/>
                  <a:pt x="1365" y="827"/>
                  <a:pt x="1378" y="828"/>
                </a:cubicBezTo>
                <a:cubicBezTo>
                  <a:pt x="1389" y="828"/>
                  <a:pt x="1400" y="829"/>
                  <a:pt x="1405" y="818"/>
                </a:cubicBezTo>
                <a:cubicBezTo>
                  <a:pt x="1409" y="808"/>
                  <a:pt x="1401" y="800"/>
                  <a:pt x="1412" y="794"/>
                </a:cubicBezTo>
                <a:cubicBezTo>
                  <a:pt x="1418" y="792"/>
                  <a:pt x="1425" y="793"/>
                  <a:pt x="1432" y="796"/>
                </a:cubicBezTo>
                <a:cubicBezTo>
                  <a:pt x="1432" y="796"/>
                  <a:pt x="1432" y="795"/>
                  <a:pt x="1432" y="795"/>
                </a:cubicBezTo>
                <a:cubicBezTo>
                  <a:pt x="1439" y="776"/>
                  <a:pt x="1442" y="760"/>
                  <a:pt x="1441" y="738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80" name="Freeform 44">
            <a:extLst>
              <a:ext uri="{FF2B5EF4-FFF2-40B4-BE49-F238E27FC236}">
                <a16:creationId xmlns:a16="http://schemas.microsoft.com/office/drawing/2014/main" id="{C7BAE902-2DCC-4601-AB61-7408641F5A13}"/>
              </a:ext>
            </a:extLst>
          </p:cNvPr>
          <p:cNvSpPr>
            <a:spLocks/>
          </p:cNvSpPr>
          <p:nvPr/>
        </p:nvSpPr>
        <p:spPr bwMode="auto">
          <a:xfrm>
            <a:off x="7817083" y="9970476"/>
            <a:ext cx="196719" cy="272192"/>
          </a:xfrm>
          <a:custGeom>
            <a:avLst/>
            <a:gdLst>
              <a:gd name="T0" fmla="*/ 44 w 373"/>
              <a:gd name="T1" fmla="*/ 464 h 516"/>
              <a:gd name="T2" fmla="*/ 0 w 373"/>
              <a:gd name="T3" fmla="*/ 405 h 516"/>
              <a:gd name="T4" fmla="*/ 40 w 373"/>
              <a:gd name="T5" fmla="*/ 357 h 516"/>
              <a:gd name="T6" fmla="*/ 90 w 373"/>
              <a:gd name="T7" fmla="*/ 280 h 516"/>
              <a:gd name="T8" fmla="*/ 141 w 373"/>
              <a:gd name="T9" fmla="*/ 192 h 516"/>
              <a:gd name="T10" fmla="*/ 207 w 373"/>
              <a:gd name="T11" fmla="*/ 133 h 516"/>
              <a:gd name="T12" fmla="*/ 254 w 373"/>
              <a:gd name="T13" fmla="*/ 87 h 516"/>
              <a:gd name="T14" fmla="*/ 306 w 373"/>
              <a:gd name="T15" fmla="*/ 27 h 516"/>
              <a:gd name="T16" fmla="*/ 362 w 373"/>
              <a:gd name="T17" fmla="*/ 25 h 516"/>
              <a:gd name="T18" fmla="*/ 346 w 373"/>
              <a:gd name="T19" fmla="*/ 71 h 516"/>
              <a:gd name="T20" fmla="*/ 325 w 373"/>
              <a:gd name="T21" fmla="*/ 117 h 516"/>
              <a:gd name="T22" fmla="*/ 293 w 373"/>
              <a:gd name="T23" fmla="*/ 161 h 516"/>
              <a:gd name="T24" fmla="*/ 249 w 373"/>
              <a:gd name="T25" fmla="*/ 223 h 516"/>
              <a:gd name="T26" fmla="*/ 237 w 373"/>
              <a:gd name="T27" fmla="*/ 307 h 516"/>
              <a:gd name="T28" fmla="*/ 256 w 373"/>
              <a:gd name="T29" fmla="*/ 363 h 516"/>
              <a:gd name="T30" fmla="*/ 283 w 373"/>
              <a:gd name="T31" fmla="*/ 428 h 516"/>
              <a:gd name="T32" fmla="*/ 193 w 373"/>
              <a:gd name="T33" fmla="*/ 468 h 516"/>
              <a:gd name="T34" fmla="*/ 107 w 373"/>
              <a:gd name="T35" fmla="*/ 514 h 516"/>
              <a:gd name="T36" fmla="*/ 44 w 373"/>
              <a:gd name="T37" fmla="*/ 464 h 5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373" h="516">
                <a:moveTo>
                  <a:pt x="44" y="464"/>
                </a:moveTo>
                <a:cubicBezTo>
                  <a:pt x="23" y="444"/>
                  <a:pt x="0" y="432"/>
                  <a:pt x="0" y="405"/>
                </a:cubicBezTo>
                <a:cubicBezTo>
                  <a:pt x="0" y="378"/>
                  <a:pt x="1" y="367"/>
                  <a:pt x="40" y="357"/>
                </a:cubicBezTo>
                <a:cubicBezTo>
                  <a:pt x="78" y="347"/>
                  <a:pt x="72" y="299"/>
                  <a:pt x="90" y="280"/>
                </a:cubicBezTo>
                <a:cubicBezTo>
                  <a:pt x="107" y="261"/>
                  <a:pt x="126" y="207"/>
                  <a:pt x="141" y="192"/>
                </a:cubicBezTo>
                <a:cubicBezTo>
                  <a:pt x="157" y="177"/>
                  <a:pt x="199" y="165"/>
                  <a:pt x="207" y="133"/>
                </a:cubicBezTo>
                <a:cubicBezTo>
                  <a:pt x="214" y="100"/>
                  <a:pt x="235" y="98"/>
                  <a:pt x="254" y="87"/>
                </a:cubicBezTo>
                <a:cubicBezTo>
                  <a:pt x="274" y="75"/>
                  <a:pt x="299" y="39"/>
                  <a:pt x="306" y="27"/>
                </a:cubicBezTo>
                <a:cubicBezTo>
                  <a:pt x="314" y="16"/>
                  <a:pt x="350" y="0"/>
                  <a:pt x="362" y="25"/>
                </a:cubicBezTo>
                <a:cubicBezTo>
                  <a:pt x="373" y="50"/>
                  <a:pt x="362" y="54"/>
                  <a:pt x="346" y="71"/>
                </a:cubicBezTo>
                <a:cubicBezTo>
                  <a:pt x="331" y="89"/>
                  <a:pt x="329" y="100"/>
                  <a:pt x="325" y="117"/>
                </a:cubicBezTo>
                <a:cubicBezTo>
                  <a:pt x="322" y="135"/>
                  <a:pt x="306" y="144"/>
                  <a:pt x="293" y="161"/>
                </a:cubicBezTo>
                <a:cubicBezTo>
                  <a:pt x="279" y="179"/>
                  <a:pt x="260" y="192"/>
                  <a:pt x="249" y="223"/>
                </a:cubicBezTo>
                <a:cubicBezTo>
                  <a:pt x="237" y="253"/>
                  <a:pt x="237" y="290"/>
                  <a:pt x="237" y="307"/>
                </a:cubicBezTo>
                <a:cubicBezTo>
                  <a:pt x="237" y="324"/>
                  <a:pt x="245" y="344"/>
                  <a:pt x="256" y="363"/>
                </a:cubicBezTo>
                <a:cubicBezTo>
                  <a:pt x="268" y="382"/>
                  <a:pt x="323" y="407"/>
                  <a:pt x="283" y="428"/>
                </a:cubicBezTo>
                <a:cubicBezTo>
                  <a:pt x="243" y="449"/>
                  <a:pt x="220" y="445"/>
                  <a:pt x="193" y="468"/>
                </a:cubicBezTo>
                <a:cubicBezTo>
                  <a:pt x="166" y="491"/>
                  <a:pt x="139" y="516"/>
                  <a:pt x="107" y="514"/>
                </a:cubicBezTo>
                <a:cubicBezTo>
                  <a:pt x="74" y="512"/>
                  <a:pt x="59" y="480"/>
                  <a:pt x="44" y="464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82" name="Freeform 45">
            <a:extLst>
              <a:ext uri="{FF2B5EF4-FFF2-40B4-BE49-F238E27FC236}">
                <a16:creationId xmlns:a16="http://schemas.microsoft.com/office/drawing/2014/main" id="{EF57B1BB-F1F8-43CD-8D1C-1C505D37C2CF}"/>
              </a:ext>
            </a:extLst>
          </p:cNvPr>
          <p:cNvSpPr>
            <a:spLocks/>
          </p:cNvSpPr>
          <p:nvPr/>
        </p:nvSpPr>
        <p:spPr bwMode="auto">
          <a:xfrm>
            <a:off x="7241662" y="10120303"/>
            <a:ext cx="457299" cy="237358"/>
          </a:xfrm>
          <a:custGeom>
            <a:avLst/>
            <a:gdLst>
              <a:gd name="T0" fmla="*/ 151 w 867"/>
              <a:gd name="T1" fmla="*/ 413 h 450"/>
              <a:gd name="T2" fmla="*/ 235 w 867"/>
              <a:gd name="T3" fmla="*/ 370 h 450"/>
              <a:gd name="T4" fmla="*/ 299 w 867"/>
              <a:gd name="T5" fmla="*/ 332 h 450"/>
              <a:gd name="T6" fmla="*/ 370 w 867"/>
              <a:gd name="T7" fmla="*/ 342 h 450"/>
              <a:gd name="T8" fmla="*/ 397 w 867"/>
              <a:gd name="T9" fmla="*/ 365 h 450"/>
              <a:gd name="T10" fmla="*/ 436 w 867"/>
              <a:gd name="T11" fmla="*/ 367 h 450"/>
              <a:gd name="T12" fmla="*/ 468 w 867"/>
              <a:gd name="T13" fmla="*/ 334 h 450"/>
              <a:gd name="T14" fmla="*/ 508 w 867"/>
              <a:gd name="T15" fmla="*/ 324 h 450"/>
              <a:gd name="T16" fmla="*/ 567 w 867"/>
              <a:gd name="T17" fmla="*/ 278 h 450"/>
              <a:gd name="T18" fmla="*/ 629 w 867"/>
              <a:gd name="T19" fmla="*/ 248 h 450"/>
              <a:gd name="T20" fmla="*/ 789 w 867"/>
              <a:gd name="T21" fmla="*/ 245 h 450"/>
              <a:gd name="T22" fmla="*/ 856 w 867"/>
              <a:gd name="T23" fmla="*/ 248 h 450"/>
              <a:gd name="T24" fmla="*/ 867 w 867"/>
              <a:gd name="T25" fmla="*/ 207 h 450"/>
              <a:gd name="T26" fmla="*/ 846 w 867"/>
              <a:gd name="T27" fmla="*/ 191 h 450"/>
              <a:gd name="T28" fmla="*/ 779 w 867"/>
              <a:gd name="T29" fmla="*/ 150 h 450"/>
              <a:gd name="T30" fmla="*/ 682 w 867"/>
              <a:gd name="T31" fmla="*/ 117 h 450"/>
              <a:gd name="T32" fmla="*/ 687 w 867"/>
              <a:gd name="T33" fmla="*/ 46 h 450"/>
              <a:gd name="T34" fmla="*/ 618 w 867"/>
              <a:gd name="T35" fmla="*/ 56 h 450"/>
              <a:gd name="T36" fmla="*/ 583 w 867"/>
              <a:gd name="T37" fmla="*/ 56 h 450"/>
              <a:gd name="T38" fmla="*/ 516 w 867"/>
              <a:gd name="T39" fmla="*/ 30 h 450"/>
              <a:gd name="T40" fmla="*/ 396 w 867"/>
              <a:gd name="T41" fmla="*/ 15 h 450"/>
              <a:gd name="T42" fmla="*/ 332 w 867"/>
              <a:gd name="T43" fmla="*/ 20 h 450"/>
              <a:gd name="T44" fmla="*/ 255 w 867"/>
              <a:gd name="T45" fmla="*/ 74 h 450"/>
              <a:gd name="T46" fmla="*/ 133 w 867"/>
              <a:gd name="T47" fmla="*/ 168 h 450"/>
              <a:gd name="T48" fmla="*/ 38 w 867"/>
              <a:gd name="T49" fmla="*/ 173 h 450"/>
              <a:gd name="T50" fmla="*/ 59 w 867"/>
              <a:gd name="T51" fmla="*/ 237 h 450"/>
              <a:gd name="T52" fmla="*/ 56 w 867"/>
              <a:gd name="T53" fmla="*/ 398 h 450"/>
              <a:gd name="T54" fmla="*/ 35 w 867"/>
              <a:gd name="T55" fmla="*/ 417 h 450"/>
              <a:gd name="T56" fmla="*/ 76 w 867"/>
              <a:gd name="T57" fmla="*/ 429 h 450"/>
              <a:gd name="T58" fmla="*/ 110 w 867"/>
              <a:gd name="T59" fmla="*/ 450 h 450"/>
              <a:gd name="T60" fmla="*/ 119 w 867"/>
              <a:gd name="T61" fmla="*/ 444 h 450"/>
              <a:gd name="T62" fmla="*/ 151 w 867"/>
              <a:gd name="T63" fmla="*/ 413 h 4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867" h="450">
                <a:moveTo>
                  <a:pt x="151" y="413"/>
                </a:moveTo>
                <a:cubicBezTo>
                  <a:pt x="164" y="387"/>
                  <a:pt x="202" y="367"/>
                  <a:pt x="235" y="370"/>
                </a:cubicBezTo>
                <a:cubicBezTo>
                  <a:pt x="243" y="344"/>
                  <a:pt x="276" y="339"/>
                  <a:pt x="299" y="332"/>
                </a:cubicBezTo>
                <a:cubicBezTo>
                  <a:pt x="325" y="325"/>
                  <a:pt x="353" y="326"/>
                  <a:pt x="370" y="342"/>
                </a:cubicBezTo>
                <a:cubicBezTo>
                  <a:pt x="382" y="354"/>
                  <a:pt x="379" y="359"/>
                  <a:pt x="397" y="365"/>
                </a:cubicBezTo>
                <a:cubicBezTo>
                  <a:pt x="406" y="368"/>
                  <a:pt x="427" y="371"/>
                  <a:pt x="436" y="367"/>
                </a:cubicBezTo>
                <a:cubicBezTo>
                  <a:pt x="449" y="361"/>
                  <a:pt x="456" y="342"/>
                  <a:pt x="468" y="334"/>
                </a:cubicBezTo>
                <a:cubicBezTo>
                  <a:pt x="483" y="325"/>
                  <a:pt x="492" y="326"/>
                  <a:pt x="508" y="324"/>
                </a:cubicBezTo>
                <a:cubicBezTo>
                  <a:pt x="545" y="319"/>
                  <a:pt x="553" y="308"/>
                  <a:pt x="567" y="278"/>
                </a:cubicBezTo>
                <a:cubicBezTo>
                  <a:pt x="579" y="251"/>
                  <a:pt x="600" y="252"/>
                  <a:pt x="629" y="248"/>
                </a:cubicBezTo>
                <a:cubicBezTo>
                  <a:pt x="675" y="241"/>
                  <a:pt x="743" y="236"/>
                  <a:pt x="789" y="245"/>
                </a:cubicBezTo>
                <a:cubicBezTo>
                  <a:pt x="815" y="250"/>
                  <a:pt x="837" y="280"/>
                  <a:pt x="856" y="248"/>
                </a:cubicBezTo>
                <a:cubicBezTo>
                  <a:pt x="864" y="234"/>
                  <a:pt x="864" y="219"/>
                  <a:pt x="867" y="207"/>
                </a:cubicBezTo>
                <a:cubicBezTo>
                  <a:pt x="860" y="204"/>
                  <a:pt x="853" y="199"/>
                  <a:pt x="846" y="191"/>
                </a:cubicBezTo>
                <a:cubicBezTo>
                  <a:pt x="818" y="158"/>
                  <a:pt x="800" y="158"/>
                  <a:pt x="779" y="150"/>
                </a:cubicBezTo>
                <a:cubicBezTo>
                  <a:pt x="759" y="143"/>
                  <a:pt x="710" y="130"/>
                  <a:pt x="682" y="117"/>
                </a:cubicBezTo>
                <a:cubicBezTo>
                  <a:pt x="654" y="104"/>
                  <a:pt x="695" y="66"/>
                  <a:pt x="687" y="46"/>
                </a:cubicBezTo>
                <a:cubicBezTo>
                  <a:pt x="680" y="25"/>
                  <a:pt x="631" y="38"/>
                  <a:pt x="618" y="56"/>
                </a:cubicBezTo>
                <a:cubicBezTo>
                  <a:pt x="606" y="74"/>
                  <a:pt x="593" y="107"/>
                  <a:pt x="583" y="56"/>
                </a:cubicBezTo>
                <a:cubicBezTo>
                  <a:pt x="572" y="5"/>
                  <a:pt x="547" y="15"/>
                  <a:pt x="516" y="30"/>
                </a:cubicBezTo>
                <a:cubicBezTo>
                  <a:pt x="485" y="46"/>
                  <a:pt x="422" y="28"/>
                  <a:pt x="396" y="15"/>
                </a:cubicBezTo>
                <a:cubicBezTo>
                  <a:pt x="370" y="2"/>
                  <a:pt x="342" y="0"/>
                  <a:pt x="332" y="20"/>
                </a:cubicBezTo>
                <a:cubicBezTo>
                  <a:pt x="322" y="40"/>
                  <a:pt x="286" y="58"/>
                  <a:pt x="255" y="74"/>
                </a:cubicBezTo>
                <a:cubicBezTo>
                  <a:pt x="225" y="89"/>
                  <a:pt x="158" y="153"/>
                  <a:pt x="133" y="168"/>
                </a:cubicBezTo>
                <a:cubicBezTo>
                  <a:pt x="107" y="183"/>
                  <a:pt x="77" y="181"/>
                  <a:pt x="38" y="173"/>
                </a:cubicBezTo>
                <a:cubicBezTo>
                  <a:pt x="0" y="166"/>
                  <a:pt x="54" y="204"/>
                  <a:pt x="59" y="237"/>
                </a:cubicBezTo>
                <a:cubicBezTo>
                  <a:pt x="64" y="270"/>
                  <a:pt x="61" y="380"/>
                  <a:pt x="56" y="398"/>
                </a:cubicBezTo>
                <a:cubicBezTo>
                  <a:pt x="54" y="406"/>
                  <a:pt x="46" y="411"/>
                  <a:pt x="35" y="417"/>
                </a:cubicBezTo>
                <a:cubicBezTo>
                  <a:pt x="49" y="419"/>
                  <a:pt x="62" y="422"/>
                  <a:pt x="76" y="429"/>
                </a:cubicBezTo>
                <a:cubicBezTo>
                  <a:pt x="87" y="434"/>
                  <a:pt x="102" y="439"/>
                  <a:pt x="110" y="450"/>
                </a:cubicBezTo>
                <a:cubicBezTo>
                  <a:pt x="114" y="448"/>
                  <a:pt x="117" y="445"/>
                  <a:pt x="119" y="444"/>
                </a:cubicBezTo>
                <a:cubicBezTo>
                  <a:pt x="139" y="434"/>
                  <a:pt x="141" y="433"/>
                  <a:pt x="151" y="413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84" name="Freeform 46">
            <a:extLst>
              <a:ext uri="{FF2B5EF4-FFF2-40B4-BE49-F238E27FC236}">
                <a16:creationId xmlns:a16="http://schemas.microsoft.com/office/drawing/2014/main" id="{23B62F3F-CADC-4BE6-B46D-6878E91A4FFE}"/>
              </a:ext>
            </a:extLst>
          </p:cNvPr>
          <p:cNvSpPr>
            <a:spLocks/>
          </p:cNvSpPr>
          <p:nvPr/>
        </p:nvSpPr>
        <p:spPr bwMode="auto">
          <a:xfrm>
            <a:off x="7282301" y="10222570"/>
            <a:ext cx="573858" cy="439882"/>
          </a:xfrm>
          <a:custGeom>
            <a:avLst/>
            <a:gdLst>
              <a:gd name="T0" fmla="*/ 1055 w 1088"/>
              <a:gd name="T1" fmla="*/ 455 h 834"/>
              <a:gd name="T2" fmla="*/ 1035 w 1088"/>
              <a:gd name="T3" fmla="*/ 396 h 834"/>
              <a:gd name="T4" fmla="*/ 1063 w 1088"/>
              <a:gd name="T5" fmla="*/ 357 h 834"/>
              <a:gd name="T6" fmla="*/ 1017 w 1088"/>
              <a:gd name="T7" fmla="*/ 291 h 834"/>
              <a:gd name="T8" fmla="*/ 953 w 1088"/>
              <a:gd name="T9" fmla="*/ 283 h 834"/>
              <a:gd name="T10" fmla="*/ 966 w 1088"/>
              <a:gd name="T11" fmla="*/ 94 h 834"/>
              <a:gd name="T12" fmla="*/ 958 w 1088"/>
              <a:gd name="T13" fmla="*/ 23 h 834"/>
              <a:gd name="T14" fmla="*/ 863 w 1088"/>
              <a:gd name="T15" fmla="*/ 5 h 834"/>
              <a:gd name="T16" fmla="*/ 790 w 1088"/>
              <a:gd name="T17" fmla="*/ 13 h 834"/>
              <a:gd name="T18" fmla="*/ 779 w 1088"/>
              <a:gd name="T19" fmla="*/ 54 h 834"/>
              <a:gd name="T20" fmla="*/ 712 w 1088"/>
              <a:gd name="T21" fmla="*/ 51 h 834"/>
              <a:gd name="T22" fmla="*/ 552 w 1088"/>
              <a:gd name="T23" fmla="*/ 54 h 834"/>
              <a:gd name="T24" fmla="*/ 490 w 1088"/>
              <a:gd name="T25" fmla="*/ 84 h 834"/>
              <a:gd name="T26" fmla="*/ 431 w 1088"/>
              <a:gd name="T27" fmla="*/ 130 h 834"/>
              <a:gd name="T28" fmla="*/ 391 w 1088"/>
              <a:gd name="T29" fmla="*/ 140 h 834"/>
              <a:gd name="T30" fmla="*/ 359 w 1088"/>
              <a:gd name="T31" fmla="*/ 173 h 834"/>
              <a:gd name="T32" fmla="*/ 320 w 1088"/>
              <a:gd name="T33" fmla="*/ 171 h 834"/>
              <a:gd name="T34" fmla="*/ 293 w 1088"/>
              <a:gd name="T35" fmla="*/ 148 h 834"/>
              <a:gd name="T36" fmla="*/ 222 w 1088"/>
              <a:gd name="T37" fmla="*/ 138 h 834"/>
              <a:gd name="T38" fmla="*/ 158 w 1088"/>
              <a:gd name="T39" fmla="*/ 176 h 834"/>
              <a:gd name="T40" fmla="*/ 74 w 1088"/>
              <a:gd name="T41" fmla="*/ 219 h 834"/>
              <a:gd name="T42" fmla="*/ 42 w 1088"/>
              <a:gd name="T43" fmla="*/ 250 h 834"/>
              <a:gd name="T44" fmla="*/ 33 w 1088"/>
              <a:gd name="T45" fmla="*/ 256 h 834"/>
              <a:gd name="T46" fmla="*/ 35 w 1088"/>
              <a:gd name="T47" fmla="*/ 258 h 834"/>
              <a:gd name="T48" fmla="*/ 30 w 1088"/>
              <a:gd name="T49" fmla="*/ 296 h 834"/>
              <a:gd name="T50" fmla="*/ 25 w 1088"/>
              <a:gd name="T51" fmla="*/ 370 h 834"/>
              <a:gd name="T52" fmla="*/ 25 w 1088"/>
              <a:gd name="T53" fmla="*/ 441 h 834"/>
              <a:gd name="T54" fmla="*/ 102 w 1088"/>
              <a:gd name="T55" fmla="*/ 460 h 834"/>
              <a:gd name="T56" fmla="*/ 151 w 1088"/>
              <a:gd name="T57" fmla="*/ 475 h 834"/>
              <a:gd name="T58" fmla="*/ 193 w 1088"/>
              <a:gd name="T59" fmla="*/ 475 h 834"/>
              <a:gd name="T60" fmla="*/ 219 w 1088"/>
              <a:gd name="T61" fmla="*/ 505 h 834"/>
              <a:gd name="T62" fmla="*/ 261 w 1088"/>
              <a:gd name="T63" fmla="*/ 513 h 834"/>
              <a:gd name="T64" fmla="*/ 312 w 1088"/>
              <a:gd name="T65" fmla="*/ 472 h 834"/>
              <a:gd name="T66" fmla="*/ 388 w 1088"/>
              <a:gd name="T67" fmla="*/ 500 h 834"/>
              <a:gd name="T68" fmla="*/ 391 w 1088"/>
              <a:gd name="T69" fmla="*/ 536 h 834"/>
              <a:gd name="T70" fmla="*/ 409 w 1088"/>
              <a:gd name="T71" fmla="*/ 575 h 834"/>
              <a:gd name="T72" fmla="*/ 424 w 1088"/>
              <a:gd name="T73" fmla="*/ 639 h 834"/>
              <a:gd name="T74" fmla="*/ 505 w 1088"/>
              <a:gd name="T75" fmla="*/ 652 h 834"/>
              <a:gd name="T76" fmla="*/ 529 w 1088"/>
              <a:gd name="T77" fmla="*/ 682 h 834"/>
              <a:gd name="T78" fmla="*/ 511 w 1088"/>
              <a:gd name="T79" fmla="*/ 711 h 834"/>
              <a:gd name="T80" fmla="*/ 529 w 1088"/>
              <a:gd name="T81" fmla="*/ 779 h 834"/>
              <a:gd name="T82" fmla="*/ 559 w 1088"/>
              <a:gd name="T83" fmla="*/ 808 h 834"/>
              <a:gd name="T84" fmla="*/ 600 w 1088"/>
              <a:gd name="T85" fmla="*/ 810 h 834"/>
              <a:gd name="T86" fmla="*/ 642 w 1088"/>
              <a:gd name="T87" fmla="*/ 834 h 834"/>
              <a:gd name="T88" fmla="*/ 677 w 1088"/>
              <a:gd name="T89" fmla="*/ 792 h 834"/>
              <a:gd name="T90" fmla="*/ 764 w 1088"/>
              <a:gd name="T91" fmla="*/ 690 h 834"/>
              <a:gd name="T92" fmla="*/ 891 w 1088"/>
              <a:gd name="T93" fmla="*/ 605 h 834"/>
              <a:gd name="T94" fmla="*/ 1035 w 1088"/>
              <a:gd name="T95" fmla="*/ 503 h 834"/>
              <a:gd name="T96" fmla="*/ 1055 w 1088"/>
              <a:gd name="T97" fmla="*/ 455 h 8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088" h="834">
                <a:moveTo>
                  <a:pt x="1055" y="455"/>
                </a:moveTo>
                <a:cubicBezTo>
                  <a:pt x="1027" y="452"/>
                  <a:pt x="1014" y="416"/>
                  <a:pt x="1035" y="396"/>
                </a:cubicBezTo>
                <a:cubicBezTo>
                  <a:pt x="1055" y="375"/>
                  <a:pt x="1088" y="373"/>
                  <a:pt x="1063" y="357"/>
                </a:cubicBezTo>
                <a:cubicBezTo>
                  <a:pt x="1037" y="342"/>
                  <a:pt x="1035" y="314"/>
                  <a:pt x="1017" y="291"/>
                </a:cubicBezTo>
                <a:cubicBezTo>
                  <a:pt x="999" y="268"/>
                  <a:pt x="978" y="288"/>
                  <a:pt x="953" y="283"/>
                </a:cubicBezTo>
                <a:cubicBezTo>
                  <a:pt x="927" y="278"/>
                  <a:pt x="950" y="140"/>
                  <a:pt x="966" y="94"/>
                </a:cubicBezTo>
                <a:cubicBezTo>
                  <a:pt x="981" y="48"/>
                  <a:pt x="983" y="41"/>
                  <a:pt x="958" y="23"/>
                </a:cubicBezTo>
                <a:cubicBezTo>
                  <a:pt x="932" y="5"/>
                  <a:pt x="902" y="0"/>
                  <a:pt x="863" y="5"/>
                </a:cubicBezTo>
                <a:cubicBezTo>
                  <a:pt x="834" y="9"/>
                  <a:pt x="811" y="21"/>
                  <a:pt x="790" y="13"/>
                </a:cubicBezTo>
                <a:cubicBezTo>
                  <a:pt x="787" y="25"/>
                  <a:pt x="787" y="40"/>
                  <a:pt x="779" y="54"/>
                </a:cubicBezTo>
                <a:cubicBezTo>
                  <a:pt x="760" y="86"/>
                  <a:pt x="738" y="56"/>
                  <a:pt x="712" y="51"/>
                </a:cubicBezTo>
                <a:cubicBezTo>
                  <a:pt x="666" y="42"/>
                  <a:pt x="598" y="47"/>
                  <a:pt x="552" y="54"/>
                </a:cubicBezTo>
                <a:cubicBezTo>
                  <a:pt x="523" y="58"/>
                  <a:pt x="502" y="57"/>
                  <a:pt x="490" y="84"/>
                </a:cubicBezTo>
                <a:cubicBezTo>
                  <a:pt x="476" y="114"/>
                  <a:pt x="468" y="125"/>
                  <a:pt x="431" y="130"/>
                </a:cubicBezTo>
                <a:cubicBezTo>
                  <a:pt x="415" y="132"/>
                  <a:pt x="406" y="131"/>
                  <a:pt x="391" y="140"/>
                </a:cubicBezTo>
                <a:cubicBezTo>
                  <a:pt x="379" y="148"/>
                  <a:pt x="372" y="167"/>
                  <a:pt x="359" y="173"/>
                </a:cubicBezTo>
                <a:cubicBezTo>
                  <a:pt x="350" y="177"/>
                  <a:pt x="329" y="174"/>
                  <a:pt x="320" y="171"/>
                </a:cubicBezTo>
                <a:cubicBezTo>
                  <a:pt x="302" y="165"/>
                  <a:pt x="305" y="160"/>
                  <a:pt x="293" y="148"/>
                </a:cubicBezTo>
                <a:cubicBezTo>
                  <a:pt x="276" y="132"/>
                  <a:pt x="248" y="131"/>
                  <a:pt x="222" y="138"/>
                </a:cubicBezTo>
                <a:cubicBezTo>
                  <a:pt x="199" y="145"/>
                  <a:pt x="166" y="150"/>
                  <a:pt x="158" y="176"/>
                </a:cubicBezTo>
                <a:cubicBezTo>
                  <a:pt x="125" y="173"/>
                  <a:pt x="87" y="193"/>
                  <a:pt x="74" y="219"/>
                </a:cubicBezTo>
                <a:cubicBezTo>
                  <a:pt x="64" y="239"/>
                  <a:pt x="62" y="240"/>
                  <a:pt x="42" y="250"/>
                </a:cubicBezTo>
                <a:cubicBezTo>
                  <a:pt x="40" y="251"/>
                  <a:pt x="37" y="254"/>
                  <a:pt x="33" y="256"/>
                </a:cubicBezTo>
                <a:cubicBezTo>
                  <a:pt x="34" y="257"/>
                  <a:pt x="35" y="257"/>
                  <a:pt x="35" y="258"/>
                </a:cubicBezTo>
                <a:cubicBezTo>
                  <a:pt x="47" y="277"/>
                  <a:pt x="37" y="281"/>
                  <a:pt x="30" y="296"/>
                </a:cubicBezTo>
                <a:cubicBezTo>
                  <a:pt x="18" y="324"/>
                  <a:pt x="24" y="341"/>
                  <a:pt x="25" y="370"/>
                </a:cubicBezTo>
                <a:cubicBezTo>
                  <a:pt x="26" y="402"/>
                  <a:pt x="0" y="416"/>
                  <a:pt x="25" y="441"/>
                </a:cubicBezTo>
                <a:cubicBezTo>
                  <a:pt x="48" y="464"/>
                  <a:pt x="74" y="455"/>
                  <a:pt x="102" y="460"/>
                </a:cubicBezTo>
                <a:cubicBezTo>
                  <a:pt x="121" y="463"/>
                  <a:pt x="131" y="475"/>
                  <a:pt x="151" y="475"/>
                </a:cubicBezTo>
                <a:cubicBezTo>
                  <a:pt x="171" y="475"/>
                  <a:pt x="174" y="464"/>
                  <a:pt x="193" y="475"/>
                </a:cubicBezTo>
                <a:cubicBezTo>
                  <a:pt x="205" y="482"/>
                  <a:pt x="208" y="499"/>
                  <a:pt x="219" y="505"/>
                </a:cubicBezTo>
                <a:cubicBezTo>
                  <a:pt x="229" y="511"/>
                  <a:pt x="250" y="512"/>
                  <a:pt x="261" y="513"/>
                </a:cubicBezTo>
                <a:cubicBezTo>
                  <a:pt x="307" y="518"/>
                  <a:pt x="283" y="485"/>
                  <a:pt x="312" y="472"/>
                </a:cubicBezTo>
                <a:cubicBezTo>
                  <a:pt x="330" y="464"/>
                  <a:pt x="380" y="486"/>
                  <a:pt x="388" y="500"/>
                </a:cubicBezTo>
                <a:cubicBezTo>
                  <a:pt x="393" y="508"/>
                  <a:pt x="388" y="526"/>
                  <a:pt x="391" y="536"/>
                </a:cubicBezTo>
                <a:cubicBezTo>
                  <a:pt x="396" y="550"/>
                  <a:pt x="406" y="559"/>
                  <a:pt x="409" y="575"/>
                </a:cubicBezTo>
                <a:cubicBezTo>
                  <a:pt x="414" y="603"/>
                  <a:pt x="397" y="624"/>
                  <a:pt x="424" y="639"/>
                </a:cubicBezTo>
                <a:cubicBezTo>
                  <a:pt x="447" y="651"/>
                  <a:pt x="480" y="639"/>
                  <a:pt x="505" y="652"/>
                </a:cubicBezTo>
                <a:cubicBezTo>
                  <a:pt x="519" y="660"/>
                  <a:pt x="527" y="666"/>
                  <a:pt x="529" y="682"/>
                </a:cubicBezTo>
                <a:cubicBezTo>
                  <a:pt x="531" y="705"/>
                  <a:pt x="522" y="698"/>
                  <a:pt x="511" y="711"/>
                </a:cubicBezTo>
                <a:cubicBezTo>
                  <a:pt x="484" y="742"/>
                  <a:pt x="508" y="752"/>
                  <a:pt x="529" y="779"/>
                </a:cubicBezTo>
                <a:cubicBezTo>
                  <a:pt x="541" y="796"/>
                  <a:pt x="539" y="802"/>
                  <a:pt x="559" y="808"/>
                </a:cubicBezTo>
                <a:cubicBezTo>
                  <a:pt x="573" y="812"/>
                  <a:pt x="586" y="808"/>
                  <a:pt x="600" y="810"/>
                </a:cubicBezTo>
                <a:cubicBezTo>
                  <a:pt x="618" y="812"/>
                  <a:pt x="631" y="822"/>
                  <a:pt x="642" y="834"/>
                </a:cubicBezTo>
                <a:cubicBezTo>
                  <a:pt x="655" y="818"/>
                  <a:pt x="667" y="802"/>
                  <a:pt x="677" y="792"/>
                </a:cubicBezTo>
                <a:cubicBezTo>
                  <a:pt x="700" y="766"/>
                  <a:pt x="728" y="723"/>
                  <a:pt x="764" y="690"/>
                </a:cubicBezTo>
                <a:cubicBezTo>
                  <a:pt x="799" y="656"/>
                  <a:pt x="856" y="636"/>
                  <a:pt x="891" y="605"/>
                </a:cubicBezTo>
                <a:cubicBezTo>
                  <a:pt x="927" y="575"/>
                  <a:pt x="986" y="529"/>
                  <a:pt x="1035" y="503"/>
                </a:cubicBezTo>
                <a:cubicBezTo>
                  <a:pt x="1082" y="478"/>
                  <a:pt x="1083" y="457"/>
                  <a:pt x="1055" y="455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86" name="Freeform 47">
            <a:extLst>
              <a:ext uri="{FF2B5EF4-FFF2-40B4-BE49-F238E27FC236}">
                <a16:creationId xmlns:a16="http://schemas.microsoft.com/office/drawing/2014/main" id="{8D73CBBB-4473-42CB-AE6D-321013C378B1}"/>
              </a:ext>
            </a:extLst>
          </p:cNvPr>
          <p:cNvSpPr>
            <a:spLocks/>
          </p:cNvSpPr>
          <p:nvPr/>
        </p:nvSpPr>
        <p:spPr bwMode="auto">
          <a:xfrm>
            <a:off x="6457242" y="10280625"/>
            <a:ext cx="849845" cy="777498"/>
          </a:xfrm>
          <a:custGeom>
            <a:avLst/>
            <a:gdLst>
              <a:gd name="T0" fmla="*/ 566 w 1611"/>
              <a:gd name="T1" fmla="*/ 1295 h 1474"/>
              <a:gd name="T2" fmla="*/ 533 w 1611"/>
              <a:gd name="T3" fmla="*/ 1205 h 1474"/>
              <a:gd name="T4" fmla="*/ 577 w 1611"/>
              <a:gd name="T5" fmla="*/ 1183 h 1474"/>
              <a:gd name="T6" fmla="*/ 663 w 1611"/>
              <a:gd name="T7" fmla="*/ 1123 h 1474"/>
              <a:gd name="T8" fmla="*/ 719 w 1611"/>
              <a:gd name="T9" fmla="*/ 1029 h 1474"/>
              <a:gd name="T10" fmla="*/ 757 w 1611"/>
              <a:gd name="T11" fmla="*/ 919 h 1474"/>
              <a:gd name="T12" fmla="*/ 724 w 1611"/>
              <a:gd name="T13" fmla="*/ 796 h 1474"/>
              <a:gd name="T14" fmla="*/ 916 w 1611"/>
              <a:gd name="T15" fmla="*/ 783 h 1474"/>
              <a:gd name="T16" fmla="*/ 968 w 1611"/>
              <a:gd name="T17" fmla="*/ 708 h 1474"/>
              <a:gd name="T18" fmla="*/ 967 w 1611"/>
              <a:gd name="T19" fmla="*/ 643 h 1474"/>
              <a:gd name="T20" fmla="*/ 1000 w 1611"/>
              <a:gd name="T21" fmla="*/ 578 h 1474"/>
              <a:gd name="T22" fmla="*/ 1051 w 1611"/>
              <a:gd name="T23" fmla="*/ 507 h 1474"/>
              <a:gd name="T24" fmla="*/ 1159 w 1611"/>
              <a:gd name="T25" fmla="*/ 403 h 1474"/>
              <a:gd name="T26" fmla="*/ 1225 w 1611"/>
              <a:gd name="T27" fmla="*/ 378 h 1474"/>
              <a:gd name="T28" fmla="*/ 1314 w 1611"/>
              <a:gd name="T29" fmla="*/ 361 h 1474"/>
              <a:gd name="T30" fmla="*/ 1378 w 1611"/>
              <a:gd name="T31" fmla="*/ 350 h 1474"/>
              <a:gd name="T32" fmla="*/ 1483 w 1611"/>
              <a:gd name="T33" fmla="*/ 306 h 1474"/>
              <a:gd name="T34" fmla="*/ 1582 w 1611"/>
              <a:gd name="T35" fmla="*/ 293 h 1474"/>
              <a:gd name="T36" fmla="*/ 1594 w 1611"/>
              <a:gd name="T37" fmla="*/ 186 h 1474"/>
              <a:gd name="T38" fmla="*/ 1563 w 1611"/>
              <a:gd name="T39" fmla="*/ 125 h 1474"/>
              <a:gd name="T40" fmla="*/ 1464 w 1611"/>
              <a:gd name="T41" fmla="*/ 161 h 1474"/>
              <a:gd name="T42" fmla="*/ 1121 w 1611"/>
              <a:gd name="T43" fmla="*/ 217 h 1474"/>
              <a:gd name="T44" fmla="*/ 909 w 1611"/>
              <a:gd name="T45" fmla="*/ 71 h 1474"/>
              <a:gd name="T46" fmla="*/ 817 w 1611"/>
              <a:gd name="T47" fmla="*/ 71 h 1474"/>
              <a:gd name="T48" fmla="*/ 627 w 1611"/>
              <a:gd name="T49" fmla="*/ 285 h 1474"/>
              <a:gd name="T50" fmla="*/ 493 w 1611"/>
              <a:gd name="T51" fmla="*/ 575 h 1474"/>
              <a:gd name="T52" fmla="*/ 223 w 1611"/>
              <a:gd name="T53" fmla="*/ 765 h 1474"/>
              <a:gd name="T54" fmla="*/ 145 w 1611"/>
              <a:gd name="T55" fmla="*/ 843 h 1474"/>
              <a:gd name="T56" fmla="*/ 306 w 1611"/>
              <a:gd name="T57" fmla="*/ 858 h 1474"/>
              <a:gd name="T58" fmla="*/ 291 w 1611"/>
              <a:gd name="T59" fmla="*/ 968 h 1474"/>
              <a:gd name="T60" fmla="*/ 414 w 1611"/>
              <a:gd name="T61" fmla="*/ 989 h 1474"/>
              <a:gd name="T62" fmla="*/ 393 w 1611"/>
              <a:gd name="T63" fmla="*/ 1157 h 1474"/>
              <a:gd name="T64" fmla="*/ 467 w 1611"/>
              <a:gd name="T65" fmla="*/ 1446 h 1474"/>
              <a:gd name="T66" fmla="*/ 544 w 1611"/>
              <a:gd name="T67" fmla="*/ 1461 h 14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611" h="1474">
                <a:moveTo>
                  <a:pt x="585" y="1410"/>
                </a:moveTo>
                <a:cubicBezTo>
                  <a:pt x="596" y="1370"/>
                  <a:pt x="572" y="1333"/>
                  <a:pt x="566" y="1295"/>
                </a:cubicBezTo>
                <a:cubicBezTo>
                  <a:pt x="564" y="1281"/>
                  <a:pt x="571" y="1250"/>
                  <a:pt x="565" y="1238"/>
                </a:cubicBezTo>
                <a:cubicBezTo>
                  <a:pt x="556" y="1223"/>
                  <a:pt x="540" y="1222"/>
                  <a:pt x="533" y="1205"/>
                </a:cubicBezTo>
                <a:cubicBezTo>
                  <a:pt x="529" y="1194"/>
                  <a:pt x="515" y="1161"/>
                  <a:pt x="523" y="1151"/>
                </a:cubicBezTo>
                <a:cubicBezTo>
                  <a:pt x="540" y="1128"/>
                  <a:pt x="565" y="1176"/>
                  <a:pt x="577" y="1183"/>
                </a:cubicBezTo>
                <a:cubicBezTo>
                  <a:pt x="603" y="1201"/>
                  <a:pt x="607" y="1188"/>
                  <a:pt x="620" y="1168"/>
                </a:cubicBezTo>
                <a:cubicBezTo>
                  <a:pt x="632" y="1150"/>
                  <a:pt x="646" y="1134"/>
                  <a:pt x="663" y="1123"/>
                </a:cubicBezTo>
                <a:cubicBezTo>
                  <a:pt x="687" y="1106"/>
                  <a:pt x="682" y="1095"/>
                  <a:pt x="682" y="1068"/>
                </a:cubicBezTo>
                <a:cubicBezTo>
                  <a:pt x="682" y="1043"/>
                  <a:pt x="697" y="1037"/>
                  <a:pt x="719" y="1029"/>
                </a:cubicBezTo>
                <a:cubicBezTo>
                  <a:pt x="756" y="1014"/>
                  <a:pt x="817" y="1011"/>
                  <a:pt x="807" y="955"/>
                </a:cubicBezTo>
                <a:cubicBezTo>
                  <a:pt x="801" y="927"/>
                  <a:pt x="775" y="937"/>
                  <a:pt x="757" y="919"/>
                </a:cubicBezTo>
                <a:cubicBezTo>
                  <a:pt x="739" y="902"/>
                  <a:pt x="743" y="874"/>
                  <a:pt x="730" y="853"/>
                </a:cubicBezTo>
                <a:cubicBezTo>
                  <a:pt x="720" y="837"/>
                  <a:pt x="702" y="811"/>
                  <a:pt x="724" y="796"/>
                </a:cubicBezTo>
                <a:cubicBezTo>
                  <a:pt x="739" y="786"/>
                  <a:pt x="764" y="795"/>
                  <a:pt x="780" y="797"/>
                </a:cubicBezTo>
                <a:cubicBezTo>
                  <a:pt x="816" y="802"/>
                  <a:pt x="890" y="818"/>
                  <a:pt x="916" y="783"/>
                </a:cubicBezTo>
                <a:cubicBezTo>
                  <a:pt x="926" y="769"/>
                  <a:pt x="937" y="757"/>
                  <a:pt x="948" y="745"/>
                </a:cubicBezTo>
                <a:cubicBezTo>
                  <a:pt x="957" y="735"/>
                  <a:pt x="969" y="723"/>
                  <a:pt x="968" y="708"/>
                </a:cubicBezTo>
                <a:cubicBezTo>
                  <a:pt x="966" y="693"/>
                  <a:pt x="953" y="688"/>
                  <a:pt x="949" y="673"/>
                </a:cubicBezTo>
                <a:cubicBezTo>
                  <a:pt x="943" y="654"/>
                  <a:pt x="953" y="652"/>
                  <a:pt x="967" y="643"/>
                </a:cubicBezTo>
                <a:cubicBezTo>
                  <a:pt x="984" y="633"/>
                  <a:pt x="983" y="632"/>
                  <a:pt x="978" y="614"/>
                </a:cubicBezTo>
                <a:cubicBezTo>
                  <a:pt x="971" y="583"/>
                  <a:pt x="973" y="587"/>
                  <a:pt x="1000" y="578"/>
                </a:cubicBezTo>
                <a:cubicBezTo>
                  <a:pt x="1017" y="572"/>
                  <a:pt x="1019" y="557"/>
                  <a:pt x="1025" y="541"/>
                </a:cubicBezTo>
                <a:cubicBezTo>
                  <a:pt x="1031" y="523"/>
                  <a:pt x="1038" y="520"/>
                  <a:pt x="1051" y="507"/>
                </a:cubicBezTo>
                <a:cubicBezTo>
                  <a:pt x="1072" y="485"/>
                  <a:pt x="1070" y="424"/>
                  <a:pt x="1104" y="413"/>
                </a:cubicBezTo>
                <a:cubicBezTo>
                  <a:pt x="1128" y="405"/>
                  <a:pt x="1143" y="430"/>
                  <a:pt x="1159" y="403"/>
                </a:cubicBezTo>
                <a:cubicBezTo>
                  <a:pt x="1169" y="386"/>
                  <a:pt x="1168" y="363"/>
                  <a:pt x="1197" y="369"/>
                </a:cubicBezTo>
                <a:cubicBezTo>
                  <a:pt x="1208" y="371"/>
                  <a:pt x="1213" y="377"/>
                  <a:pt x="1225" y="378"/>
                </a:cubicBezTo>
                <a:cubicBezTo>
                  <a:pt x="1240" y="380"/>
                  <a:pt x="1246" y="374"/>
                  <a:pt x="1256" y="367"/>
                </a:cubicBezTo>
                <a:cubicBezTo>
                  <a:pt x="1281" y="350"/>
                  <a:pt x="1289" y="368"/>
                  <a:pt x="1314" y="361"/>
                </a:cubicBezTo>
                <a:cubicBezTo>
                  <a:pt x="1325" y="359"/>
                  <a:pt x="1330" y="352"/>
                  <a:pt x="1342" y="350"/>
                </a:cubicBezTo>
                <a:cubicBezTo>
                  <a:pt x="1354" y="348"/>
                  <a:pt x="1366" y="350"/>
                  <a:pt x="1378" y="350"/>
                </a:cubicBezTo>
                <a:cubicBezTo>
                  <a:pt x="1409" y="350"/>
                  <a:pt x="1412" y="348"/>
                  <a:pt x="1429" y="325"/>
                </a:cubicBezTo>
                <a:cubicBezTo>
                  <a:pt x="1444" y="305"/>
                  <a:pt x="1459" y="306"/>
                  <a:pt x="1483" y="306"/>
                </a:cubicBezTo>
                <a:cubicBezTo>
                  <a:pt x="1507" y="306"/>
                  <a:pt x="1532" y="307"/>
                  <a:pt x="1554" y="302"/>
                </a:cubicBezTo>
                <a:cubicBezTo>
                  <a:pt x="1564" y="300"/>
                  <a:pt x="1573" y="296"/>
                  <a:pt x="1582" y="293"/>
                </a:cubicBezTo>
                <a:cubicBezTo>
                  <a:pt x="1585" y="284"/>
                  <a:pt x="1590" y="274"/>
                  <a:pt x="1589" y="260"/>
                </a:cubicBezTo>
                <a:cubicBezTo>
                  <a:pt x="1588" y="231"/>
                  <a:pt x="1582" y="214"/>
                  <a:pt x="1594" y="186"/>
                </a:cubicBezTo>
                <a:cubicBezTo>
                  <a:pt x="1601" y="171"/>
                  <a:pt x="1611" y="167"/>
                  <a:pt x="1599" y="148"/>
                </a:cubicBezTo>
                <a:cubicBezTo>
                  <a:pt x="1591" y="135"/>
                  <a:pt x="1574" y="131"/>
                  <a:pt x="1563" y="125"/>
                </a:cubicBezTo>
                <a:cubicBezTo>
                  <a:pt x="1549" y="118"/>
                  <a:pt x="1536" y="115"/>
                  <a:pt x="1522" y="113"/>
                </a:cubicBezTo>
                <a:cubicBezTo>
                  <a:pt x="1508" y="122"/>
                  <a:pt x="1487" y="134"/>
                  <a:pt x="1464" y="161"/>
                </a:cubicBezTo>
                <a:cubicBezTo>
                  <a:pt x="1423" y="207"/>
                  <a:pt x="1364" y="191"/>
                  <a:pt x="1323" y="176"/>
                </a:cubicBezTo>
                <a:cubicBezTo>
                  <a:pt x="1282" y="161"/>
                  <a:pt x="1180" y="194"/>
                  <a:pt x="1121" y="217"/>
                </a:cubicBezTo>
                <a:cubicBezTo>
                  <a:pt x="1063" y="240"/>
                  <a:pt x="1035" y="245"/>
                  <a:pt x="1001" y="227"/>
                </a:cubicBezTo>
                <a:cubicBezTo>
                  <a:pt x="968" y="209"/>
                  <a:pt x="925" y="89"/>
                  <a:pt x="909" y="71"/>
                </a:cubicBezTo>
                <a:cubicBezTo>
                  <a:pt x="894" y="53"/>
                  <a:pt x="863" y="0"/>
                  <a:pt x="851" y="0"/>
                </a:cubicBezTo>
                <a:cubicBezTo>
                  <a:pt x="838" y="0"/>
                  <a:pt x="830" y="46"/>
                  <a:pt x="817" y="71"/>
                </a:cubicBezTo>
                <a:cubicBezTo>
                  <a:pt x="805" y="97"/>
                  <a:pt x="692" y="145"/>
                  <a:pt x="682" y="161"/>
                </a:cubicBezTo>
                <a:cubicBezTo>
                  <a:pt x="672" y="176"/>
                  <a:pt x="664" y="259"/>
                  <a:pt x="627" y="285"/>
                </a:cubicBezTo>
                <a:cubicBezTo>
                  <a:pt x="590" y="310"/>
                  <a:pt x="593" y="390"/>
                  <a:pt x="599" y="447"/>
                </a:cubicBezTo>
                <a:cubicBezTo>
                  <a:pt x="604" y="504"/>
                  <a:pt x="536" y="555"/>
                  <a:pt x="493" y="575"/>
                </a:cubicBezTo>
                <a:cubicBezTo>
                  <a:pt x="451" y="595"/>
                  <a:pt x="397" y="612"/>
                  <a:pt x="362" y="640"/>
                </a:cubicBezTo>
                <a:cubicBezTo>
                  <a:pt x="328" y="669"/>
                  <a:pt x="311" y="735"/>
                  <a:pt x="223" y="765"/>
                </a:cubicBezTo>
                <a:cubicBezTo>
                  <a:pt x="153" y="790"/>
                  <a:pt x="158" y="805"/>
                  <a:pt x="79" y="828"/>
                </a:cubicBezTo>
                <a:cubicBezTo>
                  <a:pt x="0" y="851"/>
                  <a:pt x="79" y="874"/>
                  <a:pt x="145" y="843"/>
                </a:cubicBezTo>
                <a:cubicBezTo>
                  <a:pt x="212" y="812"/>
                  <a:pt x="224" y="802"/>
                  <a:pt x="281" y="815"/>
                </a:cubicBezTo>
                <a:cubicBezTo>
                  <a:pt x="337" y="828"/>
                  <a:pt x="332" y="828"/>
                  <a:pt x="306" y="858"/>
                </a:cubicBezTo>
                <a:cubicBezTo>
                  <a:pt x="281" y="889"/>
                  <a:pt x="286" y="879"/>
                  <a:pt x="301" y="925"/>
                </a:cubicBezTo>
                <a:cubicBezTo>
                  <a:pt x="316" y="971"/>
                  <a:pt x="309" y="940"/>
                  <a:pt x="291" y="968"/>
                </a:cubicBezTo>
                <a:cubicBezTo>
                  <a:pt x="273" y="996"/>
                  <a:pt x="322" y="989"/>
                  <a:pt x="365" y="984"/>
                </a:cubicBezTo>
                <a:cubicBezTo>
                  <a:pt x="408" y="978"/>
                  <a:pt x="419" y="973"/>
                  <a:pt x="414" y="989"/>
                </a:cubicBezTo>
                <a:cubicBezTo>
                  <a:pt x="408" y="1004"/>
                  <a:pt x="403" y="1012"/>
                  <a:pt x="411" y="1050"/>
                </a:cubicBezTo>
                <a:cubicBezTo>
                  <a:pt x="419" y="1088"/>
                  <a:pt x="431" y="1104"/>
                  <a:pt x="393" y="1157"/>
                </a:cubicBezTo>
                <a:cubicBezTo>
                  <a:pt x="355" y="1211"/>
                  <a:pt x="375" y="1239"/>
                  <a:pt x="375" y="1288"/>
                </a:cubicBezTo>
                <a:cubicBezTo>
                  <a:pt x="375" y="1336"/>
                  <a:pt x="434" y="1405"/>
                  <a:pt x="467" y="1446"/>
                </a:cubicBezTo>
                <a:cubicBezTo>
                  <a:pt x="490" y="1474"/>
                  <a:pt x="506" y="1466"/>
                  <a:pt x="540" y="1466"/>
                </a:cubicBezTo>
                <a:cubicBezTo>
                  <a:pt x="541" y="1464"/>
                  <a:pt x="543" y="1462"/>
                  <a:pt x="544" y="1461"/>
                </a:cubicBezTo>
                <a:cubicBezTo>
                  <a:pt x="558" y="1445"/>
                  <a:pt x="579" y="1431"/>
                  <a:pt x="585" y="141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88" name="Freeform 48">
            <a:extLst>
              <a:ext uri="{FF2B5EF4-FFF2-40B4-BE49-F238E27FC236}">
                <a16:creationId xmlns:a16="http://schemas.microsoft.com/office/drawing/2014/main" id="{53B50848-761D-4834-8A37-8687CB183C07}"/>
              </a:ext>
            </a:extLst>
          </p:cNvPr>
          <p:cNvSpPr>
            <a:spLocks/>
          </p:cNvSpPr>
          <p:nvPr/>
        </p:nvSpPr>
        <p:spPr bwMode="auto">
          <a:xfrm>
            <a:off x="6728987" y="10435143"/>
            <a:ext cx="891823" cy="744228"/>
          </a:xfrm>
          <a:custGeom>
            <a:avLst/>
            <a:gdLst>
              <a:gd name="T0" fmla="*/ 1608 w 1691"/>
              <a:gd name="T1" fmla="*/ 405 h 1411"/>
              <a:gd name="T2" fmla="*/ 1560 w 1691"/>
              <a:gd name="T3" fmla="*/ 308 h 1411"/>
              <a:gd name="T4" fmla="*/ 1554 w 1691"/>
              <a:gd name="T5" fmla="*/ 249 h 1411"/>
              <a:gd name="T6" fmla="*/ 1458 w 1691"/>
              <a:gd name="T7" fmla="*/ 172 h 1411"/>
              <a:gd name="T8" fmla="*/ 1437 w 1691"/>
              <a:gd name="T9" fmla="*/ 97 h 1411"/>
              <a:gd name="T10" fmla="*/ 1310 w 1691"/>
              <a:gd name="T11" fmla="*/ 110 h 1411"/>
              <a:gd name="T12" fmla="*/ 1242 w 1691"/>
              <a:gd name="T13" fmla="*/ 72 h 1411"/>
              <a:gd name="T14" fmla="*/ 1151 w 1691"/>
              <a:gd name="T15" fmla="*/ 57 h 1411"/>
              <a:gd name="T16" fmla="*/ 1067 w 1691"/>
              <a:gd name="T17" fmla="*/ 0 h 1411"/>
              <a:gd name="T18" fmla="*/ 968 w 1691"/>
              <a:gd name="T19" fmla="*/ 13 h 1411"/>
              <a:gd name="T20" fmla="*/ 863 w 1691"/>
              <a:gd name="T21" fmla="*/ 57 h 1411"/>
              <a:gd name="T22" fmla="*/ 799 w 1691"/>
              <a:gd name="T23" fmla="*/ 68 h 1411"/>
              <a:gd name="T24" fmla="*/ 710 w 1691"/>
              <a:gd name="T25" fmla="*/ 85 h 1411"/>
              <a:gd name="T26" fmla="*/ 644 w 1691"/>
              <a:gd name="T27" fmla="*/ 110 h 1411"/>
              <a:gd name="T28" fmla="*/ 536 w 1691"/>
              <a:gd name="T29" fmla="*/ 214 h 1411"/>
              <a:gd name="T30" fmla="*/ 485 w 1691"/>
              <a:gd name="T31" fmla="*/ 285 h 1411"/>
              <a:gd name="T32" fmla="*/ 452 w 1691"/>
              <a:gd name="T33" fmla="*/ 350 h 1411"/>
              <a:gd name="T34" fmla="*/ 453 w 1691"/>
              <a:gd name="T35" fmla="*/ 415 h 1411"/>
              <a:gd name="T36" fmla="*/ 401 w 1691"/>
              <a:gd name="T37" fmla="*/ 490 h 1411"/>
              <a:gd name="T38" fmla="*/ 209 w 1691"/>
              <a:gd name="T39" fmla="*/ 503 h 1411"/>
              <a:gd name="T40" fmla="*/ 242 w 1691"/>
              <a:gd name="T41" fmla="*/ 626 h 1411"/>
              <a:gd name="T42" fmla="*/ 204 w 1691"/>
              <a:gd name="T43" fmla="*/ 736 h 1411"/>
              <a:gd name="T44" fmla="*/ 148 w 1691"/>
              <a:gd name="T45" fmla="*/ 830 h 1411"/>
              <a:gd name="T46" fmla="*/ 62 w 1691"/>
              <a:gd name="T47" fmla="*/ 890 h 1411"/>
              <a:gd name="T48" fmla="*/ 18 w 1691"/>
              <a:gd name="T49" fmla="*/ 912 h 1411"/>
              <a:gd name="T50" fmla="*/ 51 w 1691"/>
              <a:gd name="T51" fmla="*/ 1002 h 1411"/>
              <a:gd name="T52" fmla="*/ 29 w 1691"/>
              <a:gd name="T53" fmla="*/ 1168 h 1411"/>
              <a:gd name="T54" fmla="*/ 85 w 1691"/>
              <a:gd name="T55" fmla="*/ 1181 h 1411"/>
              <a:gd name="T56" fmla="*/ 57 w 1691"/>
              <a:gd name="T57" fmla="*/ 1322 h 1411"/>
              <a:gd name="T58" fmla="*/ 228 w 1691"/>
              <a:gd name="T59" fmla="*/ 1345 h 1411"/>
              <a:gd name="T60" fmla="*/ 343 w 1691"/>
              <a:gd name="T61" fmla="*/ 1375 h 1411"/>
              <a:gd name="T62" fmla="*/ 379 w 1691"/>
              <a:gd name="T63" fmla="*/ 1327 h 1411"/>
              <a:gd name="T64" fmla="*/ 369 w 1691"/>
              <a:gd name="T65" fmla="*/ 1230 h 1411"/>
              <a:gd name="T66" fmla="*/ 387 w 1691"/>
              <a:gd name="T67" fmla="*/ 1107 h 1411"/>
              <a:gd name="T68" fmla="*/ 481 w 1691"/>
              <a:gd name="T69" fmla="*/ 1036 h 1411"/>
              <a:gd name="T70" fmla="*/ 571 w 1691"/>
              <a:gd name="T71" fmla="*/ 890 h 1411"/>
              <a:gd name="T72" fmla="*/ 640 w 1691"/>
              <a:gd name="T73" fmla="*/ 685 h 1411"/>
              <a:gd name="T74" fmla="*/ 801 w 1691"/>
              <a:gd name="T75" fmla="*/ 560 h 1411"/>
              <a:gd name="T76" fmla="*/ 1161 w 1691"/>
              <a:gd name="T77" fmla="*/ 445 h 1411"/>
              <a:gd name="T78" fmla="*/ 1345 w 1691"/>
              <a:gd name="T79" fmla="*/ 540 h 1411"/>
              <a:gd name="T80" fmla="*/ 1542 w 1691"/>
              <a:gd name="T81" fmla="*/ 731 h 1411"/>
              <a:gd name="T82" fmla="*/ 1644 w 1691"/>
              <a:gd name="T83" fmla="*/ 499 h 1411"/>
              <a:gd name="T84" fmla="*/ 1649 w 1691"/>
              <a:gd name="T85" fmla="*/ 407 h 1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691" h="1411">
                <a:moveTo>
                  <a:pt x="1649" y="407"/>
                </a:moveTo>
                <a:cubicBezTo>
                  <a:pt x="1635" y="405"/>
                  <a:pt x="1622" y="409"/>
                  <a:pt x="1608" y="405"/>
                </a:cubicBezTo>
                <a:cubicBezTo>
                  <a:pt x="1588" y="399"/>
                  <a:pt x="1590" y="393"/>
                  <a:pt x="1578" y="376"/>
                </a:cubicBezTo>
                <a:cubicBezTo>
                  <a:pt x="1557" y="349"/>
                  <a:pt x="1533" y="339"/>
                  <a:pt x="1560" y="308"/>
                </a:cubicBezTo>
                <a:cubicBezTo>
                  <a:pt x="1571" y="295"/>
                  <a:pt x="1580" y="302"/>
                  <a:pt x="1578" y="279"/>
                </a:cubicBezTo>
                <a:cubicBezTo>
                  <a:pt x="1576" y="263"/>
                  <a:pt x="1568" y="257"/>
                  <a:pt x="1554" y="249"/>
                </a:cubicBezTo>
                <a:cubicBezTo>
                  <a:pt x="1529" y="236"/>
                  <a:pt x="1496" y="248"/>
                  <a:pt x="1473" y="236"/>
                </a:cubicBezTo>
                <a:cubicBezTo>
                  <a:pt x="1446" y="221"/>
                  <a:pt x="1463" y="200"/>
                  <a:pt x="1458" y="172"/>
                </a:cubicBezTo>
                <a:cubicBezTo>
                  <a:pt x="1455" y="156"/>
                  <a:pt x="1445" y="147"/>
                  <a:pt x="1440" y="133"/>
                </a:cubicBezTo>
                <a:cubicBezTo>
                  <a:pt x="1437" y="123"/>
                  <a:pt x="1442" y="105"/>
                  <a:pt x="1437" y="97"/>
                </a:cubicBezTo>
                <a:cubicBezTo>
                  <a:pt x="1429" y="83"/>
                  <a:pt x="1379" y="61"/>
                  <a:pt x="1361" y="69"/>
                </a:cubicBezTo>
                <a:cubicBezTo>
                  <a:pt x="1332" y="82"/>
                  <a:pt x="1356" y="115"/>
                  <a:pt x="1310" y="110"/>
                </a:cubicBezTo>
                <a:cubicBezTo>
                  <a:pt x="1299" y="109"/>
                  <a:pt x="1278" y="108"/>
                  <a:pt x="1268" y="102"/>
                </a:cubicBezTo>
                <a:cubicBezTo>
                  <a:pt x="1257" y="96"/>
                  <a:pt x="1254" y="79"/>
                  <a:pt x="1242" y="72"/>
                </a:cubicBezTo>
                <a:cubicBezTo>
                  <a:pt x="1223" y="61"/>
                  <a:pt x="1220" y="72"/>
                  <a:pt x="1200" y="72"/>
                </a:cubicBezTo>
                <a:cubicBezTo>
                  <a:pt x="1180" y="72"/>
                  <a:pt x="1170" y="60"/>
                  <a:pt x="1151" y="57"/>
                </a:cubicBezTo>
                <a:cubicBezTo>
                  <a:pt x="1123" y="52"/>
                  <a:pt x="1097" y="61"/>
                  <a:pt x="1074" y="38"/>
                </a:cubicBezTo>
                <a:cubicBezTo>
                  <a:pt x="1059" y="24"/>
                  <a:pt x="1062" y="13"/>
                  <a:pt x="1067" y="0"/>
                </a:cubicBezTo>
                <a:cubicBezTo>
                  <a:pt x="1058" y="3"/>
                  <a:pt x="1049" y="7"/>
                  <a:pt x="1039" y="9"/>
                </a:cubicBezTo>
                <a:cubicBezTo>
                  <a:pt x="1017" y="14"/>
                  <a:pt x="992" y="13"/>
                  <a:pt x="968" y="13"/>
                </a:cubicBezTo>
                <a:cubicBezTo>
                  <a:pt x="944" y="13"/>
                  <a:pt x="929" y="12"/>
                  <a:pt x="914" y="32"/>
                </a:cubicBezTo>
                <a:cubicBezTo>
                  <a:pt x="897" y="55"/>
                  <a:pt x="894" y="57"/>
                  <a:pt x="863" y="57"/>
                </a:cubicBezTo>
                <a:cubicBezTo>
                  <a:pt x="851" y="57"/>
                  <a:pt x="839" y="55"/>
                  <a:pt x="827" y="57"/>
                </a:cubicBezTo>
                <a:cubicBezTo>
                  <a:pt x="815" y="59"/>
                  <a:pt x="810" y="66"/>
                  <a:pt x="799" y="68"/>
                </a:cubicBezTo>
                <a:cubicBezTo>
                  <a:pt x="774" y="75"/>
                  <a:pt x="766" y="57"/>
                  <a:pt x="741" y="74"/>
                </a:cubicBezTo>
                <a:cubicBezTo>
                  <a:pt x="731" y="81"/>
                  <a:pt x="725" y="87"/>
                  <a:pt x="710" y="85"/>
                </a:cubicBezTo>
                <a:cubicBezTo>
                  <a:pt x="698" y="84"/>
                  <a:pt x="693" y="78"/>
                  <a:pt x="682" y="76"/>
                </a:cubicBezTo>
                <a:cubicBezTo>
                  <a:pt x="653" y="70"/>
                  <a:pt x="654" y="93"/>
                  <a:pt x="644" y="110"/>
                </a:cubicBezTo>
                <a:cubicBezTo>
                  <a:pt x="628" y="137"/>
                  <a:pt x="613" y="112"/>
                  <a:pt x="589" y="120"/>
                </a:cubicBezTo>
                <a:cubicBezTo>
                  <a:pt x="555" y="131"/>
                  <a:pt x="557" y="192"/>
                  <a:pt x="536" y="214"/>
                </a:cubicBezTo>
                <a:cubicBezTo>
                  <a:pt x="523" y="227"/>
                  <a:pt x="516" y="230"/>
                  <a:pt x="510" y="248"/>
                </a:cubicBezTo>
                <a:cubicBezTo>
                  <a:pt x="504" y="264"/>
                  <a:pt x="502" y="279"/>
                  <a:pt x="485" y="285"/>
                </a:cubicBezTo>
                <a:cubicBezTo>
                  <a:pt x="458" y="294"/>
                  <a:pt x="456" y="290"/>
                  <a:pt x="463" y="321"/>
                </a:cubicBezTo>
                <a:cubicBezTo>
                  <a:pt x="468" y="339"/>
                  <a:pt x="469" y="340"/>
                  <a:pt x="452" y="350"/>
                </a:cubicBezTo>
                <a:cubicBezTo>
                  <a:pt x="438" y="359"/>
                  <a:pt x="428" y="361"/>
                  <a:pt x="434" y="380"/>
                </a:cubicBezTo>
                <a:cubicBezTo>
                  <a:pt x="438" y="395"/>
                  <a:pt x="451" y="400"/>
                  <a:pt x="453" y="415"/>
                </a:cubicBezTo>
                <a:cubicBezTo>
                  <a:pt x="454" y="430"/>
                  <a:pt x="442" y="442"/>
                  <a:pt x="433" y="452"/>
                </a:cubicBezTo>
                <a:cubicBezTo>
                  <a:pt x="422" y="464"/>
                  <a:pt x="411" y="476"/>
                  <a:pt x="401" y="490"/>
                </a:cubicBezTo>
                <a:cubicBezTo>
                  <a:pt x="375" y="525"/>
                  <a:pt x="301" y="509"/>
                  <a:pt x="265" y="504"/>
                </a:cubicBezTo>
                <a:cubicBezTo>
                  <a:pt x="249" y="502"/>
                  <a:pt x="224" y="493"/>
                  <a:pt x="209" y="503"/>
                </a:cubicBezTo>
                <a:cubicBezTo>
                  <a:pt x="187" y="518"/>
                  <a:pt x="205" y="544"/>
                  <a:pt x="215" y="560"/>
                </a:cubicBezTo>
                <a:cubicBezTo>
                  <a:pt x="228" y="581"/>
                  <a:pt x="224" y="609"/>
                  <a:pt x="242" y="626"/>
                </a:cubicBezTo>
                <a:cubicBezTo>
                  <a:pt x="260" y="644"/>
                  <a:pt x="286" y="634"/>
                  <a:pt x="292" y="662"/>
                </a:cubicBezTo>
                <a:cubicBezTo>
                  <a:pt x="302" y="718"/>
                  <a:pt x="241" y="721"/>
                  <a:pt x="204" y="736"/>
                </a:cubicBezTo>
                <a:cubicBezTo>
                  <a:pt x="182" y="744"/>
                  <a:pt x="167" y="750"/>
                  <a:pt x="167" y="775"/>
                </a:cubicBezTo>
                <a:cubicBezTo>
                  <a:pt x="167" y="802"/>
                  <a:pt x="172" y="813"/>
                  <a:pt x="148" y="830"/>
                </a:cubicBezTo>
                <a:cubicBezTo>
                  <a:pt x="131" y="841"/>
                  <a:pt x="117" y="857"/>
                  <a:pt x="105" y="875"/>
                </a:cubicBezTo>
                <a:cubicBezTo>
                  <a:pt x="92" y="895"/>
                  <a:pt x="88" y="908"/>
                  <a:pt x="62" y="890"/>
                </a:cubicBezTo>
                <a:cubicBezTo>
                  <a:pt x="50" y="883"/>
                  <a:pt x="25" y="835"/>
                  <a:pt x="8" y="858"/>
                </a:cubicBezTo>
                <a:cubicBezTo>
                  <a:pt x="0" y="868"/>
                  <a:pt x="14" y="901"/>
                  <a:pt x="18" y="912"/>
                </a:cubicBezTo>
                <a:cubicBezTo>
                  <a:pt x="25" y="929"/>
                  <a:pt x="41" y="930"/>
                  <a:pt x="50" y="945"/>
                </a:cubicBezTo>
                <a:cubicBezTo>
                  <a:pt x="56" y="957"/>
                  <a:pt x="49" y="988"/>
                  <a:pt x="51" y="1002"/>
                </a:cubicBezTo>
                <a:cubicBezTo>
                  <a:pt x="57" y="1040"/>
                  <a:pt x="81" y="1077"/>
                  <a:pt x="70" y="1117"/>
                </a:cubicBezTo>
                <a:cubicBezTo>
                  <a:pt x="64" y="1138"/>
                  <a:pt x="43" y="1152"/>
                  <a:pt x="29" y="1168"/>
                </a:cubicBezTo>
                <a:cubicBezTo>
                  <a:pt x="28" y="1169"/>
                  <a:pt x="26" y="1171"/>
                  <a:pt x="25" y="1173"/>
                </a:cubicBezTo>
                <a:cubicBezTo>
                  <a:pt x="40" y="1173"/>
                  <a:pt x="60" y="1174"/>
                  <a:pt x="85" y="1181"/>
                </a:cubicBezTo>
                <a:cubicBezTo>
                  <a:pt x="167" y="1204"/>
                  <a:pt x="52" y="1255"/>
                  <a:pt x="39" y="1281"/>
                </a:cubicBezTo>
                <a:cubicBezTo>
                  <a:pt x="18" y="1324"/>
                  <a:pt x="26" y="1350"/>
                  <a:pt x="57" y="1322"/>
                </a:cubicBezTo>
                <a:cubicBezTo>
                  <a:pt x="59" y="1320"/>
                  <a:pt x="103" y="1317"/>
                  <a:pt x="131" y="1352"/>
                </a:cubicBezTo>
                <a:cubicBezTo>
                  <a:pt x="162" y="1391"/>
                  <a:pt x="180" y="1363"/>
                  <a:pt x="228" y="1345"/>
                </a:cubicBezTo>
                <a:cubicBezTo>
                  <a:pt x="277" y="1327"/>
                  <a:pt x="261" y="1329"/>
                  <a:pt x="287" y="1337"/>
                </a:cubicBezTo>
                <a:cubicBezTo>
                  <a:pt x="313" y="1345"/>
                  <a:pt x="328" y="1350"/>
                  <a:pt x="343" y="1375"/>
                </a:cubicBezTo>
                <a:cubicBezTo>
                  <a:pt x="359" y="1401"/>
                  <a:pt x="371" y="1411"/>
                  <a:pt x="399" y="1393"/>
                </a:cubicBezTo>
                <a:cubicBezTo>
                  <a:pt x="428" y="1375"/>
                  <a:pt x="402" y="1347"/>
                  <a:pt x="379" y="1327"/>
                </a:cubicBezTo>
                <a:cubicBezTo>
                  <a:pt x="356" y="1306"/>
                  <a:pt x="338" y="1289"/>
                  <a:pt x="333" y="1258"/>
                </a:cubicBezTo>
                <a:cubicBezTo>
                  <a:pt x="328" y="1227"/>
                  <a:pt x="346" y="1237"/>
                  <a:pt x="369" y="1230"/>
                </a:cubicBezTo>
                <a:cubicBezTo>
                  <a:pt x="392" y="1222"/>
                  <a:pt x="399" y="1209"/>
                  <a:pt x="392" y="1184"/>
                </a:cubicBezTo>
                <a:cubicBezTo>
                  <a:pt x="384" y="1158"/>
                  <a:pt x="376" y="1140"/>
                  <a:pt x="387" y="1107"/>
                </a:cubicBezTo>
                <a:cubicBezTo>
                  <a:pt x="397" y="1074"/>
                  <a:pt x="402" y="1046"/>
                  <a:pt x="433" y="1038"/>
                </a:cubicBezTo>
                <a:cubicBezTo>
                  <a:pt x="463" y="1030"/>
                  <a:pt x="479" y="1051"/>
                  <a:pt x="481" y="1036"/>
                </a:cubicBezTo>
                <a:cubicBezTo>
                  <a:pt x="484" y="1020"/>
                  <a:pt x="481" y="1007"/>
                  <a:pt x="502" y="979"/>
                </a:cubicBezTo>
                <a:cubicBezTo>
                  <a:pt x="522" y="951"/>
                  <a:pt x="537" y="926"/>
                  <a:pt x="571" y="890"/>
                </a:cubicBezTo>
                <a:cubicBezTo>
                  <a:pt x="604" y="854"/>
                  <a:pt x="622" y="823"/>
                  <a:pt x="637" y="803"/>
                </a:cubicBezTo>
                <a:cubicBezTo>
                  <a:pt x="652" y="782"/>
                  <a:pt x="640" y="734"/>
                  <a:pt x="640" y="685"/>
                </a:cubicBezTo>
                <a:cubicBezTo>
                  <a:pt x="640" y="637"/>
                  <a:pt x="652" y="632"/>
                  <a:pt x="673" y="614"/>
                </a:cubicBezTo>
                <a:cubicBezTo>
                  <a:pt x="693" y="596"/>
                  <a:pt x="732" y="588"/>
                  <a:pt x="801" y="560"/>
                </a:cubicBezTo>
                <a:cubicBezTo>
                  <a:pt x="870" y="532"/>
                  <a:pt x="934" y="486"/>
                  <a:pt x="992" y="458"/>
                </a:cubicBezTo>
                <a:cubicBezTo>
                  <a:pt x="1051" y="430"/>
                  <a:pt x="1133" y="432"/>
                  <a:pt x="1161" y="445"/>
                </a:cubicBezTo>
                <a:cubicBezTo>
                  <a:pt x="1189" y="458"/>
                  <a:pt x="1279" y="473"/>
                  <a:pt x="1312" y="481"/>
                </a:cubicBezTo>
                <a:cubicBezTo>
                  <a:pt x="1345" y="489"/>
                  <a:pt x="1340" y="517"/>
                  <a:pt x="1345" y="540"/>
                </a:cubicBezTo>
                <a:cubicBezTo>
                  <a:pt x="1350" y="563"/>
                  <a:pt x="1399" y="550"/>
                  <a:pt x="1422" y="591"/>
                </a:cubicBezTo>
                <a:cubicBezTo>
                  <a:pt x="1445" y="632"/>
                  <a:pt x="1498" y="683"/>
                  <a:pt x="1542" y="731"/>
                </a:cubicBezTo>
                <a:cubicBezTo>
                  <a:pt x="1585" y="780"/>
                  <a:pt x="1585" y="767"/>
                  <a:pt x="1585" y="721"/>
                </a:cubicBezTo>
                <a:cubicBezTo>
                  <a:pt x="1585" y="675"/>
                  <a:pt x="1626" y="529"/>
                  <a:pt x="1644" y="499"/>
                </a:cubicBezTo>
                <a:cubicBezTo>
                  <a:pt x="1655" y="481"/>
                  <a:pt x="1673" y="455"/>
                  <a:pt x="1691" y="431"/>
                </a:cubicBezTo>
                <a:cubicBezTo>
                  <a:pt x="1680" y="419"/>
                  <a:pt x="1667" y="409"/>
                  <a:pt x="1649" y="407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0" name="Freeform 49">
            <a:extLst>
              <a:ext uri="{FF2B5EF4-FFF2-40B4-BE49-F238E27FC236}">
                <a16:creationId xmlns:a16="http://schemas.microsoft.com/office/drawing/2014/main" id="{DCC6ED32-A651-461F-B261-D4A944215E68}"/>
              </a:ext>
            </a:extLst>
          </p:cNvPr>
          <p:cNvSpPr>
            <a:spLocks/>
          </p:cNvSpPr>
          <p:nvPr/>
        </p:nvSpPr>
        <p:spPr bwMode="auto">
          <a:xfrm>
            <a:off x="5320022" y="11285881"/>
            <a:ext cx="264376" cy="232222"/>
          </a:xfrm>
          <a:custGeom>
            <a:avLst/>
            <a:gdLst>
              <a:gd name="T0" fmla="*/ 43 w 501"/>
              <a:gd name="T1" fmla="*/ 155 h 440"/>
              <a:gd name="T2" fmla="*/ 79 w 501"/>
              <a:gd name="T3" fmla="*/ 68 h 440"/>
              <a:gd name="T4" fmla="*/ 110 w 501"/>
              <a:gd name="T5" fmla="*/ 37 h 440"/>
              <a:gd name="T6" fmla="*/ 147 w 501"/>
              <a:gd name="T7" fmla="*/ 14 h 440"/>
              <a:gd name="T8" fmla="*/ 202 w 501"/>
              <a:gd name="T9" fmla="*/ 4 h 440"/>
              <a:gd name="T10" fmla="*/ 234 w 501"/>
              <a:gd name="T11" fmla="*/ 24 h 440"/>
              <a:gd name="T12" fmla="*/ 241 w 501"/>
              <a:gd name="T13" fmla="*/ 74 h 440"/>
              <a:gd name="T14" fmla="*/ 248 w 501"/>
              <a:gd name="T15" fmla="*/ 104 h 440"/>
              <a:gd name="T16" fmla="*/ 281 w 501"/>
              <a:gd name="T17" fmla="*/ 104 h 440"/>
              <a:gd name="T18" fmla="*/ 349 w 501"/>
              <a:gd name="T19" fmla="*/ 55 h 440"/>
              <a:gd name="T20" fmla="*/ 424 w 501"/>
              <a:gd name="T21" fmla="*/ 43 h 440"/>
              <a:gd name="T22" fmla="*/ 474 w 501"/>
              <a:gd name="T23" fmla="*/ 47 h 440"/>
              <a:gd name="T24" fmla="*/ 491 w 501"/>
              <a:gd name="T25" fmla="*/ 58 h 440"/>
              <a:gd name="T26" fmla="*/ 470 w 501"/>
              <a:gd name="T27" fmla="*/ 120 h 440"/>
              <a:gd name="T28" fmla="*/ 464 w 501"/>
              <a:gd name="T29" fmla="*/ 193 h 440"/>
              <a:gd name="T30" fmla="*/ 424 w 501"/>
              <a:gd name="T31" fmla="*/ 192 h 440"/>
              <a:gd name="T32" fmla="*/ 317 w 501"/>
              <a:gd name="T33" fmla="*/ 178 h 440"/>
              <a:gd name="T34" fmla="*/ 280 w 501"/>
              <a:gd name="T35" fmla="*/ 183 h 440"/>
              <a:gd name="T36" fmla="*/ 253 w 501"/>
              <a:gd name="T37" fmla="*/ 206 h 440"/>
              <a:gd name="T38" fmla="*/ 233 w 501"/>
              <a:gd name="T39" fmla="*/ 243 h 440"/>
              <a:gd name="T40" fmla="*/ 194 w 501"/>
              <a:gd name="T41" fmla="*/ 280 h 440"/>
              <a:gd name="T42" fmla="*/ 165 w 501"/>
              <a:gd name="T43" fmla="*/ 340 h 440"/>
              <a:gd name="T44" fmla="*/ 119 w 501"/>
              <a:gd name="T45" fmla="*/ 391 h 440"/>
              <a:gd name="T46" fmla="*/ 84 w 501"/>
              <a:gd name="T47" fmla="*/ 426 h 440"/>
              <a:gd name="T48" fmla="*/ 50 w 501"/>
              <a:gd name="T49" fmla="*/ 381 h 440"/>
              <a:gd name="T50" fmla="*/ 27 w 501"/>
              <a:gd name="T51" fmla="*/ 354 h 440"/>
              <a:gd name="T52" fmla="*/ 50 w 501"/>
              <a:gd name="T53" fmla="*/ 312 h 440"/>
              <a:gd name="T54" fmla="*/ 56 w 501"/>
              <a:gd name="T55" fmla="*/ 284 h 440"/>
              <a:gd name="T56" fmla="*/ 17 w 501"/>
              <a:gd name="T57" fmla="*/ 231 h 4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501" h="440">
                <a:moveTo>
                  <a:pt x="43" y="155"/>
                </a:moveTo>
                <a:cubicBezTo>
                  <a:pt x="63" y="117"/>
                  <a:pt x="87" y="95"/>
                  <a:pt x="79" y="68"/>
                </a:cubicBezTo>
                <a:cubicBezTo>
                  <a:pt x="72" y="41"/>
                  <a:pt x="97" y="41"/>
                  <a:pt x="110" y="37"/>
                </a:cubicBezTo>
                <a:cubicBezTo>
                  <a:pt x="123" y="33"/>
                  <a:pt x="134" y="22"/>
                  <a:pt x="147" y="14"/>
                </a:cubicBezTo>
                <a:cubicBezTo>
                  <a:pt x="160" y="6"/>
                  <a:pt x="175" y="1"/>
                  <a:pt x="202" y="4"/>
                </a:cubicBezTo>
                <a:cubicBezTo>
                  <a:pt x="229" y="6"/>
                  <a:pt x="230" y="0"/>
                  <a:pt x="234" y="24"/>
                </a:cubicBezTo>
                <a:cubicBezTo>
                  <a:pt x="238" y="49"/>
                  <a:pt x="226" y="60"/>
                  <a:pt x="241" y="74"/>
                </a:cubicBezTo>
                <a:cubicBezTo>
                  <a:pt x="257" y="88"/>
                  <a:pt x="248" y="93"/>
                  <a:pt x="248" y="104"/>
                </a:cubicBezTo>
                <a:cubicBezTo>
                  <a:pt x="248" y="114"/>
                  <a:pt x="268" y="121"/>
                  <a:pt x="281" y="104"/>
                </a:cubicBezTo>
                <a:cubicBezTo>
                  <a:pt x="294" y="86"/>
                  <a:pt x="322" y="73"/>
                  <a:pt x="349" y="55"/>
                </a:cubicBezTo>
                <a:cubicBezTo>
                  <a:pt x="376" y="37"/>
                  <a:pt x="405" y="40"/>
                  <a:pt x="424" y="43"/>
                </a:cubicBezTo>
                <a:cubicBezTo>
                  <a:pt x="443" y="47"/>
                  <a:pt x="459" y="51"/>
                  <a:pt x="474" y="47"/>
                </a:cubicBezTo>
                <a:cubicBezTo>
                  <a:pt x="489" y="43"/>
                  <a:pt x="501" y="32"/>
                  <a:pt x="491" y="58"/>
                </a:cubicBezTo>
                <a:cubicBezTo>
                  <a:pt x="480" y="83"/>
                  <a:pt x="477" y="86"/>
                  <a:pt x="470" y="120"/>
                </a:cubicBezTo>
                <a:cubicBezTo>
                  <a:pt x="464" y="155"/>
                  <a:pt x="464" y="178"/>
                  <a:pt x="464" y="193"/>
                </a:cubicBezTo>
                <a:cubicBezTo>
                  <a:pt x="464" y="208"/>
                  <a:pt x="461" y="205"/>
                  <a:pt x="424" y="192"/>
                </a:cubicBezTo>
                <a:cubicBezTo>
                  <a:pt x="387" y="179"/>
                  <a:pt x="339" y="178"/>
                  <a:pt x="317" y="178"/>
                </a:cubicBezTo>
                <a:cubicBezTo>
                  <a:pt x="295" y="178"/>
                  <a:pt x="291" y="160"/>
                  <a:pt x="280" y="183"/>
                </a:cubicBezTo>
                <a:cubicBezTo>
                  <a:pt x="268" y="206"/>
                  <a:pt x="268" y="187"/>
                  <a:pt x="253" y="206"/>
                </a:cubicBezTo>
                <a:cubicBezTo>
                  <a:pt x="238" y="225"/>
                  <a:pt x="266" y="219"/>
                  <a:pt x="233" y="243"/>
                </a:cubicBezTo>
                <a:cubicBezTo>
                  <a:pt x="199" y="267"/>
                  <a:pt x="204" y="257"/>
                  <a:pt x="194" y="280"/>
                </a:cubicBezTo>
                <a:cubicBezTo>
                  <a:pt x="184" y="303"/>
                  <a:pt x="198" y="317"/>
                  <a:pt x="165" y="340"/>
                </a:cubicBezTo>
                <a:cubicBezTo>
                  <a:pt x="132" y="363"/>
                  <a:pt x="130" y="372"/>
                  <a:pt x="119" y="391"/>
                </a:cubicBezTo>
                <a:cubicBezTo>
                  <a:pt x="107" y="410"/>
                  <a:pt x="110" y="440"/>
                  <a:pt x="84" y="426"/>
                </a:cubicBezTo>
                <a:cubicBezTo>
                  <a:pt x="59" y="411"/>
                  <a:pt x="56" y="406"/>
                  <a:pt x="50" y="381"/>
                </a:cubicBezTo>
                <a:cubicBezTo>
                  <a:pt x="43" y="355"/>
                  <a:pt x="32" y="369"/>
                  <a:pt x="27" y="354"/>
                </a:cubicBezTo>
                <a:cubicBezTo>
                  <a:pt x="22" y="339"/>
                  <a:pt x="29" y="321"/>
                  <a:pt x="50" y="312"/>
                </a:cubicBezTo>
                <a:cubicBezTo>
                  <a:pt x="70" y="303"/>
                  <a:pt x="89" y="293"/>
                  <a:pt x="56" y="284"/>
                </a:cubicBezTo>
                <a:cubicBezTo>
                  <a:pt x="23" y="275"/>
                  <a:pt x="0" y="257"/>
                  <a:pt x="17" y="231"/>
                </a:cubicBezTo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2" name="Freeform 50">
            <a:extLst>
              <a:ext uri="{FF2B5EF4-FFF2-40B4-BE49-F238E27FC236}">
                <a16:creationId xmlns:a16="http://schemas.microsoft.com/office/drawing/2014/main" id="{219F7794-72FF-44F7-B0A9-8796AE1E4BC9}"/>
              </a:ext>
            </a:extLst>
          </p:cNvPr>
          <p:cNvSpPr>
            <a:spLocks/>
          </p:cNvSpPr>
          <p:nvPr/>
        </p:nvSpPr>
        <p:spPr bwMode="auto">
          <a:xfrm>
            <a:off x="5406659" y="11518103"/>
            <a:ext cx="577430" cy="739539"/>
          </a:xfrm>
          <a:custGeom>
            <a:avLst/>
            <a:gdLst>
              <a:gd name="T0" fmla="*/ 1086 w 1095"/>
              <a:gd name="T1" fmla="*/ 767 h 1402"/>
              <a:gd name="T2" fmla="*/ 1063 w 1095"/>
              <a:gd name="T3" fmla="*/ 653 h 1402"/>
              <a:gd name="T4" fmla="*/ 972 w 1095"/>
              <a:gd name="T5" fmla="*/ 636 h 1402"/>
              <a:gd name="T6" fmla="*/ 909 w 1095"/>
              <a:gd name="T7" fmla="*/ 592 h 1402"/>
              <a:gd name="T8" fmla="*/ 881 w 1095"/>
              <a:gd name="T9" fmla="*/ 513 h 1402"/>
              <a:gd name="T10" fmla="*/ 840 w 1095"/>
              <a:gd name="T11" fmla="*/ 484 h 1402"/>
              <a:gd name="T12" fmla="*/ 765 w 1095"/>
              <a:gd name="T13" fmla="*/ 433 h 1402"/>
              <a:gd name="T14" fmla="*/ 745 w 1095"/>
              <a:gd name="T15" fmla="*/ 301 h 1402"/>
              <a:gd name="T16" fmla="*/ 677 w 1095"/>
              <a:gd name="T17" fmla="*/ 260 h 1402"/>
              <a:gd name="T18" fmla="*/ 591 w 1095"/>
              <a:gd name="T19" fmla="*/ 145 h 1402"/>
              <a:gd name="T20" fmla="*/ 537 w 1095"/>
              <a:gd name="T21" fmla="*/ 43 h 1402"/>
              <a:gd name="T22" fmla="*/ 485 w 1095"/>
              <a:gd name="T23" fmla="*/ 3 h 1402"/>
              <a:gd name="T24" fmla="*/ 398 w 1095"/>
              <a:gd name="T25" fmla="*/ 47 h 1402"/>
              <a:gd name="T26" fmla="*/ 317 w 1095"/>
              <a:gd name="T27" fmla="*/ 76 h 1402"/>
              <a:gd name="T28" fmla="*/ 246 w 1095"/>
              <a:gd name="T29" fmla="*/ 28 h 1402"/>
              <a:gd name="T30" fmla="*/ 143 w 1095"/>
              <a:gd name="T31" fmla="*/ 71 h 1402"/>
              <a:gd name="T32" fmla="*/ 65 w 1095"/>
              <a:gd name="T33" fmla="*/ 182 h 1402"/>
              <a:gd name="T34" fmla="*/ 67 w 1095"/>
              <a:gd name="T35" fmla="*/ 411 h 1402"/>
              <a:gd name="T36" fmla="*/ 208 w 1095"/>
              <a:gd name="T37" fmla="*/ 665 h 1402"/>
              <a:gd name="T38" fmla="*/ 65 w 1095"/>
              <a:gd name="T39" fmla="*/ 895 h 1402"/>
              <a:gd name="T40" fmla="*/ 88 w 1095"/>
              <a:gd name="T41" fmla="*/ 1022 h 1402"/>
              <a:gd name="T42" fmla="*/ 316 w 1095"/>
              <a:gd name="T43" fmla="*/ 1104 h 1402"/>
              <a:gd name="T44" fmla="*/ 483 w 1095"/>
              <a:gd name="T45" fmla="*/ 1194 h 1402"/>
              <a:gd name="T46" fmla="*/ 466 w 1095"/>
              <a:gd name="T47" fmla="*/ 1042 h 1402"/>
              <a:gd name="T48" fmla="*/ 419 w 1095"/>
              <a:gd name="T49" fmla="*/ 939 h 1402"/>
              <a:gd name="T50" fmla="*/ 440 w 1095"/>
              <a:gd name="T51" fmla="*/ 739 h 1402"/>
              <a:gd name="T52" fmla="*/ 491 w 1095"/>
              <a:gd name="T53" fmla="*/ 606 h 1402"/>
              <a:gd name="T54" fmla="*/ 586 w 1095"/>
              <a:gd name="T55" fmla="*/ 540 h 1402"/>
              <a:gd name="T56" fmla="*/ 685 w 1095"/>
              <a:gd name="T57" fmla="*/ 644 h 1402"/>
              <a:gd name="T58" fmla="*/ 584 w 1095"/>
              <a:gd name="T59" fmla="*/ 773 h 1402"/>
              <a:gd name="T60" fmla="*/ 672 w 1095"/>
              <a:gd name="T61" fmla="*/ 981 h 1402"/>
              <a:gd name="T62" fmla="*/ 645 w 1095"/>
              <a:gd name="T63" fmla="*/ 1182 h 1402"/>
              <a:gd name="T64" fmla="*/ 556 w 1095"/>
              <a:gd name="T65" fmla="*/ 1339 h 1402"/>
              <a:gd name="T66" fmla="*/ 636 w 1095"/>
              <a:gd name="T67" fmla="*/ 1328 h 1402"/>
              <a:gd name="T68" fmla="*/ 822 w 1095"/>
              <a:gd name="T69" fmla="*/ 1243 h 1402"/>
              <a:gd name="T70" fmla="*/ 929 w 1095"/>
              <a:gd name="T71" fmla="*/ 1129 h 1402"/>
              <a:gd name="T72" fmla="*/ 980 w 1095"/>
              <a:gd name="T73" fmla="*/ 1067 h 1402"/>
              <a:gd name="T74" fmla="*/ 985 w 1095"/>
              <a:gd name="T75" fmla="*/ 1012 h 1402"/>
              <a:gd name="T76" fmla="*/ 909 w 1095"/>
              <a:gd name="T77" fmla="*/ 913 h 1402"/>
              <a:gd name="T78" fmla="*/ 1035 w 1095"/>
              <a:gd name="T79" fmla="*/ 843 h 1402"/>
              <a:gd name="T80" fmla="*/ 1070 w 1095"/>
              <a:gd name="T81" fmla="*/ 807 h 14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1095" h="1402">
                <a:moveTo>
                  <a:pt x="1070" y="807"/>
                </a:moveTo>
                <a:cubicBezTo>
                  <a:pt x="1077" y="796"/>
                  <a:pt x="1082" y="779"/>
                  <a:pt x="1086" y="767"/>
                </a:cubicBezTo>
                <a:cubicBezTo>
                  <a:pt x="1091" y="750"/>
                  <a:pt x="1095" y="727"/>
                  <a:pt x="1092" y="708"/>
                </a:cubicBezTo>
                <a:cubicBezTo>
                  <a:pt x="1089" y="686"/>
                  <a:pt x="1070" y="673"/>
                  <a:pt x="1063" y="653"/>
                </a:cubicBezTo>
                <a:cubicBezTo>
                  <a:pt x="1047" y="653"/>
                  <a:pt x="1031" y="656"/>
                  <a:pt x="1015" y="656"/>
                </a:cubicBezTo>
                <a:cubicBezTo>
                  <a:pt x="997" y="654"/>
                  <a:pt x="987" y="641"/>
                  <a:pt x="972" y="636"/>
                </a:cubicBezTo>
                <a:cubicBezTo>
                  <a:pt x="960" y="632"/>
                  <a:pt x="938" y="642"/>
                  <a:pt x="927" y="634"/>
                </a:cubicBezTo>
                <a:cubicBezTo>
                  <a:pt x="920" y="628"/>
                  <a:pt x="912" y="601"/>
                  <a:pt x="909" y="592"/>
                </a:cubicBezTo>
                <a:cubicBezTo>
                  <a:pt x="901" y="570"/>
                  <a:pt x="906" y="547"/>
                  <a:pt x="894" y="528"/>
                </a:cubicBezTo>
                <a:cubicBezTo>
                  <a:pt x="890" y="522"/>
                  <a:pt x="885" y="519"/>
                  <a:pt x="881" y="513"/>
                </a:cubicBezTo>
                <a:cubicBezTo>
                  <a:pt x="878" y="509"/>
                  <a:pt x="880" y="502"/>
                  <a:pt x="876" y="497"/>
                </a:cubicBezTo>
                <a:cubicBezTo>
                  <a:pt x="869" y="489"/>
                  <a:pt x="850" y="491"/>
                  <a:pt x="840" y="484"/>
                </a:cubicBezTo>
                <a:cubicBezTo>
                  <a:pt x="826" y="475"/>
                  <a:pt x="818" y="463"/>
                  <a:pt x="803" y="456"/>
                </a:cubicBezTo>
                <a:cubicBezTo>
                  <a:pt x="786" y="448"/>
                  <a:pt x="770" y="451"/>
                  <a:pt x="765" y="433"/>
                </a:cubicBezTo>
                <a:cubicBezTo>
                  <a:pt x="756" y="404"/>
                  <a:pt x="789" y="389"/>
                  <a:pt x="789" y="364"/>
                </a:cubicBezTo>
                <a:cubicBezTo>
                  <a:pt x="788" y="348"/>
                  <a:pt x="758" y="309"/>
                  <a:pt x="745" y="301"/>
                </a:cubicBezTo>
                <a:cubicBezTo>
                  <a:pt x="732" y="293"/>
                  <a:pt x="723" y="298"/>
                  <a:pt x="711" y="293"/>
                </a:cubicBezTo>
                <a:cubicBezTo>
                  <a:pt x="699" y="288"/>
                  <a:pt x="685" y="271"/>
                  <a:pt x="677" y="260"/>
                </a:cubicBezTo>
                <a:cubicBezTo>
                  <a:pt x="663" y="241"/>
                  <a:pt x="658" y="215"/>
                  <a:pt x="646" y="194"/>
                </a:cubicBezTo>
                <a:cubicBezTo>
                  <a:pt x="631" y="167"/>
                  <a:pt x="621" y="157"/>
                  <a:pt x="591" y="145"/>
                </a:cubicBezTo>
                <a:cubicBezTo>
                  <a:pt x="589" y="126"/>
                  <a:pt x="605" y="108"/>
                  <a:pt x="594" y="91"/>
                </a:cubicBezTo>
                <a:cubicBezTo>
                  <a:pt x="584" y="77"/>
                  <a:pt x="552" y="52"/>
                  <a:pt x="537" y="43"/>
                </a:cubicBezTo>
                <a:cubicBezTo>
                  <a:pt x="528" y="38"/>
                  <a:pt x="517" y="36"/>
                  <a:pt x="509" y="30"/>
                </a:cubicBezTo>
                <a:cubicBezTo>
                  <a:pt x="502" y="24"/>
                  <a:pt x="494" y="5"/>
                  <a:pt x="485" y="3"/>
                </a:cubicBezTo>
                <a:cubicBezTo>
                  <a:pt x="473" y="0"/>
                  <a:pt x="447" y="26"/>
                  <a:pt x="434" y="34"/>
                </a:cubicBezTo>
                <a:cubicBezTo>
                  <a:pt x="419" y="43"/>
                  <a:pt x="417" y="46"/>
                  <a:pt x="398" y="47"/>
                </a:cubicBezTo>
                <a:cubicBezTo>
                  <a:pt x="388" y="47"/>
                  <a:pt x="374" y="44"/>
                  <a:pt x="365" y="49"/>
                </a:cubicBezTo>
                <a:cubicBezTo>
                  <a:pt x="343" y="62"/>
                  <a:pt x="350" y="84"/>
                  <a:pt x="317" y="76"/>
                </a:cubicBezTo>
                <a:cubicBezTo>
                  <a:pt x="297" y="71"/>
                  <a:pt x="269" y="62"/>
                  <a:pt x="257" y="45"/>
                </a:cubicBezTo>
                <a:cubicBezTo>
                  <a:pt x="252" y="38"/>
                  <a:pt x="249" y="33"/>
                  <a:pt x="246" y="28"/>
                </a:cubicBezTo>
                <a:cubicBezTo>
                  <a:pt x="241" y="37"/>
                  <a:pt x="233" y="48"/>
                  <a:pt x="219" y="65"/>
                </a:cubicBezTo>
                <a:cubicBezTo>
                  <a:pt x="190" y="102"/>
                  <a:pt x="169" y="81"/>
                  <a:pt x="143" y="71"/>
                </a:cubicBezTo>
                <a:cubicBezTo>
                  <a:pt x="90" y="51"/>
                  <a:pt x="35" y="104"/>
                  <a:pt x="63" y="121"/>
                </a:cubicBezTo>
                <a:cubicBezTo>
                  <a:pt x="92" y="138"/>
                  <a:pt x="84" y="164"/>
                  <a:pt x="65" y="182"/>
                </a:cubicBezTo>
                <a:cubicBezTo>
                  <a:pt x="46" y="200"/>
                  <a:pt x="69" y="233"/>
                  <a:pt x="89" y="267"/>
                </a:cubicBezTo>
                <a:cubicBezTo>
                  <a:pt x="109" y="300"/>
                  <a:pt x="115" y="315"/>
                  <a:pt x="67" y="411"/>
                </a:cubicBezTo>
                <a:cubicBezTo>
                  <a:pt x="20" y="507"/>
                  <a:pt x="89" y="512"/>
                  <a:pt x="120" y="530"/>
                </a:cubicBezTo>
                <a:cubicBezTo>
                  <a:pt x="150" y="548"/>
                  <a:pt x="196" y="621"/>
                  <a:pt x="208" y="665"/>
                </a:cubicBezTo>
                <a:cubicBezTo>
                  <a:pt x="219" y="710"/>
                  <a:pt x="207" y="779"/>
                  <a:pt x="173" y="851"/>
                </a:cubicBezTo>
                <a:cubicBezTo>
                  <a:pt x="140" y="922"/>
                  <a:pt x="111" y="915"/>
                  <a:pt x="65" y="895"/>
                </a:cubicBezTo>
                <a:cubicBezTo>
                  <a:pt x="19" y="876"/>
                  <a:pt x="0" y="911"/>
                  <a:pt x="35" y="939"/>
                </a:cubicBezTo>
                <a:cubicBezTo>
                  <a:pt x="64" y="961"/>
                  <a:pt x="75" y="982"/>
                  <a:pt x="88" y="1022"/>
                </a:cubicBezTo>
                <a:cubicBezTo>
                  <a:pt x="100" y="1061"/>
                  <a:pt x="109" y="1090"/>
                  <a:pt x="145" y="1095"/>
                </a:cubicBezTo>
                <a:cubicBezTo>
                  <a:pt x="181" y="1100"/>
                  <a:pt x="269" y="1098"/>
                  <a:pt x="316" y="1104"/>
                </a:cubicBezTo>
                <a:cubicBezTo>
                  <a:pt x="364" y="1109"/>
                  <a:pt x="388" y="1102"/>
                  <a:pt x="392" y="1157"/>
                </a:cubicBezTo>
                <a:cubicBezTo>
                  <a:pt x="396" y="1212"/>
                  <a:pt x="440" y="1203"/>
                  <a:pt x="483" y="1194"/>
                </a:cubicBezTo>
                <a:cubicBezTo>
                  <a:pt x="525" y="1185"/>
                  <a:pt x="529" y="1136"/>
                  <a:pt x="534" y="1109"/>
                </a:cubicBezTo>
                <a:cubicBezTo>
                  <a:pt x="539" y="1082"/>
                  <a:pt x="504" y="1059"/>
                  <a:pt x="466" y="1042"/>
                </a:cubicBezTo>
                <a:cubicBezTo>
                  <a:pt x="428" y="1024"/>
                  <a:pt x="431" y="1007"/>
                  <a:pt x="428" y="984"/>
                </a:cubicBezTo>
                <a:cubicBezTo>
                  <a:pt x="424" y="961"/>
                  <a:pt x="429" y="957"/>
                  <a:pt x="419" y="939"/>
                </a:cubicBezTo>
                <a:cubicBezTo>
                  <a:pt x="409" y="921"/>
                  <a:pt x="403" y="902"/>
                  <a:pt x="393" y="875"/>
                </a:cubicBezTo>
                <a:cubicBezTo>
                  <a:pt x="384" y="848"/>
                  <a:pt x="422" y="762"/>
                  <a:pt x="440" y="739"/>
                </a:cubicBezTo>
                <a:cubicBezTo>
                  <a:pt x="458" y="716"/>
                  <a:pt x="434" y="696"/>
                  <a:pt x="457" y="670"/>
                </a:cubicBezTo>
                <a:cubicBezTo>
                  <a:pt x="479" y="645"/>
                  <a:pt x="490" y="632"/>
                  <a:pt x="491" y="606"/>
                </a:cubicBezTo>
                <a:cubicBezTo>
                  <a:pt x="492" y="579"/>
                  <a:pt x="492" y="564"/>
                  <a:pt x="520" y="547"/>
                </a:cubicBezTo>
                <a:cubicBezTo>
                  <a:pt x="547" y="530"/>
                  <a:pt x="567" y="532"/>
                  <a:pt x="586" y="540"/>
                </a:cubicBezTo>
                <a:cubicBezTo>
                  <a:pt x="605" y="549"/>
                  <a:pt x="618" y="560"/>
                  <a:pt x="661" y="565"/>
                </a:cubicBezTo>
                <a:cubicBezTo>
                  <a:pt x="705" y="571"/>
                  <a:pt x="702" y="623"/>
                  <a:pt x="685" y="644"/>
                </a:cubicBezTo>
                <a:cubicBezTo>
                  <a:pt x="669" y="665"/>
                  <a:pt x="674" y="686"/>
                  <a:pt x="662" y="713"/>
                </a:cubicBezTo>
                <a:cubicBezTo>
                  <a:pt x="651" y="740"/>
                  <a:pt x="597" y="746"/>
                  <a:pt x="584" y="773"/>
                </a:cubicBezTo>
                <a:cubicBezTo>
                  <a:pt x="570" y="800"/>
                  <a:pt x="577" y="822"/>
                  <a:pt x="593" y="853"/>
                </a:cubicBezTo>
                <a:cubicBezTo>
                  <a:pt x="610" y="884"/>
                  <a:pt x="655" y="940"/>
                  <a:pt x="672" y="981"/>
                </a:cubicBezTo>
                <a:cubicBezTo>
                  <a:pt x="689" y="1022"/>
                  <a:pt x="676" y="1095"/>
                  <a:pt x="655" y="1116"/>
                </a:cubicBezTo>
                <a:cubicBezTo>
                  <a:pt x="634" y="1137"/>
                  <a:pt x="636" y="1145"/>
                  <a:pt x="645" y="1182"/>
                </a:cubicBezTo>
                <a:cubicBezTo>
                  <a:pt x="655" y="1218"/>
                  <a:pt x="591" y="1273"/>
                  <a:pt x="563" y="1291"/>
                </a:cubicBezTo>
                <a:cubicBezTo>
                  <a:pt x="535" y="1309"/>
                  <a:pt x="548" y="1316"/>
                  <a:pt x="556" y="1339"/>
                </a:cubicBezTo>
                <a:cubicBezTo>
                  <a:pt x="564" y="1362"/>
                  <a:pt x="535" y="1402"/>
                  <a:pt x="553" y="1393"/>
                </a:cubicBezTo>
                <a:cubicBezTo>
                  <a:pt x="578" y="1382"/>
                  <a:pt x="610" y="1348"/>
                  <a:pt x="636" y="1328"/>
                </a:cubicBezTo>
                <a:cubicBezTo>
                  <a:pt x="663" y="1308"/>
                  <a:pt x="681" y="1295"/>
                  <a:pt x="711" y="1293"/>
                </a:cubicBezTo>
                <a:cubicBezTo>
                  <a:pt x="742" y="1291"/>
                  <a:pt x="783" y="1263"/>
                  <a:pt x="822" y="1243"/>
                </a:cubicBezTo>
                <a:cubicBezTo>
                  <a:pt x="862" y="1223"/>
                  <a:pt x="882" y="1188"/>
                  <a:pt x="886" y="1157"/>
                </a:cubicBezTo>
                <a:cubicBezTo>
                  <a:pt x="889" y="1126"/>
                  <a:pt x="900" y="1128"/>
                  <a:pt x="929" y="1129"/>
                </a:cubicBezTo>
                <a:cubicBezTo>
                  <a:pt x="959" y="1130"/>
                  <a:pt x="969" y="1113"/>
                  <a:pt x="993" y="1093"/>
                </a:cubicBezTo>
                <a:cubicBezTo>
                  <a:pt x="1017" y="1073"/>
                  <a:pt x="995" y="1066"/>
                  <a:pt x="980" y="1067"/>
                </a:cubicBezTo>
                <a:cubicBezTo>
                  <a:pt x="965" y="1068"/>
                  <a:pt x="958" y="1064"/>
                  <a:pt x="963" y="1053"/>
                </a:cubicBezTo>
                <a:cubicBezTo>
                  <a:pt x="969" y="1042"/>
                  <a:pt x="986" y="1022"/>
                  <a:pt x="985" y="1012"/>
                </a:cubicBezTo>
                <a:cubicBezTo>
                  <a:pt x="982" y="996"/>
                  <a:pt x="951" y="987"/>
                  <a:pt x="922" y="980"/>
                </a:cubicBezTo>
                <a:cubicBezTo>
                  <a:pt x="893" y="972"/>
                  <a:pt x="898" y="937"/>
                  <a:pt x="909" y="913"/>
                </a:cubicBezTo>
                <a:cubicBezTo>
                  <a:pt x="921" y="889"/>
                  <a:pt x="955" y="860"/>
                  <a:pt x="983" y="844"/>
                </a:cubicBezTo>
                <a:cubicBezTo>
                  <a:pt x="999" y="836"/>
                  <a:pt x="1017" y="838"/>
                  <a:pt x="1035" y="843"/>
                </a:cubicBezTo>
                <a:cubicBezTo>
                  <a:pt x="1037" y="839"/>
                  <a:pt x="1038" y="834"/>
                  <a:pt x="1041" y="831"/>
                </a:cubicBezTo>
                <a:cubicBezTo>
                  <a:pt x="1047" y="821"/>
                  <a:pt x="1063" y="817"/>
                  <a:pt x="1070" y="807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4" name="Freeform 51">
            <a:extLst>
              <a:ext uri="{FF2B5EF4-FFF2-40B4-BE49-F238E27FC236}">
                <a16:creationId xmlns:a16="http://schemas.microsoft.com/office/drawing/2014/main" id="{208A7165-55E1-42A9-BE60-EF75E7C7FA05}"/>
              </a:ext>
            </a:extLst>
          </p:cNvPr>
          <p:cNvSpPr>
            <a:spLocks/>
          </p:cNvSpPr>
          <p:nvPr/>
        </p:nvSpPr>
        <p:spPr bwMode="auto">
          <a:xfrm>
            <a:off x="5717256" y="11103453"/>
            <a:ext cx="620748" cy="920851"/>
          </a:xfrm>
          <a:custGeom>
            <a:avLst/>
            <a:gdLst>
              <a:gd name="T0" fmla="*/ 1132 w 1177"/>
              <a:gd name="T1" fmla="*/ 23 h 1746"/>
              <a:gd name="T2" fmla="*/ 1017 w 1177"/>
              <a:gd name="T3" fmla="*/ 73 h 1746"/>
              <a:gd name="T4" fmla="*/ 874 w 1177"/>
              <a:gd name="T5" fmla="*/ 96 h 1746"/>
              <a:gd name="T6" fmla="*/ 788 w 1177"/>
              <a:gd name="T7" fmla="*/ 20 h 1746"/>
              <a:gd name="T8" fmla="*/ 703 w 1177"/>
              <a:gd name="T9" fmla="*/ 32 h 1746"/>
              <a:gd name="T10" fmla="*/ 634 w 1177"/>
              <a:gd name="T11" fmla="*/ 14 h 1746"/>
              <a:gd name="T12" fmla="*/ 559 w 1177"/>
              <a:gd name="T13" fmla="*/ 21 h 1746"/>
              <a:gd name="T14" fmla="*/ 480 w 1177"/>
              <a:gd name="T15" fmla="*/ 149 h 1746"/>
              <a:gd name="T16" fmla="*/ 411 w 1177"/>
              <a:gd name="T17" fmla="*/ 254 h 1746"/>
              <a:gd name="T18" fmla="*/ 342 w 1177"/>
              <a:gd name="T19" fmla="*/ 328 h 1746"/>
              <a:gd name="T20" fmla="*/ 301 w 1177"/>
              <a:gd name="T21" fmla="*/ 397 h 1746"/>
              <a:gd name="T22" fmla="*/ 336 w 1177"/>
              <a:gd name="T23" fmla="*/ 507 h 1746"/>
              <a:gd name="T24" fmla="*/ 375 w 1177"/>
              <a:gd name="T25" fmla="*/ 571 h 1746"/>
              <a:gd name="T26" fmla="*/ 359 w 1177"/>
              <a:gd name="T27" fmla="*/ 714 h 1746"/>
              <a:gd name="T28" fmla="*/ 345 w 1177"/>
              <a:gd name="T29" fmla="*/ 803 h 1746"/>
              <a:gd name="T30" fmla="*/ 242 w 1177"/>
              <a:gd name="T31" fmla="*/ 857 h 1746"/>
              <a:gd name="T32" fmla="*/ 133 w 1177"/>
              <a:gd name="T33" fmla="*/ 875 h 1746"/>
              <a:gd name="T34" fmla="*/ 9 w 1177"/>
              <a:gd name="T35" fmla="*/ 877 h 1746"/>
              <a:gd name="T36" fmla="*/ 2 w 1177"/>
              <a:gd name="T37" fmla="*/ 931 h 1746"/>
              <a:gd name="T38" fmla="*/ 88 w 1177"/>
              <a:gd name="T39" fmla="*/ 1046 h 1746"/>
              <a:gd name="T40" fmla="*/ 156 w 1177"/>
              <a:gd name="T41" fmla="*/ 1087 h 1746"/>
              <a:gd name="T42" fmla="*/ 176 w 1177"/>
              <a:gd name="T43" fmla="*/ 1219 h 1746"/>
              <a:gd name="T44" fmla="*/ 251 w 1177"/>
              <a:gd name="T45" fmla="*/ 1270 h 1746"/>
              <a:gd name="T46" fmla="*/ 292 w 1177"/>
              <a:gd name="T47" fmla="*/ 1299 h 1746"/>
              <a:gd name="T48" fmla="*/ 320 w 1177"/>
              <a:gd name="T49" fmla="*/ 1378 h 1746"/>
              <a:gd name="T50" fmla="*/ 383 w 1177"/>
              <a:gd name="T51" fmla="*/ 1422 h 1746"/>
              <a:gd name="T52" fmla="*/ 474 w 1177"/>
              <a:gd name="T53" fmla="*/ 1439 h 1746"/>
              <a:gd name="T54" fmla="*/ 497 w 1177"/>
              <a:gd name="T55" fmla="*/ 1553 h 1746"/>
              <a:gd name="T56" fmla="*/ 452 w 1177"/>
              <a:gd name="T57" fmla="*/ 1617 h 1746"/>
              <a:gd name="T58" fmla="*/ 489 w 1177"/>
              <a:gd name="T59" fmla="*/ 1649 h 1746"/>
              <a:gd name="T60" fmla="*/ 581 w 1177"/>
              <a:gd name="T61" fmla="*/ 1734 h 1746"/>
              <a:gd name="T62" fmla="*/ 677 w 1177"/>
              <a:gd name="T63" fmla="*/ 1614 h 1746"/>
              <a:gd name="T64" fmla="*/ 732 w 1177"/>
              <a:gd name="T65" fmla="*/ 1464 h 1746"/>
              <a:gd name="T66" fmla="*/ 769 w 1177"/>
              <a:gd name="T67" fmla="*/ 1286 h 1746"/>
              <a:gd name="T68" fmla="*/ 778 w 1177"/>
              <a:gd name="T69" fmla="*/ 1027 h 1746"/>
              <a:gd name="T70" fmla="*/ 952 w 1177"/>
              <a:gd name="T71" fmla="*/ 517 h 1746"/>
              <a:gd name="T72" fmla="*/ 981 w 1177"/>
              <a:gd name="T73" fmla="*/ 436 h 1746"/>
              <a:gd name="T74" fmla="*/ 1029 w 1177"/>
              <a:gd name="T75" fmla="*/ 300 h 1746"/>
              <a:gd name="T76" fmla="*/ 1142 w 1177"/>
              <a:gd name="T77" fmla="*/ 193 h 1746"/>
              <a:gd name="T78" fmla="*/ 1174 w 1177"/>
              <a:gd name="T79" fmla="*/ 97 h 1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177" h="1746">
                <a:moveTo>
                  <a:pt x="1174" y="97"/>
                </a:moveTo>
                <a:cubicBezTo>
                  <a:pt x="1167" y="62"/>
                  <a:pt x="1160" y="44"/>
                  <a:pt x="1132" y="23"/>
                </a:cubicBezTo>
                <a:cubicBezTo>
                  <a:pt x="1112" y="10"/>
                  <a:pt x="1081" y="0"/>
                  <a:pt x="1057" y="13"/>
                </a:cubicBezTo>
                <a:cubicBezTo>
                  <a:pt x="1034" y="26"/>
                  <a:pt x="1035" y="59"/>
                  <a:pt x="1017" y="73"/>
                </a:cubicBezTo>
                <a:cubicBezTo>
                  <a:pt x="999" y="88"/>
                  <a:pt x="971" y="83"/>
                  <a:pt x="948" y="83"/>
                </a:cubicBezTo>
                <a:cubicBezTo>
                  <a:pt x="919" y="84"/>
                  <a:pt x="901" y="85"/>
                  <a:pt x="874" y="96"/>
                </a:cubicBezTo>
                <a:cubicBezTo>
                  <a:pt x="853" y="104"/>
                  <a:pt x="830" y="110"/>
                  <a:pt x="817" y="91"/>
                </a:cubicBezTo>
                <a:cubicBezTo>
                  <a:pt x="803" y="68"/>
                  <a:pt x="815" y="36"/>
                  <a:pt x="788" y="20"/>
                </a:cubicBezTo>
                <a:cubicBezTo>
                  <a:pt x="773" y="11"/>
                  <a:pt x="758" y="14"/>
                  <a:pt x="744" y="19"/>
                </a:cubicBezTo>
                <a:cubicBezTo>
                  <a:pt x="731" y="23"/>
                  <a:pt x="717" y="27"/>
                  <a:pt x="703" y="32"/>
                </a:cubicBezTo>
                <a:cubicBezTo>
                  <a:pt x="689" y="36"/>
                  <a:pt x="675" y="50"/>
                  <a:pt x="664" y="47"/>
                </a:cubicBezTo>
                <a:cubicBezTo>
                  <a:pt x="656" y="45"/>
                  <a:pt x="643" y="20"/>
                  <a:pt x="634" y="14"/>
                </a:cubicBezTo>
                <a:cubicBezTo>
                  <a:pt x="627" y="9"/>
                  <a:pt x="620" y="5"/>
                  <a:pt x="613" y="0"/>
                </a:cubicBezTo>
                <a:cubicBezTo>
                  <a:pt x="592" y="4"/>
                  <a:pt x="572" y="11"/>
                  <a:pt x="559" y="21"/>
                </a:cubicBezTo>
                <a:cubicBezTo>
                  <a:pt x="530" y="42"/>
                  <a:pt x="550" y="96"/>
                  <a:pt x="518" y="124"/>
                </a:cubicBezTo>
                <a:cubicBezTo>
                  <a:pt x="507" y="134"/>
                  <a:pt x="489" y="134"/>
                  <a:pt x="480" y="149"/>
                </a:cubicBezTo>
                <a:cubicBezTo>
                  <a:pt x="472" y="161"/>
                  <a:pt x="477" y="175"/>
                  <a:pt x="467" y="188"/>
                </a:cubicBezTo>
                <a:cubicBezTo>
                  <a:pt x="445" y="216"/>
                  <a:pt x="409" y="210"/>
                  <a:pt x="411" y="254"/>
                </a:cubicBezTo>
                <a:cubicBezTo>
                  <a:pt x="413" y="293"/>
                  <a:pt x="421" y="298"/>
                  <a:pt x="380" y="310"/>
                </a:cubicBezTo>
                <a:cubicBezTo>
                  <a:pt x="366" y="314"/>
                  <a:pt x="353" y="317"/>
                  <a:pt x="342" y="328"/>
                </a:cubicBezTo>
                <a:cubicBezTo>
                  <a:pt x="329" y="342"/>
                  <a:pt x="335" y="350"/>
                  <a:pt x="327" y="364"/>
                </a:cubicBezTo>
                <a:cubicBezTo>
                  <a:pt x="320" y="376"/>
                  <a:pt x="304" y="382"/>
                  <a:pt x="301" y="397"/>
                </a:cubicBezTo>
                <a:cubicBezTo>
                  <a:pt x="300" y="403"/>
                  <a:pt x="307" y="425"/>
                  <a:pt x="309" y="433"/>
                </a:cubicBezTo>
                <a:cubicBezTo>
                  <a:pt x="313" y="458"/>
                  <a:pt x="316" y="490"/>
                  <a:pt x="336" y="507"/>
                </a:cubicBezTo>
                <a:cubicBezTo>
                  <a:pt x="350" y="519"/>
                  <a:pt x="366" y="517"/>
                  <a:pt x="373" y="535"/>
                </a:cubicBezTo>
                <a:cubicBezTo>
                  <a:pt x="377" y="546"/>
                  <a:pt x="371" y="560"/>
                  <a:pt x="375" y="571"/>
                </a:cubicBezTo>
                <a:cubicBezTo>
                  <a:pt x="386" y="599"/>
                  <a:pt x="412" y="616"/>
                  <a:pt x="385" y="647"/>
                </a:cubicBezTo>
                <a:cubicBezTo>
                  <a:pt x="361" y="674"/>
                  <a:pt x="331" y="676"/>
                  <a:pt x="359" y="714"/>
                </a:cubicBezTo>
                <a:cubicBezTo>
                  <a:pt x="378" y="739"/>
                  <a:pt x="407" y="753"/>
                  <a:pt x="403" y="788"/>
                </a:cubicBezTo>
                <a:cubicBezTo>
                  <a:pt x="400" y="825"/>
                  <a:pt x="371" y="812"/>
                  <a:pt x="345" y="803"/>
                </a:cubicBezTo>
                <a:cubicBezTo>
                  <a:pt x="310" y="791"/>
                  <a:pt x="293" y="799"/>
                  <a:pt x="274" y="832"/>
                </a:cubicBezTo>
                <a:cubicBezTo>
                  <a:pt x="264" y="848"/>
                  <a:pt x="265" y="859"/>
                  <a:pt x="242" y="857"/>
                </a:cubicBezTo>
                <a:cubicBezTo>
                  <a:pt x="225" y="856"/>
                  <a:pt x="222" y="842"/>
                  <a:pt x="206" y="839"/>
                </a:cubicBezTo>
                <a:cubicBezTo>
                  <a:pt x="176" y="833"/>
                  <a:pt x="161" y="871"/>
                  <a:pt x="133" y="875"/>
                </a:cubicBezTo>
                <a:cubicBezTo>
                  <a:pt x="106" y="879"/>
                  <a:pt x="77" y="876"/>
                  <a:pt x="51" y="878"/>
                </a:cubicBezTo>
                <a:cubicBezTo>
                  <a:pt x="37" y="878"/>
                  <a:pt x="23" y="876"/>
                  <a:pt x="9" y="877"/>
                </a:cubicBezTo>
                <a:cubicBezTo>
                  <a:pt x="8" y="878"/>
                  <a:pt x="7" y="878"/>
                  <a:pt x="5" y="878"/>
                </a:cubicBezTo>
                <a:cubicBezTo>
                  <a:pt x="15" y="895"/>
                  <a:pt x="0" y="913"/>
                  <a:pt x="2" y="931"/>
                </a:cubicBezTo>
                <a:cubicBezTo>
                  <a:pt x="32" y="943"/>
                  <a:pt x="42" y="953"/>
                  <a:pt x="57" y="980"/>
                </a:cubicBezTo>
                <a:cubicBezTo>
                  <a:pt x="69" y="1001"/>
                  <a:pt x="74" y="1027"/>
                  <a:pt x="88" y="1046"/>
                </a:cubicBezTo>
                <a:cubicBezTo>
                  <a:pt x="96" y="1057"/>
                  <a:pt x="110" y="1074"/>
                  <a:pt x="122" y="1079"/>
                </a:cubicBezTo>
                <a:cubicBezTo>
                  <a:pt x="134" y="1084"/>
                  <a:pt x="143" y="1079"/>
                  <a:pt x="156" y="1087"/>
                </a:cubicBezTo>
                <a:cubicBezTo>
                  <a:pt x="169" y="1095"/>
                  <a:pt x="199" y="1134"/>
                  <a:pt x="200" y="1150"/>
                </a:cubicBezTo>
                <a:cubicBezTo>
                  <a:pt x="200" y="1175"/>
                  <a:pt x="167" y="1190"/>
                  <a:pt x="176" y="1219"/>
                </a:cubicBezTo>
                <a:cubicBezTo>
                  <a:pt x="181" y="1237"/>
                  <a:pt x="197" y="1234"/>
                  <a:pt x="214" y="1242"/>
                </a:cubicBezTo>
                <a:cubicBezTo>
                  <a:pt x="229" y="1249"/>
                  <a:pt x="237" y="1261"/>
                  <a:pt x="251" y="1270"/>
                </a:cubicBezTo>
                <a:cubicBezTo>
                  <a:pt x="261" y="1277"/>
                  <a:pt x="280" y="1275"/>
                  <a:pt x="287" y="1283"/>
                </a:cubicBezTo>
                <a:cubicBezTo>
                  <a:pt x="291" y="1288"/>
                  <a:pt x="289" y="1295"/>
                  <a:pt x="292" y="1299"/>
                </a:cubicBezTo>
                <a:cubicBezTo>
                  <a:pt x="296" y="1305"/>
                  <a:pt x="301" y="1308"/>
                  <a:pt x="305" y="1314"/>
                </a:cubicBezTo>
                <a:cubicBezTo>
                  <a:pt x="317" y="1333"/>
                  <a:pt x="312" y="1356"/>
                  <a:pt x="320" y="1378"/>
                </a:cubicBezTo>
                <a:cubicBezTo>
                  <a:pt x="323" y="1387"/>
                  <a:pt x="331" y="1414"/>
                  <a:pt x="338" y="1420"/>
                </a:cubicBezTo>
                <a:cubicBezTo>
                  <a:pt x="349" y="1428"/>
                  <a:pt x="371" y="1418"/>
                  <a:pt x="383" y="1422"/>
                </a:cubicBezTo>
                <a:cubicBezTo>
                  <a:pt x="398" y="1427"/>
                  <a:pt x="408" y="1440"/>
                  <a:pt x="426" y="1442"/>
                </a:cubicBezTo>
                <a:cubicBezTo>
                  <a:pt x="442" y="1442"/>
                  <a:pt x="458" y="1439"/>
                  <a:pt x="474" y="1439"/>
                </a:cubicBezTo>
                <a:cubicBezTo>
                  <a:pt x="481" y="1459"/>
                  <a:pt x="500" y="1472"/>
                  <a:pt x="503" y="1494"/>
                </a:cubicBezTo>
                <a:cubicBezTo>
                  <a:pt x="506" y="1513"/>
                  <a:pt x="502" y="1536"/>
                  <a:pt x="497" y="1553"/>
                </a:cubicBezTo>
                <a:cubicBezTo>
                  <a:pt x="493" y="1565"/>
                  <a:pt x="488" y="1582"/>
                  <a:pt x="481" y="1593"/>
                </a:cubicBezTo>
                <a:cubicBezTo>
                  <a:pt x="474" y="1603"/>
                  <a:pt x="458" y="1607"/>
                  <a:pt x="452" y="1617"/>
                </a:cubicBezTo>
                <a:cubicBezTo>
                  <a:pt x="449" y="1620"/>
                  <a:pt x="448" y="1625"/>
                  <a:pt x="446" y="1629"/>
                </a:cubicBezTo>
                <a:cubicBezTo>
                  <a:pt x="462" y="1634"/>
                  <a:pt x="477" y="1642"/>
                  <a:pt x="489" y="1649"/>
                </a:cubicBezTo>
                <a:cubicBezTo>
                  <a:pt x="516" y="1666"/>
                  <a:pt x="534" y="1674"/>
                  <a:pt x="534" y="1708"/>
                </a:cubicBezTo>
                <a:cubicBezTo>
                  <a:pt x="534" y="1743"/>
                  <a:pt x="566" y="1746"/>
                  <a:pt x="581" y="1734"/>
                </a:cubicBezTo>
                <a:cubicBezTo>
                  <a:pt x="596" y="1721"/>
                  <a:pt x="615" y="1734"/>
                  <a:pt x="638" y="1706"/>
                </a:cubicBezTo>
                <a:cubicBezTo>
                  <a:pt x="661" y="1677"/>
                  <a:pt x="676" y="1629"/>
                  <a:pt x="677" y="1614"/>
                </a:cubicBezTo>
                <a:cubicBezTo>
                  <a:pt x="678" y="1598"/>
                  <a:pt x="695" y="1541"/>
                  <a:pt x="701" y="1518"/>
                </a:cubicBezTo>
                <a:cubicBezTo>
                  <a:pt x="707" y="1495"/>
                  <a:pt x="691" y="1478"/>
                  <a:pt x="732" y="1464"/>
                </a:cubicBezTo>
                <a:cubicBezTo>
                  <a:pt x="773" y="1450"/>
                  <a:pt x="757" y="1409"/>
                  <a:pt x="757" y="1377"/>
                </a:cubicBezTo>
                <a:cubicBezTo>
                  <a:pt x="757" y="1345"/>
                  <a:pt x="751" y="1326"/>
                  <a:pt x="769" y="1286"/>
                </a:cubicBezTo>
                <a:cubicBezTo>
                  <a:pt x="787" y="1247"/>
                  <a:pt x="757" y="1221"/>
                  <a:pt x="747" y="1197"/>
                </a:cubicBezTo>
                <a:cubicBezTo>
                  <a:pt x="737" y="1173"/>
                  <a:pt x="766" y="1072"/>
                  <a:pt x="778" y="1027"/>
                </a:cubicBezTo>
                <a:cubicBezTo>
                  <a:pt x="789" y="982"/>
                  <a:pt x="852" y="763"/>
                  <a:pt x="868" y="717"/>
                </a:cubicBezTo>
                <a:cubicBezTo>
                  <a:pt x="885" y="671"/>
                  <a:pt x="939" y="533"/>
                  <a:pt x="952" y="517"/>
                </a:cubicBezTo>
                <a:cubicBezTo>
                  <a:pt x="966" y="501"/>
                  <a:pt x="982" y="487"/>
                  <a:pt x="975" y="476"/>
                </a:cubicBezTo>
                <a:cubicBezTo>
                  <a:pt x="967" y="463"/>
                  <a:pt x="935" y="450"/>
                  <a:pt x="981" y="436"/>
                </a:cubicBezTo>
                <a:cubicBezTo>
                  <a:pt x="1027" y="423"/>
                  <a:pt x="1015" y="400"/>
                  <a:pt x="989" y="377"/>
                </a:cubicBezTo>
                <a:cubicBezTo>
                  <a:pt x="962" y="354"/>
                  <a:pt x="989" y="313"/>
                  <a:pt x="1029" y="300"/>
                </a:cubicBezTo>
                <a:cubicBezTo>
                  <a:pt x="1069" y="287"/>
                  <a:pt x="1067" y="252"/>
                  <a:pt x="1075" y="221"/>
                </a:cubicBezTo>
                <a:cubicBezTo>
                  <a:pt x="1083" y="191"/>
                  <a:pt x="1113" y="208"/>
                  <a:pt x="1142" y="193"/>
                </a:cubicBezTo>
                <a:cubicBezTo>
                  <a:pt x="1170" y="178"/>
                  <a:pt x="1165" y="147"/>
                  <a:pt x="1177" y="110"/>
                </a:cubicBezTo>
                <a:cubicBezTo>
                  <a:pt x="1176" y="106"/>
                  <a:pt x="1175" y="102"/>
                  <a:pt x="1174" y="97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96" name="Freeform 52">
            <a:extLst>
              <a:ext uri="{FF2B5EF4-FFF2-40B4-BE49-F238E27FC236}">
                <a16:creationId xmlns:a16="http://schemas.microsoft.com/office/drawing/2014/main" id="{5335CFBC-D597-440E-A906-3FEAD4A8D93F}"/>
              </a:ext>
            </a:extLst>
          </p:cNvPr>
          <p:cNvSpPr>
            <a:spLocks/>
          </p:cNvSpPr>
          <p:nvPr/>
        </p:nvSpPr>
        <p:spPr bwMode="auto">
          <a:xfrm>
            <a:off x="5536390" y="10876142"/>
            <a:ext cx="504190" cy="690861"/>
          </a:xfrm>
          <a:custGeom>
            <a:avLst/>
            <a:gdLst>
              <a:gd name="T0" fmla="*/ 476 w 956"/>
              <a:gd name="T1" fmla="*/ 1306 h 1310"/>
              <a:gd name="T2" fmla="*/ 585 w 956"/>
              <a:gd name="T3" fmla="*/ 1288 h 1310"/>
              <a:gd name="T4" fmla="*/ 688 w 956"/>
              <a:gd name="T5" fmla="*/ 1234 h 1310"/>
              <a:gd name="T6" fmla="*/ 702 w 956"/>
              <a:gd name="T7" fmla="*/ 1145 h 1310"/>
              <a:gd name="T8" fmla="*/ 718 w 956"/>
              <a:gd name="T9" fmla="*/ 1002 h 1310"/>
              <a:gd name="T10" fmla="*/ 679 w 956"/>
              <a:gd name="T11" fmla="*/ 938 h 1310"/>
              <a:gd name="T12" fmla="*/ 644 w 956"/>
              <a:gd name="T13" fmla="*/ 828 h 1310"/>
              <a:gd name="T14" fmla="*/ 685 w 956"/>
              <a:gd name="T15" fmla="*/ 759 h 1310"/>
              <a:gd name="T16" fmla="*/ 754 w 956"/>
              <a:gd name="T17" fmla="*/ 685 h 1310"/>
              <a:gd name="T18" fmla="*/ 823 w 956"/>
              <a:gd name="T19" fmla="*/ 580 h 1310"/>
              <a:gd name="T20" fmla="*/ 902 w 956"/>
              <a:gd name="T21" fmla="*/ 452 h 1310"/>
              <a:gd name="T22" fmla="*/ 887 w 956"/>
              <a:gd name="T23" fmla="*/ 320 h 1310"/>
              <a:gd name="T24" fmla="*/ 820 w 956"/>
              <a:gd name="T25" fmla="*/ 129 h 1310"/>
              <a:gd name="T26" fmla="*/ 733 w 956"/>
              <a:gd name="T27" fmla="*/ 5 h 1310"/>
              <a:gd name="T28" fmla="*/ 629 w 956"/>
              <a:gd name="T29" fmla="*/ 24 h 1310"/>
              <a:gd name="T30" fmla="*/ 652 w 956"/>
              <a:gd name="T31" fmla="*/ 169 h 1310"/>
              <a:gd name="T32" fmla="*/ 570 w 956"/>
              <a:gd name="T33" fmla="*/ 173 h 1310"/>
              <a:gd name="T34" fmla="*/ 460 w 956"/>
              <a:gd name="T35" fmla="*/ 96 h 1310"/>
              <a:gd name="T36" fmla="*/ 389 w 956"/>
              <a:gd name="T37" fmla="*/ 58 h 1310"/>
              <a:gd name="T38" fmla="*/ 304 w 956"/>
              <a:gd name="T39" fmla="*/ 92 h 1310"/>
              <a:gd name="T40" fmla="*/ 161 w 956"/>
              <a:gd name="T41" fmla="*/ 150 h 1310"/>
              <a:gd name="T42" fmla="*/ 128 w 956"/>
              <a:gd name="T43" fmla="*/ 233 h 1310"/>
              <a:gd name="T44" fmla="*/ 72 w 956"/>
              <a:gd name="T45" fmla="*/ 274 h 1310"/>
              <a:gd name="T46" fmla="*/ 152 w 956"/>
              <a:gd name="T47" fmla="*/ 375 h 1310"/>
              <a:gd name="T48" fmla="*/ 225 w 956"/>
              <a:gd name="T49" fmla="*/ 450 h 1310"/>
              <a:gd name="T50" fmla="*/ 242 w 956"/>
              <a:gd name="T51" fmla="*/ 536 h 1310"/>
              <a:gd name="T52" fmla="*/ 97 w 956"/>
              <a:gd name="T53" fmla="*/ 676 h 1310"/>
              <a:gd name="T54" fmla="*/ 240 w 956"/>
              <a:gd name="T55" fmla="*/ 690 h 1310"/>
              <a:gd name="T56" fmla="*/ 194 w 956"/>
              <a:gd name="T57" fmla="*/ 859 h 1310"/>
              <a:gd name="T58" fmla="*/ 129 w 956"/>
              <a:gd name="T59" fmla="*/ 1003 h 1310"/>
              <a:gd name="T60" fmla="*/ 69 w 956"/>
              <a:gd name="T61" fmla="*/ 1116 h 1310"/>
              <a:gd name="T62" fmla="*/ 7 w 956"/>
              <a:gd name="T63" fmla="*/ 1213 h 1310"/>
              <a:gd name="T64" fmla="*/ 11 w 956"/>
              <a:gd name="T65" fmla="*/ 1262 h 1310"/>
              <a:gd name="T66" fmla="*/ 119 w 956"/>
              <a:gd name="T67" fmla="*/ 1266 h 1310"/>
              <a:gd name="T68" fmla="*/ 188 w 956"/>
              <a:gd name="T69" fmla="*/ 1251 h 1310"/>
              <a:gd name="T70" fmla="*/ 263 w 956"/>
              <a:gd name="T71" fmla="*/ 1247 h 1310"/>
              <a:gd name="T72" fmla="*/ 348 w 956"/>
              <a:gd name="T73" fmla="*/ 1308 h 1310"/>
              <a:gd name="T74" fmla="*/ 352 w 956"/>
              <a:gd name="T75" fmla="*/ 1308 h 13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956" h="1310">
                <a:moveTo>
                  <a:pt x="394" y="1309"/>
                </a:moveTo>
                <a:cubicBezTo>
                  <a:pt x="420" y="1307"/>
                  <a:pt x="449" y="1310"/>
                  <a:pt x="476" y="1306"/>
                </a:cubicBezTo>
                <a:cubicBezTo>
                  <a:pt x="504" y="1302"/>
                  <a:pt x="519" y="1264"/>
                  <a:pt x="549" y="1270"/>
                </a:cubicBezTo>
                <a:cubicBezTo>
                  <a:pt x="565" y="1273"/>
                  <a:pt x="568" y="1287"/>
                  <a:pt x="585" y="1288"/>
                </a:cubicBezTo>
                <a:cubicBezTo>
                  <a:pt x="608" y="1290"/>
                  <a:pt x="607" y="1279"/>
                  <a:pt x="617" y="1263"/>
                </a:cubicBezTo>
                <a:cubicBezTo>
                  <a:pt x="636" y="1230"/>
                  <a:pt x="653" y="1222"/>
                  <a:pt x="688" y="1234"/>
                </a:cubicBezTo>
                <a:cubicBezTo>
                  <a:pt x="714" y="1243"/>
                  <a:pt x="743" y="1256"/>
                  <a:pt x="746" y="1219"/>
                </a:cubicBezTo>
                <a:cubicBezTo>
                  <a:pt x="750" y="1184"/>
                  <a:pt x="721" y="1170"/>
                  <a:pt x="702" y="1145"/>
                </a:cubicBezTo>
                <a:cubicBezTo>
                  <a:pt x="674" y="1107"/>
                  <a:pt x="704" y="1105"/>
                  <a:pt x="728" y="1078"/>
                </a:cubicBezTo>
                <a:cubicBezTo>
                  <a:pt x="755" y="1047"/>
                  <a:pt x="729" y="1030"/>
                  <a:pt x="718" y="1002"/>
                </a:cubicBezTo>
                <a:cubicBezTo>
                  <a:pt x="714" y="991"/>
                  <a:pt x="720" y="977"/>
                  <a:pt x="716" y="966"/>
                </a:cubicBezTo>
                <a:cubicBezTo>
                  <a:pt x="709" y="948"/>
                  <a:pt x="693" y="950"/>
                  <a:pt x="679" y="938"/>
                </a:cubicBezTo>
                <a:cubicBezTo>
                  <a:pt x="659" y="921"/>
                  <a:pt x="656" y="889"/>
                  <a:pt x="652" y="864"/>
                </a:cubicBezTo>
                <a:cubicBezTo>
                  <a:pt x="650" y="856"/>
                  <a:pt x="643" y="834"/>
                  <a:pt x="644" y="828"/>
                </a:cubicBezTo>
                <a:cubicBezTo>
                  <a:pt x="647" y="813"/>
                  <a:pt x="663" y="807"/>
                  <a:pt x="670" y="795"/>
                </a:cubicBezTo>
                <a:cubicBezTo>
                  <a:pt x="678" y="781"/>
                  <a:pt x="672" y="773"/>
                  <a:pt x="685" y="759"/>
                </a:cubicBezTo>
                <a:cubicBezTo>
                  <a:pt x="696" y="748"/>
                  <a:pt x="709" y="745"/>
                  <a:pt x="723" y="741"/>
                </a:cubicBezTo>
                <a:cubicBezTo>
                  <a:pt x="764" y="729"/>
                  <a:pt x="756" y="724"/>
                  <a:pt x="754" y="685"/>
                </a:cubicBezTo>
                <a:cubicBezTo>
                  <a:pt x="752" y="641"/>
                  <a:pt x="788" y="647"/>
                  <a:pt x="810" y="619"/>
                </a:cubicBezTo>
                <a:cubicBezTo>
                  <a:pt x="820" y="606"/>
                  <a:pt x="815" y="592"/>
                  <a:pt x="823" y="580"/>
                </a:cubicBezTo>
                <a:cubicBezTo>
                  <a:pt x="832" y="565"/>
                  <a:pt x="850" y="565"/>
                  <a:pt x="861" y="555"/>
                </a:cubicBezTo>
                <a:cubicBezTo>
                  <a:pt x="893" y="527"/>
                  <a:pt x="873" y="473"/>
                  <a:pt x="902" y="452"/>
                </a:cubicBezTo>
                <a:cubicBezTo>
                  <a:pt x="915" y="442"/>
                  <a:pt x="935" y="435"/>
                  <a:pt x="956" y="431"/>
                </a:cubicBezTo>
                <a:cubicBezTo>
                  <a:pt x="915" y="404"/>
                  <a:pt x="887" y="382"/>
                  <a:pt x="887" y="320"/>
                </a:cubicBezTo>
                <a:cubicBezTo>
                  <a:pt x="887" y="267"/>
                  <a:pt x="871" y="208"/>
                  <a:pt x="839" y="165"/>
                </a:cubicBezTo>
                <a:cubicBezTo>
                  <a:pt x="828" y="150"/>
                  <a:pt x="823" y="148"/>
                  <a:pt x="820" y="129"/>
                </a:cubicBezTo>
                <a:cubicBezTo>
                  <a:pt x="819" y="116"/>
                  <a:pt x="823" y="104"/>
                  <a:pt x="817" y="92"/>
                </a:cubicBezTo>
                <a:cubicBezTo>
                  <a:pt x="807" y="68"/>
                  <a:pt x="761" y="13"/>
                  <a:pt x="733" y="5"/>
                </a:cubicBezTo>
                <a:cubicBezTo>
                  <a:pt x="716" y="0"/>
                  <a:pt x="699" y="12"/>
                  <a:pt x="681" y="15"/>
                </a:cubicBezTo>
                <a:cubicBezTo>
                  <a:pt x="666" y="18"/>
                  <a:pt x="643" y="18"/>
                  <a:pt x="629" y="24"/>
                </a:cubicBezTo>
                <a:cubicBezTo>
                  <a:pt x="596" y="37"/>
                  <a:pt x="607" y="76"/>
                  <a:pt x="626" y="97"/>
                </a:cubicBezTo>
                <a:cubicBezTo>
                  <a:pt x="651" y="124"/>
                  <a:pt x="663" y="131"/>
                  <a:pt x="652" y="169"/>
                </a:cubicBezTo>
                <a:cubicBezTo>
                  <a:pt x="645" y="193"/>
                  <a:pt x="630" y="221"/>
                  <a:pt x="598" y="202"/>
                </a:cubicBezTo>
                <a:cubicBezTo>
                  <a:pt x="589" y="197"/>
                  <a:pt x="577" y="180"/>
                  <a:pt x="570" y="173"/>
                </a:cubicBezTo>
                <a:cubicBezTo>
                  <a:pt x="559" y="162"/>
                  <a:pt x="550" y="154"/>
                  <a:pt x="537" y="146"/>
                </a:cubicBezTo>
                <a:cubicBezTo>
                  <a:pt x="514" y="129"/>
                  <a:pt x="487" y="105"/>
                  <a:pt x="460" y="96"/>
                </a:cubicBezTo>
                <a:cubicBezTo>
                  <a:pt x="447" y="92"/>
                  <a:pt x="434" y="93"/>
                  <a:pt x="422" y="85"/>
                </a:cubicBezTo>
                <a:cubicBezTo>
                  <a:pt x="408" y="76"/>
                  <a:pt x="404" y="65"/>
                  <a:pt x="389" y="58"/>
                </a:cubicBezTo>
                <a:cubicBezTo>
                  <a:pt x="368" y="49"/>
                  <a:pt x="331" y="40"/>
                  <a:pt x="308" y="45"/>
                </a:cubicBezTo>
                <a:cubicBezTo>
                  <a:pt x="303" y="67"/>
                  <a:pt x="325" y="73"/>
                  <a:pt x="304" y="92"/>
                </a:cubicBezTo>
                <a:cubicBezTo>
                  <a:pt x="290" y="105"/>
                  <a:pt x="276" y="102"/>
                  <a:pt x="258" y="102"/>
                </a:cubicBezTo>
                <a:cubicBezTo>
                  <a:pt x="212" y="102"/>
                  <a:pt x="197" y="128"/>
                  <a:pt x="161" y="150"/>
                </a:cubicBezTo>
                <a:cubicBezTo>
                  <a:pt x="141" y="163"/>
                  <a:pt x="139" y="163"/>
                  <a:pt x="138" y="187"/>
                </a:cubicBezTo>
                <a:cubicBezTo>
                  <a:pt x="137" y="203"/>
                  <a:pt x="144" y="224"/>
                  <a:pt x="128" y="233"/>
                </a:cubicBezTo>
                <a:cubicBezTo>
                  <a:pt x="116" y="240"/>
                  <a:pt x="91" y="239"/>
                  <a:pt x="66" y="236"/>
                </a:cubicBezTo>
                <a:cubicBezTo>
                  <a:pt x="68" y="249"/>
                  <a:pt x="70" y="262"/>
                  <a:pt x="72" y="274"/>
                </a:cubicBezTo>
                <a:cubicBezTo>
                  <a:pt x="78" y="323"/>
                  <a:pt x="68" y="308"/>
                  <a:pt x="93" y="343"/>
                </a:cubicBezTo>
                <a:cubicBezTo>
                  <a:pt x="119" y="377"/>
                  <a:pt x="143" y="361"/>
                  <a:pt x="152" y="375"/>
                </a:cubicBezTo>
                <a:cubicBezTo>
                  <a:pt x="161" y="389"/>
                  <a:pt x="152" y="418"/>
                  <a:pt x="169" y="418"/>
                </a:cubicBezTo>
                <a:cubicBezTo>
                  <a:pt x="185" y="418"/>
                  <a:pt x="211" y="430"/>
                  <a:pt x="225" y="450"/>
                </a:cubicBezTo>
                <a:cubicBezTo>
                  <a:pt x="239" y="470"/>
                  <a:pt x="244" y="491"/>
                  <a:pt x="237" y="500"/>
                </a:cubicBezTo>
                <a:cubicBezTo>
                  <a:pt x="229" y="509"/>
                  <a:pt x="229" y="516"/>
                  <a:pt x="242" y="536"/>
                </a:cubicBezTo>
                <a:cubicBezTo>
                  <a:pt x="254" y="555"/>
                  <a:pt x="237" y="564"/>
                  <a:pt x="217" y="587"/>
                </a:cubicBezTo>
                <a:cubicBezTo>
                  <a:pt x="198" y="610"/>
                  <a:pt x="157" y="640"/>
                  <a:pt x="97" y="676"/>
                </a:cubicBezTo>
                <a:cubicBezTo>
                  <a:pt x="37" y="712"/>
                  <a:pt x="87" y="736"/>
                  <a:pt x="127" y="716"/>
                </a:cubicBezTo>
                <a:cubicBezTo>
                  <a:pt x="166" y="695"/>
                  <a:pt x="184" y="688"/>
                  <a:pt x="240" y="690"/>
                </a:cubicBezTo>
                <a:cubicBezTo>
                  <a:pt x="297" y="693"/>
                  <a:pt x="244" y="750"/>
                  <a:pt x="215" y="776"/>
                </a:cubicBezTo>
                <a:cubicBezTo>
                  <a:pt x="185" y="801"/>
                  <a:pt x="191" y="827"/>
                  <a:pt x="194" y="859"/>
                </a:cubicBezTo>
                <a:cubicBezTo>
                  <a:pt x="198" y="891"/>
                  <a:pt x="203" y="910"/>
                  <a:pt x="193" y="925"/>
                </a:cubicBezTo>
                <a:cubicBezTo>
                  <a:pt x="183" y="941"/>
                  <a:pt x="146" y="973"/>
                  <a:pt x="129" y="1003"/>
                </a:cubicBezTo>
                <a:cubicBezTo>
                  <a:pt x="113" y="1034"/>
                  <a:pt x="107" y="1051"/>
                  <a:pt x="109" y="1088"/>
                </a:cubicBezTo>
                <a:cubicBezTo>
                  <a:pt x="109" y="1102"/>
                  <a:pt x="84" y="1095"/>
                  <a:pt x="69" y="1116"/>
                </a:cubicBezTo>
                <a:cubicBezTo>
                  <a:pt x="54" y="1136"/>
                  <a:pt x="64" y="1145"/>
                  <a:pt x="41" y="1159"/>
                </a:cubicBezTo>
                <a:cubicBezTo>
                  <a:pt x="18" y="1173"/>
                  <a:pt x="7" y="1186"/>
                  <a:pt x="7" y="1213"/>
                </a:cubicBezTo>
                <a:cubicBezTo>
                  <a:pt x="7" y="1227"/>
                  <a:pt x="5" y="1235"/>
                  <a:pt x="0" y="1245"/>
                </a:cubicBezTo>
                <a:cubicBezTo>
                  <a:pt x="3" y="1250"/>
                  <a:pt x="6" y="1255"/>
                  <a:pt x="11" y="1262"/>
                </a:cubicBezTo>
                <a:cubicBezTo>
                  <a:pt x="23" y="1279"/>
                  <a:pt x="51" y="1288"/>
                  <a:pt x="71" y="1293"/>
                </a:cubicBezTo>
                <a:cubicBezTo>
                  <a:pt x="104" y="1301"/>
                  <a:pt x="97" y="1279"/>
                  <a:pt x="119" y="1266"/>
                </a:cubicBezTo>
                <a:cubicBezTo>
                  <a:pt x="128" y="1261"/>
                  <a:pt x="142" y="1264"/>
                  <a:pt x="152" y="1264"/>
                </a:cubicBezTo>
                <a:cubicBezTo>
                  <a:pt x="171" y="1263"/>
                  <a:pt x="173" y="1260"/>
                  <a:pt x="188" y="1251"/>
                </a:cubicBezTo>
                <a:cubicBezTo>
                  <a:pt x="201" y="1243"/>
                  <a:pt x="227" y="1217"/>
                  <a:pt x="239" y="1220"/>
                </a:cubicBezTo>
                <a:cubicBezTo>
                  <a:pt x="248" y="1222"/>
                  <a:pt x="256" y="1241"/>
                  <a:pt x="263" y="1247"/>
                </a:cubicBezTo>
                <a:cubicBezTo>
                  <a:pt x="271" y="1253"/>
                  <a:pt x="282" y="1255"/>
                  <a:pt x="291" y="1260"/>
                </a:cubicBezTo>
                <a:cubicBezTo>
                  <a:pt x="306" y="1269"/>
                  <a:pt x="338" y="1294"/>
                  <a:pt x="348" y="1308"/>
                </a:cubicBezTo>
                <a:cubicBezTo>
                  <a:pt x="348" y="1309"/>
                  <a:pt x="348" y="1309"/>
                  <a:pt x="348" y="1309"/>
                </a:cubicBezTo>
                <a:cubicBezTo>
                  <a:pt x="350" y="1309"/>
                  <a:pt x="351" y="1309"/>
                  <a:pt x="352" y="1308"/>
                </a:cubicBezTo>
                <a:cubicBezTo>
                  <a:pt x="366" y="1307"/>
                  <a:pt x="380" y="1309"/>
                  <a:pt x="394" y="1309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8" name="Freeform 53">
            <a:extLst>
              <a:ext uri="{FF2B5EF4-FFF2-40B4-BE49-F238E27FC236}">
                <a16:creationId xmlns:a16="http://schemas.microsoft.com/office/drawing/2014/main" id="{DBFEC75D-854C-40A9-AA75-E429FB4BC733}"/>
              </a:ext>
            </a:extLst>
          </p:cNvPr>
          <p:cNvSpPr>
            <a:spLocks/>
          </p:cNvSpPr>
          <p:nvPr/>
        </p:nvSpPr>
        <p:spPr bwMode="auto">
          <a:xfrm>
            <a:off x="5008978" y="10756905"/>
            <a:ext cx="533218" cy="511113"/>
          </a:xfrm>
          <a:custGeom>
            <a:avLst/>
            <a:gdLst>
              <a:gd name="T0" fmla="*/ 694 w 1011"/>
              <a:gd name="T1" fmla="*/ 472 h 969"/>
              <a:gd name="T2" fmla="*/ 632 w 1011"/>
              <a:gd name="T3" fmla="*/ 416 h 969"/>
              <a:gd name="T4" fmla="*/ 571 w 1011"/>
              <a:gd name="T5" fmla="*/ 371 h 969"/>
              <a:gd name="T6" fmla="*/ 572 w 1011"/>
              <a:gd name="T7" fmla="*/ 336 h 969"/>
              <a:gd name="T8" fmla="*/ 536 w 1011"/>
              <a:gd name="T9" fmla="*/ 275 h 969"/>
              <a:gd name="T10" fmla="*/ 439 w 1011"/>
              <a:gd name="T11" fmla="*/ 230 h 969"/>
              <a:gd name="T12" fmla="*/ 406 w 1011"/>
              <a:gd name="T13" fmla="*/ 149 h 969"/>
              <a:gd name="T14" fmla="*/ 416 w 1011"/>
              <a:gd name="T15" fmla="*/ 22 h 969"/>
              <a:gd name="T16" fmla="*/ 268 w 1011"/>
              <a:gd name="T17" fmla="*/ 23 h 969"/>
              <a:gd name="T18" fmla="*/ 153 w 1011"/>
              <a:gd name="T19" fmla="*/ 13 h 969"/>
              <a:gd name="T20" fmla="*/ 74 w 1011"/>
              <a:gd name="T21" fmla="*/ 91 h 969"/>
              <a:gd name="T22" fmla="*/ 28 w 1011"/>
              <a:gd name="T23" fmla="*/ 178 h 969"/>
              <a:gd name="T24" fmla="*/ 120 w 1011"/>
              <a:gd name="T25" fmla="*/ 161 h 969"/>
              <a:gd name="T26" fmla="*/ 217 w 1011"/>
              <a:gd name="T27" fmla="*/ 96 h 969"/>
              <a:gd name="T28" fmla="*/ 226 w 1011"/>
              <a:gd name="T29" fmla="*/ 207 h 969"/>
              <a:gd name="T30" fmla="*/ 310 w 1011"/>
              <a:gd name="T31" fmla="*/ 275 h 969"/>
              <a:gd name="T32" fmla="*/ 406 w 1011"/>
              <a:gd name="T33" fmla="*/ 376 h 969"/>
              <a:gd name="T34" fmla="*/ 531 w 1011"/>
              <a:gd name="T35" fmla="*/ 408 h 969"/>
              <a:gd name="T36" fmla="*/ 554 w 1011"/>
              <a:gd name="T37" fmla="*/ 551 h 969"/>
              <a:gd name="T38" fmla="*/ 604 w 1011"/>
              <a:gd name="T39" fmla="*/ 654 h 969"/>
              <a:gd name="T40" fmla="*/ 481 w 1011"/>
              <a:gd name="T41" fmla="*/ 649 h 969"/>
              <a:gd name="T42" fmla="*/ 448 w 1011"/>
              <a:gd name="T43" fmla="*/ 523 h 969"/>
              <a:gd name="T44" fmla="*/ 384 w 1011"/>
              <a:gd name="T45" fmla="*/ 447 h 969"/>
              <a:gd name="T46" fmla="*/ 308 w 1011"/>
              <a:gd name="T47" fmla="*/ 353 h 969"/>
              <a:gd name="T48" fmla="*/ 269 w 1011"/>
              <a:gd name="T49" fmla="*/ 480 h 969"/>
              <a:gd name="T50" fmla="*/ 296 w 1011"/>
              <a:gd name="T51" fmla="*/ 595 h 969"/>
              <a:gd name="T52" fmla="*/ 425 w 1011"/>
              <a:gd name="T53" fmla="*/ 729 h 969"/>
              <a:gd name="T54" fmla="*/ 409 w 1011"/>
              <a:gd name="T55" fmla="*/ 936 h 969"/>
              <a:gd name="T56" fmla="*/ 488 w 1011"/>
              <a:gd name="T57" fmla="*/ 890 h 969"/>
              <a:gd name="T58" fmla="*/ 576 w 1011"/>
              <a:gd name="T59" fmla="*/ 773 h 969"/>
              <a:gd name="T60" fmla="*/ 666 w 1011"/>
              <a:gd name="T61" fmla="*/ 739 h 969"/>
              <a:gd name="T62" fmla="*/ 770 w 1011"/>
              <a:gd name="T63" fmla="*/ 712 h 969"/>
              <a:gd name="T64" fmla="*/ 833 w 1011"/>
              <a:gd name="T65" fmla="*/ 800 h 969"/>
              <a:gd name="T66" fmla="*/ 762 w 1011"/>
              <a:gd name="T67" fmla="*/ 890 h 969"/>
              <a:gd name="T68" fmla="*/ 875 w 1011"/>
              <a:gd name="T69" fmla="*/ 907 h 969"/>
              <a:gd name="T70" fmla="*/ 984 w 1011"/>
              <a:gd name="T71" fmla="*/ 838 h 969"/>
              <a:gd name="T72" fmla="*/ 977 w 1011"/>
              <a:gd name="T73" fmla="*/ 658 h 969"/>
              <a:gd name="T74" fmla="*/ 829 w 1011"/>
              <a:gd name="T75" fmla="*/ 654 h 969"/>
              <a:gd name="T76" fmla="*/ 777 w 1011"/>
              <a:gd name="T77" fmla="*/ 581 h 969"/>
              <a:gd name="T78" fmla="*/ 838 w 1011"/>
              <a:gd name="T79" fmla="*/ 529 h 969"/>
              <a:gd name="T80" fmla="*/ 744 w 1011"/>
              <a:gd name="T81" fmla="*/ 499 h 9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1011" h="969">
                <a:moveTo>
                  <a:pt x="744" y="499"/>
                </a:moveTo>
                <a:cubicBezTo>
                  <a:pt x="723" y="494"/>
                  <a:pt x="712" y="482"/>
                  <a:pt x="694" y="472"/>
                </a:cubicBezTo>
                <a:cubicBezTo>
                  <a:pt x="679" y="462"/>
                  <a:pt x="657" y="455"/>
                  <a:pt x="646" y="440"/>
                </a:cubicBezTo>
                <a:cubicBezTo>
                  <a:pt x="641" y="433"/>
                  <a:pt x="638" y="421"/>
                  <a:pt x="632" y="416"/>
                </a:cubicBezTo>
                <a:cubicBezTo>
                  <a:pt x="625" y="410"/>
                  <a:pt x="612" y="410"/>
                  <a:pt x="604" y="404"/>
                </a:cubicBezTo>
                <a:cubicBezTo>
                  <a:pt x="592" y="394"/>
                  <a:pt x="583" y="381"/>
                  <a:pt x="571" y="371"/>
                </a:cubicBezTo>
                <a:cubicBezTo>
                  <a:pt x="564" y="365"/>
                  <a:pt x="560" y="363"/>
                  <a:pt x="559" y="353"/>
                </a:cubicBezTo>
                <a:cubicBezTo>
                  <a:pt x="559" y="340"/>
                  <a:pt x="562" y="341"/>
                  <a:pt x="572" y="336"/>
                </a:cubicBezTo>
                <a:cubicBezTo>
                  <a:pt x="594" y="326"/>
                  <a:pt x="590" y="314"/>
                  <a:pt x="577" y="296"/>
                </a:cubicBezTo>
                <a:cubicBezTo>
                  <a:pt x="567" y="281"/>
                  <a:pt x="554" y="277"/>
                  <a:pt x="536" y="275"/>
                </a:cubicBezTo>
                <a:cubicBezTo>
                  <a:pt x="515" y="272"/>
                  <a:pt x="496" y="271"/>
                  <a:pt x="476" y="260"/>
                </a:cubicBezTo>
                <a:cubicBezTo>
                  <a:pt x="459" y="251"/>
                  <a:pt x="440" y="252"/>
                  <a:pt x="439" y="230"/>
                </a:cubicBezTo>
                <a:cubicBezTo>
                  <a:pt x="438" y="213"/>
                  <a:pt x="447" y="202"/>
                  <a:pt x="441" y="185"/>
                </a:cubicBezTo>
                <a:cubicBezTo>
                  <a:pt x="434" y="164"/>
                  <a:pt x="418" y="164"/>
                  <a:pt x="406" y="149"/>
                </a:cubicBezTo>
                <a:cubicBezTo>
                  <a:pt x="394" y="135"/>
                  <a:pt x="388" y="111"/>
                  <a:pt x="394" y="93"/>
                </a:cubicBezTo>
                <a:cubicBezTo>
                  <a:pt x="397" y="86"/>
                  <a:pt x="417" y="44"/>
                  <a:pt x="416" y="22"/>
                </a:cubicBezTo>
                <a:cubicBezTo>
                  <a:pt x="389" y="15"/>
                  <a:pt x="355" y="29"/>
                  <a:pt x="325" y="38"/>
                </a:cubicBezTo>
                <a:cubicBezTo>
                  <a:pt x="302" y="45"/>
                  <a:pt x="300" y="23"/>
                  <a:pt x="268" y="23"/>
                </a:cubicBezTo>
                <a:cubicBezTo>
                  <a:pt x="236" y="23"/>
                  <a:pt x="251" y="9"/>
                  <a:pt x="217" y="5"/>
                </a:cubicBezTo>
                <a:cubicBezTo>
                  <a:pt x="182" y="1"/>
                  <a:pt x="176" y="0"/>
                  <a:pt x="153" y="13"/>
                </a:cubicBezTo>
                <a:cubicBezTo>
                  <a:pt x="130" y="26"/>
                  <a:pt x="118" y="35"/>
                  <a:pt x="81" y="42"/>
                </a:cubicBezTo>
                <a:cubicBezTo>
                  <a:pt x="44" y="50"/>
                  <a:pt x="75" y="51"/>
                  <a:pt x="74" y="91"/>
                </a:cubicBezTo>
                <a:cubicBezTo>
                  <a:pt x="72" y="130"/>
                  <a:pt x="65" y="105"/>
                  <a:pt x="53" y="137"/>
                </a:cubicBezTo>
                <a:cubicBezTo>
                  <a:pt x="42" y="169"/>
                  <a:pt x="56" y="169"/>
                  <a:pt x="28" y="178"/>
                </a:cubicBezTo>
                <a:cubicBezTo>
                  <a:pt x="0" y="187"/>
                  <a:pt x="20" y="212"/>
                  <a:pt x="55" y="229"/>
                </a:cubicBezTo>
                <a:cubicBezTo>
                  <a:pt x="89" y="245"/>
                  <a:pt x="103" y="189"/>
                  <a:pt x="120" y="161"/>
                </a:cubicBezTo>
                <a:cubicBezTo>
                  <a:pt x="136" y="133"/>
                  <a:pt x="150" y="79"/>
                  <a:pt x="167" y="60"/>
                </a:cubicBezTo>
                <a:cubicBezTo>
                  <a:pt x="184" y="41"/>
                  <a:pt x="200" y="72"/>
                  <a:pt x="217" y="96"/>
                </a:cubicBezTo>
                <a:cubicBezTo>
                  <a:pt x="234" y="120"/>
                  <a:pt x="217" y="142"/>
                  <a:pt x="198" y="174"/>
                </a:cubicBezTo>
                <a:cubicBezTo>
                  <a:pt x="179" y="206"/>
                  <a:pt x="185" y="193"/>
                  <a:pt x="226" y="207"/>
                </a:cubicBezTo>
                <a:cubicBezTo>
                  <a:pt x="267" y="221"/>
                  <a:pt x="256" y="208"/>
                  <a:pt x="274" y="224"/>
                </a:cubicBezTo>
                <a:cubicBezTo>
                  <a:pt x="292" y="239"/>
                  <a:pt x="282" y="250"/>
                  <a:pt x="310" y="275"/>
                </a:cubicBezTo>
                <a:cubicBezTo>
                  <a:pt x="338" y="299"/>
                  <a:pt x="365" y="293"/>
                  <a:pt x="365" y="327"/>
                </a:cubicBezTo>
                <a:cubicBezTo>
                  <a:pt x="365" y="362"/>
                  <a:pt x="388" y="341"/>
                  <a:pt x="406" y="376"/>
                </a:cubicBezTo>
                <a:cubicBezTo>
                  <a:pt x="424" y="410"/>
                  <a:pt x="429" y="404"/>
                  <a:pt x="463" y="396"/>
                </a:cubicBezTo>
                <a:cubicBezTo>
                  <a:pt x="498" y="388"/>
                  <a:pt x="493" y="392"/>
                  <a:pt x="531" y="408"/>
                </a:cubicBezTo>
                <a:cubicBezTo>
                  <a:pt x="570" y="423"/>
                  <a:pt x="581" y="451"/>
                  <a:pt x="580" y="483"/>
                </a:cubicBezTo>
                <a:cubicBezTo>
                  <a:pt x="578" y="515"/>
                  <a:pt x="561" y="518"/>
                  <a:pt x="554" y="551"/>
                </a:cubicBezTo>
                <a:cubicBezTo>
                  <a:pt x="548" y="584"/>
                  <a:pt x="598" y="603"/>
                  <a:pt x="619" y="629"/>
                </a:cubicBezTo>
                <a:cubicBezTo>
                  <a:pt x="641" y="654"/>
                  <a:pt x="633" y="658"/>
                  <a:pt x="604" y="654"/>
                </a:cubicBezTo>
                <a:cubicBezTo>
                  <a:pt x="575" y="650"/>
                  <a:pt x="561" y="625"/>
                  <a:pt x="536" y="615"/>
                </a:cubicBezTo>
                <a:cubicBezTo>
                  <a:pt x="512" y="604"/>
                  <a:pt x="497" y="634"/>
                  <a:pt x="481" y="649"/>
                </a:cubicBezTo>
                <a:cubicBezTo>
                  <a:pt x="466" y="664"/>
                  <a:pt x="453" y="630"/>
                  <a:pt x="435" y="607"/>
                </a:cubicBezTo>
                <a:cubicBezTo>
                  <a:pt x="417" y="584"/>
                  <a:pt x="439" y="551"/>
                  <a:pt x="448" y="523"/>
                </a:cubicBezTo>
                <a:cubicBezTo>
                  <a:pt x="457" y="494"/>
                  <a:pt x="449" y="482"/>
                  <a:pt x="435" y="466"/>
                </a:cubicBezTo>
                <a:cubicBezTo>
                  <a:pt x="421" y="451"/>
                  <a:pt x="402" y="447"/>
                  <a:pt x="384" y="447"/>
                </a:cubicBezTo>
                <a:cubicBezTo>
                  <a:pt x="366" y="447"/>
                  <a:pt x="364" y="413"/>
                  <a:pt x="356" y="395"/>
                </a:cubicBezTo>
                <a:cubicBezTo>
                  <a:pt x="348" y="377"/>
                  <a:pt x="332" y="358"/>
                  <a:pt x="308" y="353"/>
                </a:cubicBezTo>
                <a:cubicBezTo>
                  <a:pt x="298" y="352"/>
                  <a:pt x="311" y="384"/>
                  <a:pt x="304" y="413"/>
                </a:cubicBezTo>
                <a:cubicBezTo>
                  <a:pt x="296" y="441"/>
                  <a:pt x="279" y="422"/>
                  <a:pt x="269" y="480"/>
                </a:cubicBezTo>
                <a:cubicBezTo>
                  <a:pt x="260" y="537"/>
                  <a:pt x="250" y="509"/>
                  <a:pt x="264" y="537"/>
                </a:cubicBezTo>
                <a:cubicBezTo>
                  <a:pt x="277" y="566"/>
                  <a:pt x="285" y="560"/>
                  <a:pt x="296" y="595"/>
                </a:cubicBezTo>
                <a:cubicBezTo>
                  <a:pt x="308" y="629"/>
                  <a:pt x="331" y="656"/>
                  <a:pt x="363" y="687"/>
                </a:cubicBezTo>
                <a:cubicBezTo>
                  <a:pt x="396" y="717"/>
                  <a:pt x="400" y="694"/>
                  <a:pt x="425" y="729"/>
                </a:cubicBezTo>
                <a:cubicBezTo>
                  <a:pt x="449" y="763"/>
                  <a:pt x="459" y="779"/>
                  <a:pt x="459" y="809"/>
                </a:cubicBezTo>
                <a:cubicBezTo>
                  <a:pt x="459" y="840"/>
                  <a:pt x="438" y="905"/>
                  <a:pt x="409" y="936"/>
                </a:cubicBezTo>
                <a:cubicBezTo>
                  <a:pt x="380" y="967"/>
                  <a:pt x="409" y="969"/>
                  <a:pt x="442" y="953"/>
                </a:cubicBezTo>
                <a:cubicBezTo>
                  <a:pt x="474" y="938"/>
                  <a:pt x="465" y="903"/>
                  <a:pt x="488" y="890"/>
                </a:cubicBezTo>
                <a:cubicBezTo>
                  <a:pt x="511" y="877"/>
                  <a:pt x="518" y="865"/>
                  <a:pt x="536" y="846"/>
                </a:cubicBezTo>
                <a:cubicBezTo>
                  <a:pt x="553" y="827"/>
                  <a:pt x="566" y="794"/>
                  <a:pt x="576" y="773"/>
                </a:cubicBezTo>
                <a:cubicBezTo>
                  <a:pt x="586" y="752"/>
                  <a:pt x="589" y="752"/>
                  <a:pt x="620" y="754"/>
                </a:cubicBezTo>
                <a:cubicBezTo>
                  <a:pt x="651" y="756"/>
                  <a:pt x="649" y="754"/>
                  <a:pt x="666" y="739"/>
                </a:cubicBezTo>
                <a:cubicBezTo>
                  <a:pt x="683" y="723"/>
                  <a:pt x="685" y="717"/>
                  <a:pt x="706" y="712"/>
                </a:cubicBezTo>
                <a:cubicBezTo>
                  <a:pt x="727" y="706"/>
                  <a:pt x="725" y="714"/>
                  <a:pt x="770" y="712"/>
                </a:cubicBezTo>
                <a:cubicBezTo>
                  <a:pt x="814" y="710"/>
                  <a:pt x="808" y="704"/>
                  <a:pt x="825" y="731"/>
                </a:cubicBezTo>
                <a:cubicBezTo>
                  <a:pt x="842" y="758"/>
                  <a:pt x="835" y="771"/>
                  <a:pt x="833" y="800"/>
                </a:cubicBezTo>
                <a:cubicBezTo>
                  <a:pt x="831" y="829"/>
                  <a:pt x="789" y="829"/>
                  <a:pt x="770" y="842"/>
                </a:cubicBezTo>
                <a:cubicBezTo>
                  <a:pt x="750" y="855"/>
                  <a:pt x="748" y="882"/>
                  <a:pt x="762" y="890"/>
                </a:cubicBezTo>
                <a:cubicBezTo>
                  <a:pt x="775" y="898"/>
                  <a:pt x="785" y="926"/>
                  <a:pt x="812" y="940"/>
                </a:cubicBezTo>
                <a:cubicBezTo>
                  <a:pt x="839" y="953"/>
                  <a:pt x="860" y="932"/>
                  <a:pt x="875" y="907"/>
                </a:cubicBezTo>
                <a:cubicBezTo>
                  <a:pt x="890" y="882"/>
                  <a:pt x="892" y="882"/>
                  <a:pt x="931" y="884"/>
                </a:cubicBezTo>
                <a:cubicBezTo>
                  <a:pt x="969" y="886"/>
                  <a:pt x="971" y="869"/>
                  <a:pt x="984" y="838"/>
                </a:cubicBezTo>
                <a:cubicBezTo>
                  <a:pt x="998" y="808"/>
                  <a:pt x="1000" y="786"/>
                  <a:pt x="1005" y="752"/>
                </a:cubicBezTo>
                <a:cubicBezTo>
                  <a:pt x="1011" y="717"/>
                  <a:pt x="996" y="691"/>
                  <a:pt x="977" y="658"/>
                </a:cubicBezTo>
                <a:cubicBezTo>
                  <a:pt x="960" y="630"/>
                  <a:pt x="952" y="610"/>
                  <a:pt x="915" y="618"/>
                </a:cubicBezTo>
                <a:cubicBezTo>
                  <a:pt x="879" y="625"/>
                  <a:pt x="860" y="633"/>
                  <a:pt x="829" y="654"/>
                </a:cubicBezTo>
                <a:cubicBezTo>
                  <a:pt x="798" y="675"/>
                  <a:pt x="775" y="647"/>
                  <a:pt x="754" y="633"/>
                </a:cubicBezTo>
                <a:cubicBezTo>
                  <a:pt x="733" y="620"/>
                  <a:pt x="747" y="597"/>
                  <a:pt x="777" y="581"/>
                </a:cubicBezTo>
                <a:cubicBezTo>
                  <a:pt x="808" y="566"/>
                  <a:pt x="817" y="564"/>
                  <a:pt x="829" y="543"/>
                </a:cubicBezTo>
                <a:cubicBezTo>
                  <a:pt x="833" y="535"/>
                  <a:pt x="836" y="531"/>
                  <a:pt x="838" y="529"/>
                </a:cubicBezTo>
                <a:cubicBezTo>
                  <a:pt x="826" y="523"/>
                  <a:pt x="815" y="518"/>
                  <a:pt x="803" y="513"/>
                </a:cubicBezTo>
                <a:cubicBezTo>
                  <a:pt x="784" y="506"/>
                  <a:pt x="764" y="505"/>
                  <a:pt x="744" y="499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0" name="Freeform 54">
            <a:extLst>
              <a:ext uri="{FF2B5EF4-FFF2-40B4-BE49-F238E27FC236}">
                <a16:creationId xmlns:a16="http://schemas.microsoft.com/office/drawing/2014/main" id="{B37543B1-9D24-4D7F-AFBD-E5C1A8B34D48}"/>
              </a:ext>
            </a:extLst>
          </p:cNvPr>
          <p:cNvSpPr>
            <a:spLocks/>
          </p:cNvSpPr>
          <p:nvPr/>
        </p:nvSpPr>
        <p:spPr bwMode="auto">
          <a:xfrm>
            <a:off x="5213513" y="10651958"/>
            <a:ext cx="416660" cy="384060"/>
          </a:xfrm>
          <a:custGeom>
            <a:avLst/>
            <a:gdLst>
              <a:gd name="T0" fmla="*/ 592 w 790"/>
              <a:gd name="T1" fmla="*/ 416 h 728"/>
              <a:gd name="T2" fmla="*/ 645 w 790"/>
              <a:gd name="T3" fmla="*/ 363 h 728"/>
              <a:gd name="T4" fmla="*/ 673 w 790"/>
              <a:gd name="T5" fmla="*/ 350 h 728"/>
              <a:gd name="T6" fmla="*/ 697 w 790"/>
              <a:gd name="T7" fmla="*/ 324 h 728"/>
              <a:gd name="T8" fmla="*/ 731 w 790"/>
              <a:gd name="T9" fmla="*/ 284 h 728"/>
              <a:gd name="T10" fmla="*/ 770 w 790"/>
              <a:gd name="T11" fmla="*/ 257 h 728"/>
              <a:gd name="T12" fmla="*/ 783 w 790"/>
              <a:gd name="T13" fmla="*/ 215 h 728"/>
              <a:gd name="T14" fmla="*/ 786 w 790"/>
              <a:gd name="T15" fmla="*/ 166 h 728"/>
              <a:gd name="T16" fmla="*/ 751 w 790"/>
              <a:gd name="T17" fmla="*/ 134 h 728"/>
              <a:gd name="T18" fmla="*/ 714 w 790"/>
              <a:gd name="T19" fmla="*/ 143 h 728"/>
              <a:gd name="T20" fmla="*/ 679 w 790"/>
              <a:gd name="T21" fmla="*/ 181 h 728"/>
              <a:gd name="T22" fmla="*/ 646 w 790"/>
              <a:gd name="T23" fmla="*/ 158 h 728"/>
              <a:gd name="T24" fmla="*/ 560 w 790"/>
              <a:gd name="T25" fmla="*/ 111 h 728"/>
              <a:gd name="T26" fmla="*/ 538 w 790"/>
              <a:gd name="T27" fmla="*/ 96 h 728"/>
              <a:gd name="T28" fmla="*/ 516 w 790"/>
              <a:gd name="T29" fmla="*/ 92 h 728"/>
              <a:gd name="T30" fmla="*/ 461 w 790"/>
              <a:gd name="T31" fmla="*/ 92 h 728"/>
              <a:gd name="T32" fmla="*/ 357 w 790"/>
              <a:gd name="T33" fmla="*/ 97 h 728"/>
              <a:gd name="T34" fmla="*/ 309 w 790"/>
              <a:gd name="T35" fmla="*/ 98 h 728"/>
              <a:gd name="T36" fmla="*/ 293 w 790"/>
              <a:gd name="T37" fmla="*/ 81 h 728"/>
              <a:gd name="T38" fmla="*/ 286 w 790"/>
              <a:gd name="T39" fmla="*/ 75 h 728"/>
              <a:gd name="T40" fmla="*/ 279 w 790"/>
              <a:gd name="T41" fmla="*/ 116 h 728"/>
              <a:gd name="T42" fmla="*/ 222 w 790"/>
              <a:gd name="T43" fmla="*/ 123 h 728"/>
              <a:gd name="T44" fmla="*/ 199 w 790"/>
              <a:gd name="T45" fmla="*/ 62 h 728"/>
              <a:gd name="T46" fmla="*/ 184 w 790"/>
              <a:gd name="T47" fmla="*/ 14 h 728"/>
              <a:gd name="T48" fmla="*/ 102 w 790"/>
              <a:gd name="T49" fmla="*/ 35 h 728"/>
              <a:gd name="T50" fmla="*/ 83 w 790"/>
              <a:gd name="T51" fmla="*/ 90 h 728"/>
              <a:gd name="T52" fmla="*/ 60 w 790"/>
              <a:gd name="T53" fmla="*/ 146 h 728"/>
              <a:gd name="T54" fmla="*/ 109 w 790"/>
              <a:gd name="T55" fmla="*/ 192 h 728"/>
              <a:gd name="T56" fmla="*/ 29 w 790"/>
              <a:gd name="T57" fmla="*/ 221 h 728"/>
              <a:gd name="T58" fmla="*/ 28 w 790"/>
              <a:gd name="T59" fmla="*/ 221 h 728"/>
              <a:gd name="T60" fmla="*/ 6 w 790"/>
              <a:gd name="T61" fmla="*/ 292 h 728"/>
              <a:gd name="T62" fmla="*/ 18 w 790"/>
              <a:gd name="T63" fmla="*/ 348 h 728"/>
              <a:gd name="T64" fmla="*/ 53 w 790"/>
              <a:gd name="T65" fmla="*/ 384 h 728"/>
              <a:gd name="T66" fmla="*/ 51 w 790"/>
              <a:gd name="T67" fmla="*/ 429 h 728"/>
              <a:gd name="T68" fmla="*/ 88 w 790"/>
              <a:gd name="T69" fmla="*/ 459 h 728"/>
              <a:gd name="T70" fmla="*/ 148 w 790"/>
              <a:gd name="T71" fmla="*/ 474 h 728"/>
              <a:gd name="T72" fmla="*/ 189 w 790"/>
              <a:gd name="T73" fmla="*/ 495 h 728"/>
              <a:gd name="T74" fmla="*/ 184 w 790"/>
              <a:gd name="T75" fmla="*/ 535 h 728"/>
              <a:gd name="T76" fmla="*/ 171 w 790"/>
              <a:gd name="T77" fmla="*/ 552 h 728"/>
              <a:gd name="T78" fmla="*/ 183 w 790"/>
              <a:gd name="T79" fmla="*/ 570 h 728"/>
              <a:gd name="T80" fmla="*/ 216 w 790"/>
              <a:gd name="T81" fmla="*/ 603 h 728"/>
              <a:gd name="T82" fmla="*/ 244 w 790"/>
              <a:gd name="T83" fmla="*/ 615 h 728"/>
              <a:gd name="T84" fmla="*/ 258 w 790"/>
              <a:gd name="T85" fmla="*/ 639 h 728"/>
              <a:gd name="T86" fmla="*/ 306 w 790"/>
              <a:gd name="T87" fmla="*/ 671 h 728"/>
              <a:gd name="T88" fmla="*/ 356 w 790"/>
              <a:gd name="T89" fmla="*/ 698 h 728"/>
              <a:gd name="T90" fmla="*/ 415 w 790"/>
              <a:gd name="T91" fmla="*/ 712 h 728"/>
              <a:gd name="T92" fmla="*/ 450 w 790"/>
              <a:gd name="T93" fmla="*/ 728 h 728"/>
              <a:gd name="T94" fmla="*/ 469 w 790"/>
              <a:gd name="T95" fmla="*/ 715 h 728"/>
              <a:gd name="T96" fmla="*/ 442 w 790"/>
              <a:gd name="T97" fmla="*/ 668 h 728"/>
              <a:gd name="T98" fmla="*/ 396 w 790"/>
              <a:gd name="T99" fmla="*/ 585 h 728"/>
              <a:gd name="T100" fmla="*/ 385 w 790"/>
              <a:gd name="T101" fmla="*/ 530 h 728"/>
              <a:gd name="T102" fmla="*/ 452 w 790"/>
              <a:gd name="T103" fmla="*/ 476 h 728"/>
              <a:gd name="T104" fmla="*/ 504 w 790"/>
              <a:gd name="T105" fmla="*/ 441 h 728"/>
              <a:gd name="T106" fmla="*/ 546 w 790"/>
              <a:gd name="T107" fmla="*/ 490 h 728"/>
              <a:gd name="T108" fmla="*/ 605 w 790"/>
              <a:gd name="T109" fmla="*/ 495 h 728"/>
              <a:gd name="T110" fmla="*/ 593 w 790"/>
              <a:gd name="T111" fmla="*/ 469 h 728"/>
              <a:gd name="T112" fmla="*/ 592 w 790"/>
              <a:gd name="T113" fmla="*/ 416 h 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790" h="728">
                <a:moveTo>
                  <a:pt x="592" y="416"/>
                </a:moveTo>
                <a:cubicBezTo>
                  <a:pt x="601" y="392"/>
                  <a:pt x="622" y="376"/>
                  <a:pt x="645" y="363"/>
                </a:cubicBezTo>
                <a:cubicBezTo>
                  <a:pt x="654" y="358"/>
                  <a:pt x="665" y="356"/>
                  <a:pt x="673" y="350"/>
                </a:cubicBezTo>
                <a:cubicBezTo>
                  <a:pt x="682" y="344"/>
                  <a:pt x="690" y="333"/>
                  <a:pt x="697" y="324"/>
                </a:cubicBezTo>
                <a:cubicBezTo>
                  <a:pt x="708" y="308"/>
                  <a:pt x="715" y="296"/>
                  <a:pt x="731" y="284"/>
                </a:cubicBezTo>
                <a:cubicBezTo>
                  <a:pt x="743" y="275"/>
                  <a:pt x="760" y="269"/>
                  <a:pt x="770" y="257"/>
                </a:cubicBezTo>
                <a:cubicBezTo>
                  <a:pt x="781" y="242"/>
                  <a:pt x="782" y="232"/>
                  <a:pt x="783" y="215"/>
                </a:cubicBezTo>
                <a:cubicBezTo>
                  <a:pt x="784" y="200"/>
                  <a:pt x="790" y="180"/>
                  <a:pt x="786" y="166"/>
                </a:cubicBezTo>
                <a:cubicBezTo>
                  <a:pt x="781" y="151"/>
                  <a:pt x="765" y="135"/>
                  <a:pt x="751" y="134"/>
                </a:cubicBezTo>
                <a:cubicBezTo>
                  <a:pt x="740" y="133"/>
                  <a:pt x="724" y="137"/>
                  <a:pt x="714" y="143"/>
                </a:cubicBezTo>
                <a:cubicBezTo>
                  <a:pt x="699" y="152"/>
                  <a:pt x="697" y="177"/>
                  <a:pt x="679" y="181"/>
                </a:cubicBezTo>
                <a:cubicBezTo>
                  <a:pt x="661" y="185"/>
                  <a:pt x="659" y="165"/>
                  <a:pt x="646" y="158"/>
                </a:cubicBezTo>
                <a:cubicBezTo>
                  <a:pt x="619" y="141"/>
                  <a:pt x="589" y="127"/>
                  <a:pt x="560" y="111"/>
                </a:cubicBezTo>
                <a:cubicBezTo>
                  <a:pt x="552" y="107"/>
                  <a:pt x="547" y="100"/>
                  <a:pt x="538" y="96"/>
                </a:cubicBezTo>
                <a:cubicBezTo>
                  <a:pt x="531" y="93"/>
                  <a:pt x="523" y="93"/>
                  <a:pt x="516" y="92"/>
                </a:cubicBezTo>
                <a:cubicBezTo>
                  <a:pt x="498" y="88"/>
                  <a:pt x="480" y="89"/>
                  <a:pt x="461" y="92"/>
                </a:cubicBezTo>
                <a:cubicBezTo>
                  <a:pt x="427" y="96"/>
                  <a:pt x="392" y="94"/>
                  <a:pt x="357" y="97"/>
                </a:cubicBezTo>
                <a:cubicBezTo>
                  <a:pt x="342" y="98"/>
                  <a:pt x="323" y="108"/>
                  <a:pt x="309" y="98"/>
                </a:cubicBezTo>
                <a:cubicBezTo>
                  <a:pt x="302" y="94"/>
                  <a:pt x="299" y="86"/>
                  <a:pt x="293" y="81"/>
                </a:cubicBezTo>
                <a:cubicBezTo>
                  <a:pt x="290" y="78"/>
                  <a:pt x="288" y="77"/>
                  <a:pt x="286" y="75"/>
                </a:cubicBezTo>
                <a:cubicBezTo>
                  <a:pt x="282" y="87"/>
                  <a:pt x="284" y="101"/>
                  <a:pt x="279" y="116"/>
                </a:cubicBezTo>
                <a:cubicBezTo>
                  <a:pt x="269" y="139"/>
                  <a:pt x="246" y="132"/>
                  <a:pt x="222" y="123"/>
                </a:cubicBezTo>
                <a:cubicBezTo>
                  <a:pt x="206" y="117"/>
                  <a:pt x="198" y="87"/>
                  <a:pt x="199" y="62"/>
                </a:cubicBezTo>
                <a:cubicBezTo>
                  <a:pt x="201" y="37"/>
                  <a:pt x="199" y="27"/>
                  <a:pt x="184" y="14"/>
                </a:cubicBezTo>
                <a:cubicBezTo>
                  <a:pt x="169" y="0"/>
                  <a:pt x="132" y="12"/>
                  <a:pt x="102" y="35"/>
                </a:cubicBezTo>
                <a:cubicBezTo>
                  <a:pt x="71" y="58"/>
                  <a:pt x="98" y="71"/>
                  <a:pt x="83" y="90"/>
                </a:cubicBezTo>
                <a:cubicBezTo>
                  <a:pt x="67" y="110"/>
                  <a:pt x="63" y="104"/>
                  <a:pt x="60" y="146"/>
                </a:cubicBezTo>
                <a:cubicBezTo>
                  <a:pt x="56" y="188"/>
                  <a:pt x="86" y="157"/>
                  <a:pt x="109" y="192"/>
                </a:cubicBezTo>
                <a:cubicBezTo>
                  <a:pt x="132" y="226"/>
                  <a:pt x="56" y="228"/>
                  <a:pt x="29" y="221"/>
                </a:cubicBezTo>
                <a:cubicBezTo>
                  <a:pt x="28" y="221"/>
                  <a:pt x="28" y="221"/>
                  <a:pt x="28" y="221"/>
                </a:cubicBezTo>
                <a:cubicBezTo>
                  <a:pt x="29" y="243"/>
                  <a:pt x="9" y="285"/>
                  <a:pt x="6" y="292"/>
                </a:cubicBezTo>
                <a:cubicBezTo>
                  <a:pt x="0" y="310"/>
                  <a:pt x="6" y="334"/>
                  <a:pt x="18" y="348"/>
                </a:cubicBezTo>
                <a:cubicBezTo>
                  <a:pt x="30" y="363"/>
                  <a:pt x="46" y="363"/>
                  <a:pt x="53" y="384"/>
                </a:cubicBezTo>
                <a:cubicBezTo>
                  <a:pt x="59" y="401"/>
                  <a:pt x="50" y="412"/>
                  <a:pt x="51" y="429"/>
                </a:cubicBezTo>
                <a:cubicBezTo>
                  <a:pt x="52" y="451"/>
                  <a:pt x="71" y="450"/>
                  <a:pt x="88" y="459"/>
                </a:cubicBezTo>
                <a:cubicBezTo>
                  <a:pt x="108" y="470"/>
                  <a:pt x="127" y="471"/>
                  <a:pt x="148" y="474"/>
                </a:cubicBezTo>
                <a:cubicBezTo>
                  <a:pt x="166" y="476"/>
                  <a:pt x="179" y="480"/>
                  <a:pt x="189" y="495"/>
                </a:cubicBezTo>
                <a:cubicBezTo>
                  <a:pt x="202" y="513"/>
                  <a:pt x="206" y="525"/>
                  <a:pt x="184" y="535"/>
                </a:cubicBezTo>
                <a:cubicBezTo>
                  <a:pt x="174" y="540"/>
                  <a:pt x="171" y="539"/>
                  <a:pt x="171" y="552"/>
                </a:cubicBezTo>
                <a:cubicBezTo>
                  <a:pt x="172" y="562"/>
                  <a:pt x="176" y="564"/>
                  <a:pt x="183" y="570"/>
                </a:cubicBezTo>
                <a:cubicBezTo>
                  <a:pt x="195" y="580"/>
                  <a:pt x="204" y="593"/>
                  <a:pt x="216" y="603"/>
                </a:cubicBezTo>
                <a:cubicBezTo>
                  <a:pt x="224" y="609"/>
                  <a:pt x="237" y="609"/>
                  <a:pt x="244" y="615"/>
                </a:cubicBezTo>
                <a:cubicBezTo>
                  <a:pt x="250" y="620"/>
                  <a:pt x="253" y="632"/>
                  <a:pt x="258" y="639"/>
                </a:cubicBezTo>
                <a:cubicBezTo>
                  <a:pt x="269" y="654"/>
                  <a:pt x="291" y="661"/>
                  <a:pt x="306" y="671"/>
                </a:cubicBezTo>
                <a:cubicBezTo>
                  <a:pt x="324" y="681"/>
                  <a:pt x="335" y="693"/>
                  <a:pt x="356" y="698"/>
                </a:cubicBezTo>
                <a:cubicBezTo>
                  <a:pt x="376" y="704"/>
                  <a:pt x="396" y="705"/>
                  <a:pt x="415" y="712"/>
                </a:cubicBezTo>
                <a:cubicBezTo>
                  <a:pt x="427" y="717"/>
                  <a:pt x="438" y="722"/>
                  <a:pt x="450" y="728"/>
                </a:cubicBezTo>
                <a:cubicBezTo>
                  <a:pt x="454" y="723"/>
                  <a:pt x="457" y="722"/>
                  <a:pt x="469" y="715"/>
                </a:cubicBezTo>
                <a:cubicBezTo>
                  <a:pt x="489" y="703"/>
                  <a:pt x="465" y="690"/>
                  <a:pt x="442" y="668"/>
                </a:cubicBezTo>
                <a:cubicBezTo>
                  <a:pt x="419" y="646"/>
                  <a:pt x="412" y="613"/>
                  <a:pt x="396" y="585"/>
                </a:cubicBezTo>
                <a:cubicBezTo>
                  <a:pt x="381" y="557"/>
                  <a:pt x="372" y="553"/>
                  <a:pt x="385" y="530"/>
                </a:cubicBezTo>
                <a:cubicBezTo>
                  <a:pt x="397" y="507"/>
                  <a:pt x="433" y="490"/>
                  <a:pt x="452" y="476"/>
                </a:cubicBezTo>
                <a:cubicBezTo>
                  <a:pt x="472" y="462"/>
                  <a:pt x="472" y="446"/>
                  <a:pt x="504" y="441"/>
                </a:cubicBezTo>
                <a:cubicBezTo>
                  <a:pt x="524" y="437"/>
                  <a:pt x="527" y="485"/>
                  <a:pt x="546" y="490"/>
                </a:cubicBezTo>
                <a:cubicBezTo>
                  <a:pt x="563" y="495"/>
                  <a:pt x="583" y="490"/>
                  <a:pt x="605" y="495"/>
                </a:cubicBezTo>
                <a:cubicBezTo>
                  <a:pt x="604" y="484"/>
                  <a:pt x="599" y="479"/>
                  <a:pt x="593" y="469"/>
                </a:cubicBezTo>
                <a:cubicBezTo>
                  <a:pt x="583" y="453"/>
                  <a:pt x="586" y="434"/>
                  <a:pt x="592" y="416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2" name="Freeform 55">
            <a:extLst>
              <a:ext uri="{FF2B5EF4-FFF2-40B4-BE49-F238E27FC236}">
                <a16:creationId xmlns:a16="http://schemas.microsoft.com/office/drawing/2014/main" id="{7A560D9A-54D9-414E-9C8D-99DB51453520}"/>
              </a:ext>
            </a:extLst>
          </p:cNvPr>
          <p:cNvSpPr>
            <a:spLocks/>
          </p:cNvSpPr>
          <p:nvPr/>
        </p:nvSpPr>
        <p:spPr bwMode="auto">
          <a:xfrm>
            <a:off x="5364457" y="10386689"/>
            <a:ext cx="606011" cy="616059"/>
          </a:xfrm>
          <a:custGeom>
            <a:avLst/>
            <a:gdLst>
              <a:gd name="T0" fmla="*/ 806 w 1149"/>
              <a:gd name="T1" fmla="*/ 921 h 1168"/>
              <a:gd name="T2" fmla="*/ 793 w 1149"/>
              <a:gd name="T3" fmla="*/ 869 h 1168"/>
              <a:gd name="T4" fmla="*/ 825 w 1149"/>
              <a:gd name="T5" fmla="*/ 783 h 1168"/>
              <a:gd name="T6" fmla="*/ 818 w 1149"/>
              <a:gd name="T7" fmla="*/ 737 h 1168"/>
              <a:gd name="T8" fmla="*/ 887 w 1149"/>
              <a:gd name="T9" fmla="*/ 609 h 1168"/>
              <a:gd name="T10" fmla="*/ 981 w 1149"/>
              <a:gd name="T11" fmla="*/ 549 h 1168"/>
              <a:gd name="T12" fmla="*/ 1142 w 1149"/>
              <a:gd name="T13" fmla="*/ 544 h 1168"/>
              <a:gd name="T14" fmla="*/ 1146 w 1149"/>
              <a:gd name="T15" fmla="*/ 474 h 1168"/>
              <a:gd name="T16" fmla="*/ 1139 w 1149"/>
              <a:gd name="T17" fmla="*/ 423 h 1168"/>
              <a:gd name="T18" fmla="*/ 1037 w 1149"/>
              <a:gd name="T19" fmla="*/ 393 h 1168"/>
              <a:gd name="T20" fmla="*/ 936 w 1149"/>
              <a:gd name="T21" fmla="*/ 174 h 1168"/>
              <a:gd name="T22" fmla="*/ 978 w 1149"/>
              <a:gd name="T23" fmla="*/ 44 h 1168"/>
              <a:gd name="T24" fmla="*/ 879 w 1149"/>
              <a:gd name="T25" fmla="*/ 84 h 1168"/>
              <a:gd name="T26" fmla="*/ 711 w 1149"/>
              <a:gd name="T27" fmla="*/ 40 h 1168"/>
              <a:gd name="T28" fmla="*/ 548 w 1149"/>
              <a:gd name="T29" fmla="*/ 103 h 1168"/>
              <a:gd name="T30" fmla="*/ 435 w 1149"/>
              <a:gd name="T31" fmla="*/ 250 h 1168"/>
              <a:gd name="T32" fmla="*/ 361 w 1149"/>
              <a:gd name="T33" fmla="*/ 365 h 1168"/>
              <a:gd name="T34" fmla="*/ 290 w 1149"/>
              <a:gd name="T35" fmla="*/ 445 h 1168"/>
              <a:gd name="T36" fmla="*/ 191 w 1149"/>
              <a:gd name="T37" fmla="*/ 377 h 1168"/>
              <a:gd name="T38" fmla="*/ 119 w 1149"/>
              <a:gd name="T39" fmla="*/ 434 h 1168"/>
              <a:gd name="T40" fmla="*/ 98 w 1149"/>
              <a:gd name="T41" fmla="*/ 503 h 1168"/>
              <a:gd name="T42" fmla="*/ 15 w 1149"/>
              <a:gd name="T43" fmla="*/ 563 h 1168"/>
              <a:gd name="T44" fmla="*/ 7 w 1149"/>
              <a:gd name="T45" fmla="*/ 584 h 1168"/>
              <a:gd name="T46" fmla="*/ 71 w 1149"/>
              <a:gd name="T47" fmla="*/ 600 h 1168"/>
              <a:gd name="T48" fmla="*/ 230 w 1149"/>
              <a:gd name="T49" fmla="*/ 595 h 1168"/>
              <a:gd name="T50" fmla="*/ 274 w 1149"/>
              <a:gd name="T51" fmla="*/ 614 h 1168"/>
              <a:gd name="T52" fmla="*/ 393 w 1149"/>
              <a:gd name="T53" fmla="*/ 684 h 1168"/>
              <a:gd name="T54" fmla="*/ 465 w 1149"/>
              <a:gd name="T55" fmla="*/ 637 h 1168"/>
              <a:gd name="T56" fmla="*/ 497 w 1149"/>
              <a:gd name="T57" fmla="*/ 718 h 1168"/>
              <a:gd name="T58" fmla="*/ 445 w 1149"/>
              <a:gd name="T59" fmla="*/ 787 h 1168"/>
              <a:gd name="T60" fmla="*/ 387 w 1149"/>
              <a:gd name="T61" fmla="*/ 853 h 1168"/>
              <a:gd name="T62" fmla="*/ 306 w 1149"/>
              <a:gd name="T63" fmla="*/ 919 h 1168"/>
              <a:gd name="T64" fmla="*/ 319 w 1149"/>
              <a:gd name="T65" fmla="*/ 998 h 1168"/>
              <a:gd name="T66" fmla="*/ 361 w 1149"/>
              <a:gd name="T67" fmla="*/ 1051 h 1168"/>
              <a:gd name="T68" fmla="*/ 454 w 1149"/>
              <a:gd name="T69" fmla="*/ 1161 h 1168"/>
              <a:gd name="T70" fmla="*/ 487 w 1149"/>
              <a:gd name="T71" fmla="*/ 1078 h 1168"/>
              <a:gd name="T72" fmla="*/ 630 w 1149"/>
              <a:gd name="T73" fmla="*/ 1020 h 1168"/>
              <a:gd name="T74" fmla="*/ 715 w 1149"/>
              <a:gd name="T75" fmla="*/ 986 h 1168"/>
              <a:gd name="T76" fmla="*/ 786 w 1149"/>
              <a:gd name="T77" fmla="*/ 1024 h 1168"/>
              <a:gd name="T78" fmla="*/ 832 w 1149"/>
              <a:gd name="T79" fmla="*/ 939 h 1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149" h="1168">
                <a:moveTo>
                  <a:pt x="832" y="939"/>
                </a:moveTo>
                <a:cubicBezTo>
                  <a:pt x="825" y="929"/>
                  <a:pt x="810" y="928"/>
                  <a:pt x="806" y="921"/>
                </a:cubicBezTo>
                <a:cubicBezTo>
                  <a:pt x="801" y="913"/>
                  <a:pt x="808" y="900"/>
                  <a:pt x="806" y="892"/>
                </a:cubicBezTo>
                <a:cubicBezTo>
                  <a:pt x="804" y="883"/>
                  <a:pt x="793" y="881"/>
                  <a:pt x="793" y="869"/>
                </a:cubicBezTo>
                <a:cubicBezTo>
                  <a:pt x="794" y="855"/>
                  <a:pt x="808" y="857"/>
                  <a:pt x="816" y="850"/>
                </a:cubicBezTo>
                <a:cubicBezTo>
                  <a:pt x="829" y="839"/>
                  <a:pt x="835" y="799"/>
                  <a:pt x="825" y="783"/>
                </a:cubicBezTo>
                <a:cubicBezTo>
                  <a:pt x="818" y="772"/>
                  <a:pt x="810" y="777"/>
                  <a:pt x="806" y="762"/>
                </a:cubicBezTo>
                <a:cubicBezTo>
                  <a:pt x="802" y="744"/>
                  <a:pt x="807" y="747"/>
                  <a:pt x="818" y="737"/>
                </a:cubicBezTo>
                <a:cubicBezTo>
                  <a:pt x="836" y="720"/>
                  <a:pt x="849" y="704"/>
                  <a:pt x="851" y="678"/>
                </a:cubicBezTo>
                <a:cubicBezTo>
                  <a:pt x="852" y="651"/>
                  <a:pt x="867" y="626"/>
                  <a:pt x="887" y="609"/>
                </a:cubicBezTo>
                <a:cubicBezTo>
                  <a:pt x="902" y="596"/>
                  <a:pt x="916" y="584"/>
                  <a:pt x="931" y="570"/>
                </a:cubicBezTo>
                <a:cubicBezTo>
                  <a:pt x="945" y="558"/>
                  <a:pt x="963" y="551"/>
                  <a:pt x="981" y="549"/>
                </a:cubicBezTo>
                <a:cubicBezTo>
                  <a:pt x="1022" y="545"/>
                  <a:pt x="1066" y="556"/>
                  <a:pt x="1108" y="555"/>
                </a:cubicBezTo>
                <a:cubicBezTo>
                  <a:pt x="1118" y="555"/>
                  <a:pt x="1135" y="555"/>
                  <a:pt x="1142" y="544"/>
                </a:cubicBezTo>
                <a:cubicBezTo>
                  <a:pt x="1149" y="531"/>
                  <a:pt x="1136" y="516"/>
                  <a:pt x="1136" y="502"/>
                </a:cubicBezTo>
                <a:cubicBezTo>
                  <a:pt x="1136" y="490"/>
                  <a:pt x="1146" y="487"/>
                  <a:pt x="1146" y="474"/>
                </a:cubicBezTo>
                <a:cubicBezTo>
                  <a:pt x="1145" y="461"/>
                  <a:pt x="1135" y="452"/>
                  <a:pt x="1136" y="436"/>
                </a:cubicBezTo>
                <a:cubicBezTo>
                  <a:pt x="1137" y="432"/>
                  <a:pt x="1138" y="428"/>
                  <a:pt x="1139" y="423"/>
                </a:cubicBezTo>
                <a:cubicBezTo>
                  <a:pt x="1126" y="420"/>
                  <a:pt x="1115" y="417"/>
                  <a:pt x="1107" y="416"/>
                </a:cubicBezTo>
                <a:cubicBezTo>
                  <a:pt x="1071" y="411"/>
                  <a:pt x="1061" y="420"/>
                  <a:pt x="1037" y="393"/>
                </a:cubicBezTo>
                <a:cubicBezTo>
                  <a:pt x="1012" y="366"/>
                  <a:pt x="982" y="293"/>
                  <a:pt x="966" y="253"/>
                </a:cubicBezTo>
                <a:cubicBezTo>
                  <a:pt x="951" y="214"/>
                  <a:pt x="941" y="193"/>
                  <a:pt x="936" y="174"/>
                </a:cubicBezTo>
                <a:cubicBezTo>
                  <a:pt x="931" y="155"/>
                  <a:pt x="948" y="149"/>
                  <a:pt x="950" y="127"/>
                </a:cubicBezTo>
                <a:cubicBezTo>
                  <a:pt x="951" y="105"/>
                  <a:pt x="955" y="78"/>
                  <a:pt x="978" y="44"/>
                </a:cubicBezTo>
                <a:cubicBezTo>
                  <a:pt x="1001" y="9"/>
                  <a:pt x="968" y="0"/>
                  <a:pt x="932" y="20"/>
                </a:cubicBezTo>
                <a:cubicBezTo>
                  <a:pt x="896" y="39"/>
                  <a:pt x="900" y="57"/>
                  <a:pt x="879" y="84"/>
                </a:cubicBezTo>
                <a:cubicBezTo>
                  <a:pt x="864" y="104"/>
                  <a:pt x="832" y="59"/>
                  <a:pt x="799" y="48"/>
                </a:cubicBezTo>
                <a:cubicBezTo>
                  <a:pt x="766" y="36"/>
                  <a:pt x="729" y="44"/>
                  <a:pt x="711" y="40"/>
                </a:cubicBezTo>
                <a:cubicBezTo>
                  <a:pt x="693" y="36"/>
                  <a:pt x="646" y="39"/>
                  <a:pt x="633" y="63"/>
                </a:cubicBezTo>
                <a:cubicBezTo>
                  <a:pt x="620" y="87"/>
                  <a:pt x="588" y="99"/>
                  <a:pt x="548" y="103"/>
                </a:cubicBezTo>
                <a:cubicBezTo>
                  <a:pt x="509" y="107"/>
                  <a:pt x="479" y="126"/>
                  <a:pt x="458" y="144"/>
                </a:cubicBezTo>
                <a:cubicBezTo>
                  <a:pt x="436" y="162"/>
                  <a:pt x="431" y="208"/>
                  <a:pt x="435" y="250"/>
                </a:cubicBezTo>
                <a:cubicBezTo>
                  <a:pt x="439" y="292"/>
                  <a:pt x="385" y="317"/>
                  <a:pt x="359" y="337"/>
                </a:cubicBezTo>
                <a:cubicBezTo>
                  <a:pt x="334" y="356"/>
                  <a:pt x="336" y="366"/>
                  <a:pt x="361" y="365"/>
                </a:cubicBezTo>
                <a:cubicBezTo>
                  <a:pt x="385" y="363"/>
                  <a:pt x="377" y="386"/>
                  <a:pt x="369" y="409"/>
                </a:cubicBezTo>
                <a:cubicBezTo>
                  <a:pt x="360" y="432"/>
                  <a:pt x="331" y="443"/>
                  <a:pt x="290" y="445"/>
                </a:cubicBezTo>
                <a:cubicBezTo>
                  <a:pt x="248" y="448"/>
                  <a:pt x="213" y="437"/>
                  <a:pt x="203" y="431"/>
                </a:cubicBezTo>
                <a:cubicBezTo>
                  <a:pt x="194" y="424"/>
                  <a:pt x="196" y="399"/>
                  <a:pt x="191" y="377"/>
                </a:cubicBezTo>
                <a:cubicBezTo>
                  <a:pt x="186" y="356"/>
                  <a:pt x="167" y="387"/>
                  <a:pt x="152" y="400"/>
                </a:cubicBezTo>
                <a:cubicBezTo>
                  <a:pt x="137" y="412"/>
                  <a:pt x="127" y="425"/>
                  <a:pt x="119" y="434"/>
                </a:cubicBezTo>
                <a:cubicBezTo>
                  <a:pt x="110" y="443"/>
                  <a:pt x="86" y="447"/>
                  <a:pt x="72" y="458"/>
                </a:cubicBezTo>
                <a:cubicBezTo>
                  <a:pt x="59" y="469"/>
                  <a:pt x="74" y="490"/>
                  <a:pt x="98" y="503"/>
                </a:cubicBezTo>
                <a:cubicBezTo>
                  <a:pt x="122" y="515"/>
                  <a:pt x="100" y="525"/>
                  <a:pt x="91" y="539"/>
                </a:cubicBezTo>
                <a:cubicBezTo>
                  <a:pt x="82" y="553"/>
                  <a:pt x="39" y="553"/>
                  <a:pt x="15" y="563"/>
                </a:cubicBezTo>
                <a:cubicBezTo>
                  <a:pt x="6" y="567"/>
                  <a:pt x="2" y="572"/>
                  <a:pt x="0" y="578"/>
                </a:cubicBezTo>
                <a:cubicBezTo>
                  <a:pt x="2" y="580"/>
                  <a:pt x="4" y="581"/>
                  <a:pt x="7" y="584"/>
                </a:cubicBezTo>
                <a:cubicBezTo>
                  <a:pt x="13" y="589"/>
                  <a:pt x="16" y="597"/>
                  <a:pt x="23" y="601"/>
                </a:cubicBezTo>
                <a:cubicBezTo>
                  <a:pt x="37" y="611"/>
                  <a:pt x="56" y="601"/>
                  <a:pt x="71" y="600"/>
                </a:cubicBezTo>
                <a:cubicBezTo>
                  <a:pt x="106" y="597"/>
                  <a:pt x="141" y="599"/>
                  <a:pt x="175" y="595"/>
                </a:cubicBezTo>
                <a:cubicBezTo>
                  <a:pt x="194" y="592"/>
                  <a:pt x="212" y="591"/>
                  <a:pt x="230" y="595"/>
                </a:cubicBezTo>
                <a:cubicBezTo>
                  <a:pt x="237" y="596"/>
                  <a:pt x="245" y="596"/>
                  <a:pt x="252" y="599"/>
                </a:cubicBezTo>
                <a:cubicBezTo>
                  <a:pt x="261" y="603"/>
                  <a:pt x="266" y="610"/>
                  <a:pt x="274" y="614"/>
                </a:cubicBezTo>
                <a:cubicBezTo>
                  <a:pt x="303" y="630"/>
                  <a:pt x="333" y="644"/>
                  <a:pt x="360" y="661"/>
                </a:cubicBezTo>
                <a:cubicBezTo>
                  <a:pt x="373" y="668"/>
                  <a:pt x="375" y="688"/>
                  <a:pt x="393" y="684"/>
                </a:cubicBezTo>
                <a:cubicBezTo>
                  <a:pt x="411" y="680"/>
                  <a:pt x="413" y="655"/>
                  <a:pt x="428" y="646"/>
                </a:cubicBezTo>
                <a:cubicBezTo>
                  <a:pt x="438" y="640"/>
                  <a:pt x="454" y="636"/>
                  <a:pt x="465" y="637"/>
                </a:cubicBezTo>
                <a:cubicBezTo>
                  <a:pt x="479" y="638"/>
                  <a:pt x="495" y="654"/>
                  <a:pt x="500" y="669"/>
                </a:cubicBezTo>
                <a:cubicBezTo>
                  <a:pt x="504" y="683"/>
                  <a:pt x="498" y="703"/>
                  <a:pt x="497" y="718"/>
                </a:cubicBezTo>
                <a:cubicBezTo>
                  <a:pt x="496" y="735"/>
                  <a:pt x="495" y="745"/>
                  <a:pt x="484" y="760"/>
                </a:cubicBezTo>
                <a:cubicBezTo>
                  <a:pt x="474" y="772"/>
                  <a:pt x="457" y="778"/>
                  <a:pt x="445" y="787"/>
                </a:cubicBezTo>
                <a:cubicBezTo>
                  <a:pt x="429" y="799"/>
                  <a:pt x="422" y="811"/>
                  <a:pt x="411" y="827"/>
                </a:cubicBezTo>
                <a:cubicBezTo>
                  <a:pt x="404" y="836"/>
                  <a:pt x="396" y="847"/>
                  <a:pt x="387" y="853"/>
                </a:cubicBezTo>
                <a:cubicBezTo>
                  <a:pt x="379" y="859"/>
                  <a:pt x="368" y="861"/>
                  <a:pt x="359" y="866"/>
                </a:cubicBezTo>
                <a:cubicBezTo>
                  <a:pt x="336" y="879"/>
                  <a:pt x="315" y="895"/>
                  <a:pt x="306" y="919"/>
                </a:cubicBezTo>
                <a:cubicBezTo>
                  <a:pt x="300" y="937"/>
                  <a:pt x="297" y="956"/>
                  <a:pt x="307" y="972"/>
                </a:cubicBezTo>
                <a:cubicBezTo>
                  <a:pt x="313" y="982"/>
                  <a:pt x="318" y="987"/>
                  <a:pt x="319" y="998"/>
                </a:cubicBezTo>
                <a:cubicBezTo>
                  <a:pt x="321" y="998"/>
                  <a:pt x="323" y="998"/>
                  <a:pt x="325" y="998"/>
                </a:cubicBezTo>
                <a:cubicBezTo>
                  <a:pt x="349" y="1005"/>
                  <a:pt x="343" y="1020"/>
                  <a:pt x="361" y="1051"/>
                </a:cubicBezTo>
                <a:cubicBezTo>
                  <a:pt x="374" y="1074"/>
                  <a:pt x="385" y="1121"/>
                  <a:pt x="392" y="1164"/>
                </a:cubicBezTo>
                <a:cubicBezTo>
                  <a:pt x="417" y="1167"/>
                  <a:pt x="442" y="1168"/>
                  <a:pt x="454" y="1161"/>
                </a:cubicBezTo>
                <a:cubicBezTo>
                  <a:pt x="470" y="1152"/>
                  <a:pt x="463" y="1131"/>
                  <a:pt x="464" y="1115"/>
                </a:cubicBezTo>
                <a:cubicBezTo>
                  <a:pt x="465" y="1091"/>
                  <a:pt x="467" y="1091"/>
                  <a:pt x="487" y="1078"/>
                </a:cubicBezTo>
                <a:cubicBezTo>
                  <a:pt x="523" y="1056"/>
                  <a:pt x="538" y="1030"/>
                  <a:pt x="584" y="1030"/>
                </a:cubicBezTo>
                <a:cubicBezTo>
                  <a:pt x="602" y="1030"/>
                  <a:pt x="616" y="1033"/>
                  <a:pt x="630" y="1020"/>
                </a:cubicBezTo>
                <a:cubicBezTo>
                  <a:pt x="651" y="1001"/>
                  <a:pt x="629" y="995"/>
                  <a:pt x="634" y="973"/>
                </a:cubicBezTo>
                <a:cubicBezTo>
                  <a:pt x="657" y="968"/>
                  <a:pt x="694" y="977"/>
                  <a:pt x="715" y="986"/>
                </a:cubicBezTo>
                <a:cubicBezTo>
                  <a:pt x="730" y="993"/>
                  <a:pt x="734" y="1004"/>
                  <a:pt x="748" y="1013"/>
                </a:cubicBezTo>
                <a:cubicBezTo>
                  <a:pt x="760" y="1021"/>
                  <a:pt x="773" y="1020"/>
                  <a:pt x="786" y="1024"/>
                </a:cubicBezTo>
                <a:cubicBezTo>
                  <a:pt x="796" y="1027"/>
                  <a:pt x="805" y="1033"/>
                  <a:pt x="815" y="1039"/>
                </a:cubicBezTo>
                <a:cubicBezTo>
                  <a:pt x="833" y="1008"/>
                  <a:pt x="843" y="956"/>
                  <a:pt x="832" y="939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4" name="Freeform 56">
            <a:extLst>
              <a:ext uri="{FF2B5EF4-FFF2-40B4-BE49-F238E27FC236}">
                <a16:creationId xmlns:a16="http://schemas.microsoft.com/office/drawing/2014/main" id="{7380F237-F09C-4E4E-B6DD-2158629387E7}"/>
              </a:ext>
            </a:extLst>
          </p:cNvPr>
          <p:cNvSpPr>
            <a:spLocks/>
          </p:cNvSpPr>
          <p:nvPr/>
        </p:nvSpPr>
        <p:spPr bwMode="auto">
          <a:xfrm>
            <a:off x="5782680" y="10554827"/>
            <a:ext cx="638164" cy="606681"/>
          </a:xfrm>
          <a:custGeom>
            <a:avLst/>
            <a:gdLst>
              <a:gd name="T0" fmla="*/ 1104 w 1210"/>
              <a:gd name="T1" fmla="*/ 839 h 1150"/>
              <a:gd name="T2" fmla="*/ 1175 w 1210"/>
              <a:gd name="T3" fmla="*/ 761 h 1150"/>
              <a:gd name="T4" fmla="*/ 1052 w 1210"/>
              <a:gd name="T5" fmla="*/ 725 h 1150"/>
              <a:gd name="T6" fmla="*/ 1049 w 1210"/>
              <a:gd name="T7" fmla="*/ 585 h 1150"/>
              <a:gd name="T8" fmla="*/ 895 w 1210"/>
              <a:gd name="T9" fmla="*/ 527 h 1150"/>
              <a:gd name="T10" fmla="*/ 673 w 1210"/>
              <a:gd name="T11" fmla="*/ 464 h 1150"/>
              <a:gd name="T12" fmla="*/ 769 w 1210"/>
              <a:gd name="T13" fmla="*/ 432 h 1150"/>
              <a:gd name="T14" fmla="*/ 808 w 1210"/>
              <a:gd name="T15" fmla="*/ 360 h 1150"/>
              <a:gd name="T16" fmla="*/ 889 w 1210"/>
              <a:gd name="T17" fmla="*/ 331 h 1150"/>
              <a:gd name="T18" fmla="*/ 899 w 1210"/>
              <a:gd name="T19" fmla="*/ 144 h 1150"/>
              <a:gd name="T20" fmla="*/ 651 w 1210"/>
              <a:gd name="T21" fmla="*/ 89 h 1150"/>
              <a:gd name="T22" fmla="*/ 491 w 1210"/>
              <a:gd name="T23" fmla="*/ 149 h 1150"/>
              <a:gd name="T24" fmla="*/ 343 w 1210"/>
              <a:gd name="T25" fmla="*/ 117 h 1150"/>
              <a:gd name="T26" fmla="*/ 343 w 1210"/>
              <a:gd name="T27" fmla="*/ 183 h 1150"/>
              <a:gd name="T28" fmla="*/ 315 w 1210"/>
              <a:gd name="T29" fmla="*/ 236 h 1150"/>
              <a:gd name="T30" fmla="*/ 138 w 1210"/>
              <a:gd name="T31" fmla="*/ 251 h 1150"/>
              <a:gd name="T32" fmla="*/ 58 w 1210"/>
              <a:gd name="T33" fmla="*/ 359 h 1150"/>
              <a:gd name="T34" fmla="*/ 13 w 1210"/>
              <a:gd name="T35" fmla="*/ 443 h 1150"/>
              <a:gd name="T36" fmla="*/ 23 w 1210"/>
              <a:gd name="T37" fmla="*/ 531 h 1150"/>
              <a:gd name="T38" fmla="*/ 13 w 1210"/>
              <a:gd name="T39" fmla="*/ 573 h 1150"/>
              <a:gd name="T40" fmla="*/ 39 w 1210"/>
              <a:gd name="T41" fmla="*/ 620 h 1150"/>
              <a:gd name="T42" fmla="*/ 70 w 1210"/>
              <a:gd name="T43" fmla="*/ 755 h 1150"/>
              <a:gd name="T44" fmla="*/ 131 w 1210"/>
              <a:gd name="T45" fmla="*/ 811 h 1150"/>
              <a:gd name="T46" fmla="*/ 159 w 1210"/>
              <a:gd name="T47" fmla="*/ 706 h 1150"/>
              <a:gd name="T48" fmla="*/ 214 w 1210"/>
              <a:gd name="T49" fmla="*/ 624 h 1150"/>
              <a:gd name="T50" fmla="*/ 350 w 1210"/>
              <a:gd name="T51" fmla="*/ 701 h 1150"/>
              <a:gd name="T52" fmla="*/ 372 w 1210"/>
              <a:gd name="T53" fmla="*/ 774 h 1150"/>
              <a:gd name="T54" fmla="*/ 510 w 1210"/>
              <a:gd name="T55" fmla="*/ 1054 h 1150"/>
              <a:gd name="T56" fmla="*/ 579 w 1210"/>
              <a:gd name="T57" fmla="*/ 1072 h 1150"/>
              <a:gd name="T58" fmla="*/ 664 w 1210"/>
              <a:gd name="T59" fmla="*/ 1060 h 1150"/>
              <a:gd name="T60" fmla="*/ 750 w 1210"/>
              <a:gd name="T61" fmla="*/ 1136 h 1150"/>
              <a:gd name="T62" fmla="*/ 893 w 1210"/>
              <a:gd name="T63" fmla="*/ 1113 h 1150"/>
              <a:gd name="T64" fmla="*/ 1008 w 1210"/>
              <a:gd name="T65" fmla="*/ 1063 h 1150"/>
              <a:gd name="T66" fmla="*/ 1053 w 1210"/>
              <a:gd name="T67" fmla="*/ 1150 h 1150"/>
              <a:gd name="T68" fmla="*/ 1120 w 1210"/>
              <a:gd name="T69" fmla="*/ 1106 h 1150"/>
              <a:gd name="T70" fmla="*/ 1189 w 1210"/>
              <a:gd name="T71" fmla="*/ 952 h 1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210" h="1150">
                <a:moveTo>
                  <a:pt x="1171" y="909"/>
                </a:moveTo>
                <a:cubicBezTo>
                  <a:pt x="1139" y="908"/>
                  <a:pt x="1118" y="889"/>
                  <a:pt x="1104" y="839"/>
                </a:cubicBezTo>
                <a:cubicBezTo>
                  <a:pt x="1089" y="789"/>
                  <a:pt x="1135" y="797"/>
                  <a:pt x="1169" y="792"/>
                </a:cubicBezTo>
                <a:cubicBezTo>
                  <a:pt x="1202" y="787"/>
                  <a:pt x="1196" y="768"/>
                  <a:pt x="1175" y="761"/>
                </a:cubicBezTo>
                <a:cubicBezTo>
                  <a:pt x="1155" y="755"/>
                  <a:pt x="1104" y="765"/>
                  <a:pt x="1082" y="760"/>
                </a:cubicBezTo>
                <a:cubicBezTo>
                  <a:pt x="1060" y="755"/>
                  <a:pt x="1036" y="759"/>
                  <a:pt x="1052" y="725"/>
                </a:cubicBezTo>
                <a:cubicBezTo>
                  <a:pt x="1069" y="692"/>
                  <a:pt x="1031" y="705"/>
                  <a:pt x="995" y="696"/>
                </a:cubicBezTo>
                <a:cubicBezTo>
                  <a:pt x="959" y="687"/>
                  <a:pt x="1020" y="627"/>
                  <a:pt x="1049" y="585"/>
                </a:cubicBezTo>
                <a:cubicBezTo>
                  <a:pt x="1077" y="543"/>
                  <a:pt x="1037" y="532"/>
                  <a:pt x="999" y="549"/>
                </a:cubicBezTo>
                <a:cubicBezTo>
                  <a:pt x="960" y="566"/>
                  <a:pt x="923" y="547"/>
                  <a:pt x="895" y="527"/>
                </a:cubicBezTo>
                <a:cubicBezTo>
                  <a:pt x="867" y="508"/>
                  <a:pt x="815" y="529"/>
                  <a:pt x="767" y="545"/>
                </a:cubicBezTo>
                <a:cubicBezTo>
                  <a:pt x="720" y="562"/>
                  <a:pt x="688" y="515"/>
                  <a:pt x="673" y="464"/>
                </a:cubicBezTo>
                <a:cubicBezTo>
                  <a:pt x="658" y="412"/>
                  <a:pt x="692" y="411"/>
                  <a:pt x="710" y="416"/>
                </a:cubicBezTo>
                <a:cubicBezTo>
                  <a:pt x="728" y="421"/>
                  <a:pt x="746" y="441"/>
                  <a:pt x="769" y="432"/>
                </a:cubicBezTo>
                <a:cubicBezTo>
                  <a:pt x="792" y="423"/>
                  <a:pt x="747" y="407"/>
                  <a:pt x="784" y="403"/>
                </a:cubicBezTo>
                <a:cubicBezTo>
                  <a:pt x="821" y="400"/>
                  <a:pt x="811" y="374"/>
                  <a:pt x="808" y="360"/>
                </a:cubicBezTo>
                <a:cubicBezTo>
                  <a:pt x="806" y="346"/>
                  <a:pt x="826" y="341"/>
                  <a:pt x="854" y="348"/>
                </a:cubicBezTo>
                <a:cubicBezTo>
                  <a:pt x="882" y="356"/>
                  <a:pt x="877" y="351"/>
                  <a:pt x="889" y="331"/>
                </a:cubicBezTo>
                <a:cubicBezTo>
                  <a:pt x="900" y="310"/>
                  <a:pt x="907" y="281"/>
                  <a:pt x="907" y="258"/>
                </a:cubicBezTo>
                <a:cubicBezTo>
                  <a:pt x="907" y="235"/>
                  <a:pt x="914" y="176"/>
                  <a:pt x="899" y="144"/>
                </a:cubicBezTo>
                <a:cubicBezTo>
                  <a:pt x="884" y="112"/>
                  <a:pt x="879" y="74"/>
                  <a:pt x="810" y="37"/>
                </a:cubicBezTo>
                <a:cubicBezTo>
                  <a:pt x="741" y="0"/>
                  <a:pt x="664" y="58"/>
                  <a:pt x="651" y="89"/>
                </a:cubicBezTo>
                <a:cubicBezTo>
                  <a:pt x="638" y="120"/>
                  <a:pt x="615" y="126"/>
                  <a:pt x="589" y="149"/>
                </a:cubicBezTo>
                <a:cubicBezTo>
                  <a:pt x="562" y="172"/>
                  <a:pt x="529" y="158"/>
                  <a:pt x="491" y="149"/>
                </a:cubicBezTo>
                <a:cubicBezTo>
                  <a:pt x="463" y="142"/>
                  <a:pt x="393" y="117"/>
                  <a:pt x="346" y="104"/>
                </a:cubicBezTo>
                <a:cubicBezTo>
                  <a:pt x="345" y="109"/>
                  <a:pt x="344" y="113"/>
                  <a:pt x="343" y="117"/>
                </a:cubicBezTo>
                <a:cubicBezTo>
                  <a:pt x="342" y="133"/>
                  <a:pt x="352" y="142"/>
                  <a:pt x="353" y="155"/>
                </a:cubicBezTo>
                <a:cubicBezTo>
                  <a:pt x="353" y="168"/>
                  <a:pt x="343" y="171"/>
                  <a:pt x="343" y="183"/>
                </a:cubicBezTo>
                <a:cubicBezTo>
                  <a:pt x="343" y="197"/>
                  <a:pt x="356" y="212"/>
                  <a:pt x="349" y="225"/>
                </a:cubicBezTo>
                <a:cubicBezTo>
                  <a:pt x="342" y="236"/>
                  <a:pt x="325" y="236"/>
                  <a:pt x="315" y="236"/>
                </a:cubicBezTo>
                <a:cubicBezTo>
                  <a:pt x="273" y="237"/>
                  <a:pt x="229" y="226"/>
                  <a:pt x="188" y="230"/>
                </a:cubicBezTo>
                <a:cubicBezTo>
                  <a:pt x="170" y="232"/>
                  <a:pt x="152" y="239"/>
                  <a:pt x="138" y="251"/>
                </a:cubicBezTo>
                <a:cubicBezTo>
                  <a:pt x="123" y="265"/>
                  <a:pt x="109" y="277"/>
                  <a:pt x="94" y="290"/>
                </a:cubicBezTo>
                <a:cubicBezTo>
                  <a:pt x="74" y="307"/>
                  <a:pt x="59" y="332"/>
                  <a:pt x="58" y="359"/>
                </a:cubicBezTo>
                <a:cubicBezTo>
                  <a:pt x="56" y="385"/>
                  <a:pt x="43" y="401"/>
                  <a:pt x="25" y="418"/>
                </a:cubicBezTo>
                <a:cubicBezTo>
                  <a:pt x="14" y="428"/>
                  <a:pt x="9" y="425"/>
                  <a:pt x="13" y="443"/>
                </a:cubicBezTo>
                <a:cubicBezTo>
                  <a:pt x="17" y="458"/>
                  <a:pt x="25" y="453"/>
                  <a:pt x="32" y="464"/>
                </a:cubicBezTo>
                <a:cubicBezTo>
                  <a:pt x="42" y="480"/>
                  <a:pt x="36" y="520"/>
                  <a:pt x="23" y="531"/>
                </a:cubicBezTo>
                <a:cubicBezTo>
                  <a:pt x="15" y="538"/>
                  <a:pt x="1" y="536"/>
                  <a:pt x="0" y="550"/>
                </a:cubicBezTo>
                <a:cubicBezTo>
                  <a:pt x="0" y="562"/>
                  <a:pt x="11" y="564"/>
                  <a:pt x="13" y="573"/>
                </a:cubicBezTo>
                <a:cubicBezTo>
                  <a:pt x="15" y="581"/>
                  <a:pt x="8" y="594"/>
                  <a:pt x="13" y="602"/>
                </a:cubicBezTo>
                <a:cubicBezTo>
                  <a:pt x="17" y="609"/>
                  <a:pt x="32" y="610"/>
                  <a:pt x="39" y="620"/>
                </a:cubicBezTo>
                <a:cubicBezTo>
                  <a:pt x="50" y="637"/>
                  <a:pt x="40" y="689"/>
                  <a:pt x="22" y="720"/>
                </a:cubicBezTo>
                <a:cubicBezTo>
                  <a:pt x="39" y="731"/>
                  <a:pt x="55" y="744"/>
                  <a:pt x="70" y="755"/>
                </a:cubicBezTo>
                <a:cubicBezTo>
                  <a:pt x="83" y="763"/>
                  <a:pt x="92" y="771"/>
                  <a:pt x="103" y="782"/>
                </a:cubicBezTo>
                <a:cubicBezTo>
                  <a:pt x="110" y="789"/>
                  <a:pt x="122" y="806"/>
                  <a:pt x="131" y="811"/>
                </a:cubicBezTo>
                <a:cubicBezTo>
                  <a:pt x="163" y="830"/>
                  <a:pt x="178" y="802"/>
                  <a:pt x="185" y="778"/>
                </a:cubicBezTo>
                <a:cubicBezTo>
                  <a:pt x="196" y="740"/>
                  <a:pt x="184" y="733"/>
                  <a:pt x="159" y="706"/>
                </a:cubicBezTo>
                <a:cubicBezTo>
                  <a:pt x="140" y="685"/>
                  <a:pt x="129" y="646"/>
                  <a:pt x="162" y="633"/>
                </a:cubicBezTo>
                <a:cubicBezTo>
                  <a:pt x="176" y="627"/>
                  <a:pt x="199" y="627"/>
                  <a:pt x="214" y="624"/>
                </a:cubicBezTo>
                <a:cubicBezTo>
                  <a:pt x="232" y="621"/>
                  <a:pt x="249" y="609"/>
                  <a:pt x="266" y="614"/>
                </a:cubicBezTo>
                <a:cubicBezTo>
                  <a:pt x="294" y="622"/>
                  <a:pt x="340" y="677"/>
                  <a:pt x="350" y="701"/>
                </a:cubicBezTo>
                <a:cubicBezTo>
                  <a:pt x="356" y="713"/>
                  <a:pt x="352" y="725"/>
                  <a:pt x="353" y="738"/>
                </a:cubicBezTo>
                <a:cubicBezTo>
                  <a:pt x="356" y="757"/>
                  <a:pt x="361" y="759"/>
                  <a:pt x="372" y="774"/>
                </a:cubicBezTo>
                <a:cubicBezTo>
                  <a:pt x="404" y="817"/>
                  <a:pt x="420" y="876"/>
                  <a:pt x="420" y="929"/>
                </a:cubicBezTo>
                <a:cubicBezTo>
                  <a:pt x="420" y="1001"/>
                  <a:pt x="458" y="1019"/>
                  <a:pt x="510" y="1054"/>
                </a:cubicBezTo>
                <a:cubicBezTo>
                  <a:pt x="519" y="1060"/>
                  <a:pt x="532" y="1085"/>
                  <a:pt x="540" y="1087"/>
                </a:cubicBezTo>
                <a:cubicBezTo>
                  <a:pt x="551" y="1090"/>
                  <a:pt x="565" y="1076"/>
                  <a:pt x="579" y="1072"/>
                </a:cubicBezTo>
                <a:cubicBezTo>
                  <a:pt x="593" y="1067"/>
                  <a:pt x="607" y="1063"/>
                  <a:pt x="620" y="1059"/>
                </a:cubicBezTo>
                <a:cubicBezTo>
                  <a:pt x="634" y="1054"/>
                  <a:pt x="649" y="1051"/>
                  <a:pt x="664" y="1060"/>
                </a:cubicBezTo>
                <a:cubicBezTo>
                  <a:pt x="691" y="1076"/>
                  <a:pt x="679" y="1108"/>
                  <a:pt x="693" y="1131"/>
                </a:cubicBezTo>
                <a:cubicBezTo>
                  <a:pt x="706" y="1150"/>
                  <a:pt x="729" y="1144"/>
                  <a:pt x="750" y="1136"/>
                </a:cubicBezTo>
                <a:cubicBezTo>
                  <a:pt x="777" y="1125"/>
                  <a:pt x="795" y="1124"/>
                  <a:pt x="824" y="1123"/>
                </a:cubicBezTo>
                <a:cubicBezTo>
                  <a:pt x="847" y="1123"/>
                  <a:pt x="875" y="1128"/>
                  <a:pt x="893" y="1113"/>
                </a:cubicBezTo>
                <a:cubicBezTo>
                  <a:pt x="911" y="1099"/>
                  <a:pt x="910" y="1066"/>
                  <a:pt x="933" y="1053"/>
                </a:cubicBezTo>
                <a:cubicBezTo>
                  <a:pt x="957" y="1040"/>
                  <a:pt x="988" y="1050"/>
                  <a:pt x="1008" y="1063"/>
                </a:cubicBezTo>
                <a:cubicBezTo>
                  <a:pt x="1036" y="1084"/>
                  <a:pt x="1043" y="1102"/>
                  <a:pt x="1050" y="1137"/>
                </a:cubicBezTo>
                <a:cubicBezTo>
                  <a:pt x="1051" y="1142"/>
                  <a:pt x="1052" y="1146"/>
                  <a:pt x="1053" y="1150"/>
                </a:cubicBezTo>
                <a:cubicBezTo>
                  <a:pt x="1054" y="1149"/>
                  <a:pt x="1054" y="1148"/>
                  <a:pt x="1054" y="1146"/>
                </a:cubicBezTo>
                <a:cubicBezTo>
                  <a:pt x="1068" y="1108"/>
                  <a:pt x="1091" y="1122"/>
                  <a:pt x="1120" y="1106"/>
                </a:cubicBezTo>
                <a:cubicBezTo>
                  <a:pt x="1148" y="1091"/>
                  <a:pt x="1167" y="1070"/>
                  <a:pt x="1154" y="1049"/>
                </a:cubicBezTo>
                <a:cubicBezTo>
                  <a:pt x="1141" y="1028"/>
                  <a:pt x="1169" y="981"/>
                  <a:pt x="1189" y="952"/>
                </a:cubicBezTo>
                <a:cubicBezTo>
                  <a:pt x="1210" y="922"/>
                  <a:pt x="1203" y="911"/>
                  <a:pt x="1171" y="909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317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EE947956-E40B-463B-B7AA-11074A3087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787" t="40248" r="40054" b="22844"/>
          <a:stretch/>
        </p:blipFill>
        <p:spPr>
          <a:xfrm>
            <a:off x="11517912" y="9861839"/>
            <a:ext cx="3067383" cy="2812357"/>
          </a:xfrm>
          <a:prstGeom prst="rect">
            <a:avLst/>
          </a:prstGeom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39EF019-3822-4AAA-AFA4-2116F56A9566}"/>
              </a:ext>
            </a:extLst>
          </p:cNvPr>
          <p:cNvSpPr/>
          <p:nvPr/>
        </p:nvSpPr>
        <p:spPr>
          <a:xfrm>
            <a:off x="19084056" y="413512"/>
            <a:ext cx="3229008" cy="94672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北海道</a:t>
            </a:r>
          </a:p>
        </p:txBody>
      </p: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B5175A3E-E2CA-418F-A5BD-419A9C93CB9D}"/>
              </a:ext>
            </a:extLst>
          </p:cNvPr>
          <p:cNvSpPr/>
          <p:nvPr/>
        </p:nvSpPr>
        <p:spPr>
          <a:xfrm>
            <a:off x="433984" y="1226848"/>
            <a:ext cx="3229008" cy="94672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徳島県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DC4B38D5-20F4-4E79-8CBA-AE56E69C1A7B}"/>
              </a:ext>
            </a:extLst>
          </p:cNvPr>
          <p:cNvSpPr/>
          <p:nvPr/>
        </p:nvSpPr>
        <p:spPr>
          <a:xfrm>
            <a:off x="433984" y="2173576"/>
            <a:ext cx="3229008" cy="94672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愛媛県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480B564F-0B6B-4CFD-A536-DA3E7FF6694A}"/>
              </a:ext>
            </a:extLst>
          </p:cNvPr>
          <p:cNvSpPr/>
          <p:nvPr/>
        </p:nvSpPr>
        <p:spPr>
          <a:xfrm>
            <a:off x="433984" y="3120304"/>
            <a:ext cx="3229008" cy="94672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高知県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1BEBF4C3-C9E3-4D27-9391-5899AB06CDEF}"/>
              </a:ext>
            </a:extLst>
          </p:cNvPr>
          <p:cNvSpPr/>
          <p:nvPr/>
        </p:nvSpPr>
        <p:spPr>
          <a:xfrm>
            <a:off x="433984" y="4024536"/>
            <a:ext cx="3229008" cy="946728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福岡県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08C9C37C-A083-467E-92AB-93FAD5CF7D3C}"/>
              </a:ext>
            </a:extLst>
          </p:cNvPr>
          <p:cNvSpPr/>
          <p:nvPr/>
        </p:nvSpPr>
        <p:spPr>
          <a:xfrm>
            <a:off x="433984" y="4971264"/>
            <a:ext cx="3229008" cy="946728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佐賀県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1CE3D2B6-4431-4003-AC95-9125967B8BBE}"/>
              </a:ext>
            </a:extLst>
          </p:cNvPr>
          <p:cNvSpPr/>
          <p:nvPr/>
        </p:nvSpPr>
        <p:spPr>
          <a:xfrm>
            <a:off x="433984" y="5917992"/>
            <a:ext cx="3229008" cy="946728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長崎県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87" name="正方形/長方形 86">
            <a:extLst>
              <a:ext uri="{FF2B5EF4-FFF2-40B4-BE49-F238E27FC236}">
                <a16:creationId xmlns:a16="http://schemas.microsoft.com/office/drawing/2014/main" id="{C9A91DFC-C0D5-4BAE-89FB-5B4B0B45514A}"/>
              </a:ext>
            </a:extLst>
          </p:cNvPr>
          <p:cNvSpPr/>
          <p:nvPr/>
        </p:nvSpPr>
        <p:spPr>
          <a:xfrm>
            <a:off x="433984" y="6864720"/>
            <a:ext cx="3229008" cy="946728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大分県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89" name="正方形/長方形 88">
            <a:extLst>
              <a:ext uri="{FF2B5EF4-FFF2-40B4-BE49-F238E27FC236}">
                <a16:creationId xmlns:a16="http://schemas.microsoft.com/office/drawing/2014/main" id="{97B9D6EC-D375-42F3-ADBA-A04D9E390DF1}"/>
              </a:ext>
            </a:extLst>
          </p:cNvPr>
          <p:cNvSpPr/>
          <p:nvPr/>
        </p:nvSpPr>
        <p:spPr>
          <a:xfrm>
            <a:off x="433984" y="7810123"/>
            <a:ext cx="3229008" cy="946728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熊本県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1E7636A1-09D3-4F24-B882-D1AAAE8C16B2}"/>
              </a:ext>
            </a:extLst>
          </p:cNvPr>
          <p:cNvSpPr/>
          <p:nvPr/>
        </p:nvSpPr>
        <p:spPr>
          <a:xfrm>
            <a:off x="433984" y="8714355"/>
            <a:ext cx="3229008" cy="946728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宮崎県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93" name="正方形/長方形 92">
            <a:extLst>
              <a:ext uri="{FF2B5EF4-FFF2-40B4-BE49-F238E27FC236}">
                <a16:creationId xmlns:a16="http://schemas.microsoft.com/office/drawing/2014/main" id="{33C48FD6-4482-4978-A8A1-4880BE7BE5B1}"/>
              </a:ext>
            </a:extLst>
          </p:cNvPr>
          <p:cNvSpPr/>
          <p:nvPr/>
        </p:nvSpPr>
        <p:spPr>
          <a:xfrm>
            <a:off x="433984" y="9661083"/>
            <a:ext cx="3229008" cy="946728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鹿児島県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95" name="正方形/長方形 94">
            <a:extLst>
              <a:ext uri="{FF2B5EF4-FFF2-40B4-BE49-F238E27FC236}">
                <a16:creationId xmlns:a16="http://schemas.microsoft.com/office/drawing/2014/main" id="{805D401B-8277-4ED4-BC84-4DF54385C07B}"/>
              </a:ext>
            </a:extLst>
          </p:cNvPr>
          <p:cNvSpPr/>
          <p:nvPr/>
        </p:nvSpPr>
        <p:spPr>
          <a:xfrm>
            <a:off x="433984" y="10607811"/>
            <a:ext cx="3229008" cy="946728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沖縄県</a:t>
            </a:r>
            <a:endParaRPr kumimoji="1" lang="ja-JP" altLang="en-US" sz="5400" dirty="0">
              <a:solidFill>
                <a:schemeClr val="bg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97" name="正方形/長方形 96">
            <a:extLst>
              <a:ext uri="{FF2B5EF4-FFF2-40B4-BE49-F238E27FC236}">
                <a16:creationId xmlns:a16="http://schemas.microsoft.com/office/drawing/2014/main" id="{2F72A148-175E-4E7E-8D31-57A4FD606D76}"/>
              </a:ext>
            </a:extLst>
          </p:cNvPr>
          <p:cNvSpPr/>
          <p:nvPr/>
        </p:nvSpPr>
        <p:spPr>
          <a:xfrm>
            <a:off x="4754464" y="7768952"/>
            <a:ext cx="3229008" cy="9467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山口県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0F7B8903-B83E-4980-8C43-4A2F61A9D060}"/>
              </a:ext>
            </a:extLst>
          </p:cNvPr>
          <p:cNvSpPr/>
          <p:nvPr/>
        </p:nvSpPr>
        <p:spPr>
          <a:xfrm>
            <a:off x="14794236" y="369858"/>
            <a:ext cx="3229008" cy="9467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神奈川県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5D6BAED1-8BF0-4D7C-821F-BE31092EC330}"/>
              </a:ext>
            </a:extLst>
          </p:cNvPr>
          <p:cNvSpPr/>
          <p:nvPr/>
        </p:nvSpPr>
        <p:spPr>
          <a:xfrm>
            <a:off x="14794236" y="1316586"/>
            <a:ext cx="3229008" cy="9467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新潟県</a:t>
            </a:r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311116E9-EFF4-45A8-87BD-83B733F8156D}"/>
              </a:ext>
            </a:extLst>
          </p:cNvPr>
          <p:cNvSpPr/>
          <p:nvPr/>
        </p:nvSpPr>
        <p:spPr>
          <a:xfrm>
            <a:off x="14794236" y="2263314"/>
            <a:ext cx="3229008" cy="9467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富山県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1327559E-8AB4-471E-865C-4C6290F40945}"/>
              </a:ext>
            </a:extLst>
          </p:cNvPr>
          <p:cNvSpPr/>
          <p:nvPr/>
        </p:nvSpPr>
        <p:spPr>
          <a:xfrm>
            <a:off x="14794236" y="3210042"/>
            <a:ext cx="3229008" cy="9467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石川県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07" name="正方形/長方形 106">
            <a:extLst>
              <a:ext uri="{FF2B5EF4-FFF2-40B4-BE49-F238E27FC236}">
                <a16:creationId xmlns:a16="http://schemas.microsoft.com/office/drawing/2014/main" id="{E97AD7BA-F794-48C6-BD0C-FA729CD25F85}"/>
              </a:ext>
            </a:extLst>
          </p:cNvPr>
          <p:cNvSpPr/>
          <p:nvPr/>
        </p:nvSpPr>
        <p:spPr>
          <a:xfrm>
            <a:off x="14794236" y="4114274"/>
            <a:ext cx="3229008" cy="9467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福井県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09" name="正方形/長方形 108">
            <a:extLst>
              <a:ext uri="{FF2B5EF4-FFF2-40B4-BE49-F238E27FC236}">
                <a16:creationId xmlns:a16="http://schemas.microsoft.com/office/drawing/2014/main" id="{DE6F42BC-0539-463B-B843-E59962A0527B}"/>
              </a:ext>
            </a:extLst>
          </p:cNvPr>
          <p:cNvSpPr/>
          <p:nvPr/>
        </p:nvSpPr>
        <p:spPr>
          <a:xfrm>
            <a:off x="14794236" y="5061002"/>
            <a:ext cx="3229008" cy="9467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長野県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11" name="正方形/長方形 110">
            <a:extLst>
              <a:ext uri="{FF2B5EF4-FFF2-40B4-BE49-F238E27FC236}">
                <a16:creationId xmlns:a16="http://schemas.microsoft.com/office/drawing/2014/main" id="{1A10B905-4025-4D25-993F-12637489D523}"/>
              </a:ext>
            </a:extLst>
          </p:cNvPr>
          <p:cNvSpPr/>
          <p:nvPr/>
        </p:nvSpPr>
        <p:spPr>
          <a:xfrm>
            <a:off x="14794236" y="6007730"/>
            <a:ext cx="3229008" cy="9467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岐阜県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13" name="正方形/長方形 112">
            <a:extLst>
              <a:ext uri="{FF2B5EF4-FFF2-40B4-BE49-F238E27FC236}">
                <a16:creationId xmlns:a16="http://schemas.microsoft.com/office/drawing/2014/main" id="{4FD906EC-B530-4B82-B1AA-1E83A0BDC305}"/>
              </a:ext>
            </a:extLst>
          </p:cNvPr>
          <p:cNvSpPr/>
          <p:nvPr/>
        </p:nvSpPr>
        <p:spPr>
          <a:xfrm>
            <a:off x="14794236" y="6954458"/>
            <a:ext cx="3229008" cy="9467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山梨県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FABB98F2-0A68-4FD7-8938-706109551F96}"/>
              </a:ext>
            </a:extLst>
          </p:cNvPr>
          <p:cNvSpPr/>
          <p:nvPr/>
        </p:nvSpPr>
        <p:spPr>
          <a:xfrm>
            <a:off x="14794236" y="7899861"/>
            <a:ext cx="3229008" cy="9467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静岡県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17" name="正方形/長方形 116">
            <a:extLst>
              <a:ext uri="{FF2B5EF4-FFF2-40B4-BE49-F238E27FC236}">
                <a16:creationId xmlns:a16="http://schemas.microsoft.com/office/drawing/2014/main" id="{1781D86B-C46E-43A7-B542-87D85F8661E0}"/>
              </a:ext>
            </a:extLst>
          </p:cNvPr>
          <p:cNvSpPr/>
          <p:nvPr/>
        </p:nvSpPr>
        <p:spPr>
          <a:xfrm>
            <a:off x="14794236" y="8804093"/>
            <a:ext cx="3229008" cy="9467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愛知県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B5842A34-C534-4533-AC88-038969D7EADA}"/>
              </a:ext>
            </a:extLst>
          </p:cNvPr>
          <p:cNvSpPr/>
          <p:nvPr/>
        </p:nvSpPr>
        <p:spPr>
          <a:xfrm>
            <a:off x="14794236" y="9750821"/>
            <a:ext cx="3229008" cy="9467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滋賀県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19" name="正方形/長方形 118">
            <a:extLst>
              <a:ext uri="{FF2B5EF4-FFF2-40B4-BE49-F238E27FC236}">
                <a16:creationId xmlns:a16="http://schemas.microsoft.com/office/drawing/2014/main" id="{A61A591E-5F8B-4775-B817-4B488A4E7C86}"/>
              </a:ext>
            </a:extLst>
          </p:cNvPr>
          <p:cNvSpPr/>
          <p:nvPr/>
        </p:nvSpPr>
        <p:spPr>
          <a:xfrm>
            <a:off x="14794236" y="10697549"/>
            <a:ext cx="3229008" cy="9467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三重県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20" name="正方形/長方形 119">
            <a:extLst>
              <a:ext uri="{FF2B5EF4-FFF2-40B4-BE49-F238E27FC236}">
                <a16:creationId xmlns:a16="http://schemas.microsoft.com/office/drawing/2014/main" id="{99BBA02F-1921-4B49-AE12-9726780B0B5F}"/>
              </a:ext>
            </a:extLst>
          </p:cNvPr>
          <p:cNvSpPr/>
          <p:nvPr/>
        </p:nvSpPr>
        <p:spPr>
          <a:xfrm>
            <a:off x="14794236" y="11644277"/>
            <a:ext cx="3229008" cy="9467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京都府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21" name="正方形/長方形 120">
            <a:extLst>
              <a:ext uri="{FF2B5EF4-FFF2-40B4-BE49-F238E27FC236}">
                <a16:creationId xmlns:a16="http://schemas.microsoft.com/office/drawing/2014/main" id="{3D0FAD9F-75E3-43CF-92C3-1DA6319EE1C4}"/>
              </a:ext>
            </a:extLst>
          </p:cNvPr>
          <p:cNvSpPr/>
          <p:nvPr/>
        </p:nvSpPr>
        <p:spPr>
          <a:xfrm>
            <a:off x="433984" y="280120"/>
            <a:ext cx="3229008" cy="94672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香川県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22" name="正方形/長方形 121">
            <a:extLst>
              <a:ext uri="{FF2B5EF4-FFF2-40B4-BE49-F238E27FC236}">
                <a16:creationId xmlns:a16="http://schemas.microsoft.com/office/drawing/2014/main" id="{02575B15-A9C1-4545-A1E5-C7A28AB1B768}"/>
              </a:ext>
            </a:extLst>
          </p:cNvPr>
          <p:cNvSpPr/>
          <p:nvPr/>
        </p:nvSpPr>
        <p:spPr>
          <a:xfrm>
            <a:off x="19076352" y="1316586"/>
            <a:ext cx="3229008" cy="9467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青森県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1C251059-6754-4198-90C4-54D202742AA3}"/>
              </a:ext>
            </a:extLst>
          </p:cNvPr>
          <p:cNvSpPr/>
          <p:nvPr/>
        </p:nvSpPr>
        <p:spPr>
          <a:xfrm>
            <a:off x="19076352" y="2263314"/>
            <a:ext cx="3229008" cy="9467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岩手県</a:t>
            </a:r>
          </a:p>
        </p:txBody>
      </p:sp>
      <p:sp>
        <p:nvSpPr>
          <p:cNvPr id="124" name="正方形/長方形 123">
            <a:extLst>
              <a:ext uri="{FF2B5EF4-FFF2-40B4-BE49-F238E27FC236}">
                <a16:creationId xmlns:a16="http://schemas.microsoft.com/office/drawing/2014/main" id="{6696D660-1B41-44D8-A1F1-5D09B6424E95}"/>
              </a:ext>
            </a:extLst>
          </p:cNvPr>
          <p:cNvSpPr/>
          <p:nvPr/>
        </p:nvSpPr>
        <p:spPr>
          <a:xfrm>
            <a:off x="19076352" y="3210042"/>
            <a:ext cx="3229008" cy="9467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宮城県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991CE964-1E2D-4CC8-AE7C-ACC8BA23A586}"/>
              </a:ext>
            </a:extLst>
          </p:cNvPr>
          <p:cNvSpPr/>
          <p:nvPr/>
        </p:nvSpPr>
        <p:spPr>
          <a:xfrm>
            <a:off x="19076352" y="4114274"/>
            <a:ext cx="3229008" cy="9467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秋田県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26" name="正方形/長方形 125">
            <a:extLst>
              <a:ext uri="{FF2B5EF4-FFF2-40B4-BE49-F238E27FC236}">
                <a16:creationId xmlns:a16="http://schemas.microsoft.com/office/drawing/2014/main" id="{D15915B9-FE9E-4353-9F19-4B95833F1B2A}"/>
              </a:ext>
            </a:extLst>
          </p:cNvPr>
          <p:cNvSpPr/>
          <p:nvPr/>
        </p:nvSpPr>
        <p:spPr>
          <a:xfrm>
            <a:off x="19076352" y="5061002"/>
            <a:ext cx="3229008" cy="9467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山形県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726FFBCA-6FE5-444B-B57D-46606594AFCB}"/>
              </a:ext>
            </a:extLst>
          </p:cNvPr>
          <p:cNvSpPr/>
          <p:nvPr/>
        </p:nvSpPr>
        <p:spPr>
          <a:xfrm>
            <a:off x="19076352" y="6007730"/>
            <a:ext cx="3229008" cy="9467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福島県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28" name="正方形/長方形 127">
            <a:extLst>
              <a:ext uri="{FF2B5EF4-FFF2-40B4-BE49-F238E27FC236}">
                <a16:creationId xmlns:a16="http://schemas.microsoft.com/office/drawing/2014/main" id="{C5E394AB-EABB-4DD0-B492-50F3A55A85A8}"/>
              </a:ext>
            </a:extLst>
          </p:cNvPr>
          <p:cNvSpPr/>
          <p:nvPr/>
        </p:nvSpPr>
        <p:spPr>
          <a:xfrm>
            <a:off x="19076352" y="6954458"/>
            <a:ext cx="3229008" cy="9467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茨城県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B75F6650-199F-4DDA-8B5E-38BA13E1DB8E}"/>
              </a:ext>
            </a:extLst>
          </p:cNvPr>
          <p:cNvSpPr/>
          <p:nvPr/>
        </p:nvSpPr>
        <p:spPr>
          <a:xfrm>
            <a:off x="19076352" y="7899861"/>
            <a:ext cx="3229008" cy="9467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栃木県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D2D205F3-CD3F-4715-B2D8-414EC239CBFC}"/>
              </a:ext>
            </a:extLst>
          </p:cNvPr>
          <p:cNvSpPr/>
          <p:nvPr/>
        </p:nvSpPr>
        <p:spPr>
          <a:xfrm>
            <a:off x="19076352" y="8804093"/>
            <a:ext cx="3229008" cy="9467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群馬県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0CC345AA-2A9B-4FE4-B40F-C42B68F3BA93}"/>
              </a:ext>
            </a:extLst>
          </p:cNvPr>
          <p:cNvSpPr/>
          <p:nvPr/>
        </p:nvSpPr>
        <p:spPr>
          <a:xfrm>
            <a:off x="19076352" y="9750821"/>
            <a:ext cx="3229008" cy="9467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埼玉県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EBEE5AA0-69B0-400E-A63E-E6E9939ACE93}"/>
              </a:ext>
            </a:extLst>
          </p:cNvPr>
          <p:cNvSpPr/>
          <p:nvPr/>
        </p:nvSpPr>
        <p:spPr>
          <a:xfrm>
            <a:off x="19076352" y="10697549"/>
            <a:ext cx="3229008" cy="9467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千葉県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33" name="正方形/長方形 132">
            <a:extLst>
              <a:ext uri="{FF2B5EF4-FFF2-40B4-BE49-F238E27FC236}">
                <a16:creationId xmlns:a16="http://schemas.microsoft.com/office/drawing/2014/main" id="{D5A021A3-7D8E-4E06-AD82-4275042ABCDA}"/>
              </a:ext>
            </a:extLst>
          </p:cNvPr>
          <p:cNvSpPr/>
          <p:nvPr/>
        </p:nvSpPr>
        <p:spPr>
          <a:xfrm>
            <a:off x="19076352" y="11644277"/>
            <a:ext cx="3229008" cy="9467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東京都</a:t>
            </a:r>
          </a:p>
        </p:txBody>
      </p:sp>
      <p:sp>
        <p:nvSpPr>
          <p:cNvPr id="106" name="正方形/長方形 105">
            <a:extLst>
              <a:ext uri="{FF2B5EF4-FFF2-40B4-BE49-F238E27FC236}">
                <a16:creationId xmlns:a16="http://schemas.microsoft.com/office/drawing/2014/main" id="{FA1DE993-974B-4E0B-93CB-C5FE820A75EF}"/>
              </a:ext>
            </a:extLst>
          </p:cNvPr>
          <p:cNvSpPr/>
          <p:nvPr/>
        </p:nvSpPr>
        <p:spPr>
          <a:xfrm>
            <a:off x="4757008" y="1240373"/>
            <a:ext cx="3229008" cy="9467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大阪府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08" name="正方形/長方形 107">
            <a:extLst>
              <a:ext uri="{FF2B5EF4-FFF2-40B4-BE49-F238E27FC236}">
                <a16:creationId xmlns:a16="http://schemas.microsoft.com/office/drawing/2014/main" id="{DBC82A6C-58EA-4153-A25C-340D78BE4F61}"/>
              </a:ext>
            </a:extLst>
          </p:cNvPr>
          <p:cNvSpPr/>
          <p:nvPr/>
        </p:nvSpPr>
        <p:spPr>
          <a:xfrm>
            <a:off x="4757008" y="2187101"/>
            <a:ext cx="3229008" cy="9467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奈良県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6871223A-062F-4A65-AC80-4B85DBF9C535}"/>
              </a:ext>
            </a:extLst>
          </p:cNvPr>
          <p:cNvSpPr/>
          <p:nvPr/>
        </p:nvSpPr>
        <p:spPr>
          <a:xfrm>
            <a:off x="4757008" y="3133829"/>
            <a:ext cx="3229008" cy="9467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和歌山県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12" name="正方形/長方形 111">
            <a:extLst>
              <a:ext uri="{FF2B5EF4-FFF2-40B4-BE49-F238E27FC236}">
                <a16:creationId xmlns:a16="http://schemas.microsoft.com/office/drawing/2014/main" id="{B8AA8C93-A948-41F1-8ECD-6D058B90F2BC}"/>
              </a:ext>
            </a:extLst>
          </p:cNvPr>
          <p:cNvSpPr/>
          <p:nvPr/>
        </p:nvSpPr>
        <p:spPr>
          <a:xfrm>
            <a:off x="4757008" y="4038061"/>
            <a:ext cx="3229008" cy="9467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鳥取県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E0E84906-9EC7-481D-A8E9-9EAE7642DE4B}"/>
              </a:ext>
            </a:extLst>
          </p:cNvPr>
          <p:cNvSpPr/>
          <p:nvPr/>
        </p:nvSpPr>
        <p:spPr>
          <a:xfrm>
            <a:off x="4757008" y="4984789"/>
            <a:ext cx="3229008" cy="9467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岡山県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16" name="正方形/長方形 115">
            <a:extLst>
              <a:ext uri="{FF2B5EF4-FFF2-40B4-BE49-F238E27FC236}">
                <a16:creationId xmlns:a16="http://schemas.microsoft.com/office/drawing/2014/main" id="{516AB70B-3025-4589-B683-DF5750F2FE98}"/>
              </a:ext>
            </a:extLst>
          </p:cNvPr>
          <p:cNvSpPr/>
          <p:nvPr/>
        </p:nvSpPr>
        <p:spPr>
          <a:xfrm>
            <a:off x="4757008" y="5931517"/>
            <a:ext cx="3229008" cy="9467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島根県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44A59299-4CD1-4799-B3B2-8F651A5F6853}"/>
              </a:ext>
            </a:extLst>
          </p:cNvPr>
          <p:cNvSpPr/>
          <p:nvPr/>
        </p:nvSpPr>
        <p:spPr>
          <a:xfrm>
            <a:off x="4757008" y="6878245"/>
            <a:ext cx="3229008" cy="9467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広島県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35" name="正方形/長方形 134">
            <a:extLst>
              <a:ext uri="{FF2B5EF4-FFF2-40B4-BE49-F238E27FC236}">
                <a16:creationId xmlns:a16="http://schemas.microsoft.com/office/drawing/2014/main" id="{1682167D-C84E-4CC6-88DE-5D0792E6BDED}"/>
              </a:ext>
            </a:extLst>
          </p:cNvPr>
          <p:cNvSpPr/>
          <p:nvPr/>
        </p:nvSpPr>
        <p:spPr>
          <a:xfrm>
            <a:off x="4757008" y="293645"/>
            <a:ext cx="3229008" cy="9467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兵庫県</a:t>
            </a:r>
            <a:endParaRPr kumimoji="1" lang="ja-JP" altLang="en-US" sz="5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29603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0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3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7" fill="hold">
                      <p:stCondLst>
                        <p:cond delay="0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4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4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9" fill="hold">
                      <p:stCondLst>
                        <p:cond delay="0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5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6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1" fill="hold">
                      <p:stCondLst>
                        <p:cond delay="0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6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7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3" fill="hold">
                      <p:stCondLst>
                        <p:cond delay="0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7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8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9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7" fill="hold">
                      <p:stCondLst>
                        <p:cond delay="0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0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08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9" fill="hold">
                      <p:stCondLst>
                        <p:cond delay="0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1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20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1" fill="hold">
                      <p:stCondLst>
                        <p:cond delay="0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2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3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3" fill="hold">
                      <p:stCondLst>
                        <p:cond delay="0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3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244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5" fill="hold">
                      <p:stCondLst>
                        <p:cond delay="0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4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256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7" fill="hold">
                      <p:stCondLst>
                        <p:cond delay="0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6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268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9" fill="hold">
                      <p:stCondLst>
                        <p:cond delay="0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7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280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1" fill="hold">
                      <p:stCondLst>
                        <p:cond delay="0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4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85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6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292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3" fill="hold">
                      <p:stCondLst>
                        <p:cond delay="0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9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304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5" fill="hold">
                      <p:stCondLst>
                        <p:cond delay="0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0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>
                      <p:stCondLst>
                        <p:cond delay="indefinite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5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316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7" fill="hold">
                      <p:stCondLst>
                        <p:cond delay="0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2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328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9" fill="hold">
                      <p:stCondLst>
                        <p:cond delay="0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3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5" fill="hold">
                      <p:stCondLst>
                        <p:cond delay="indefinite"/>
                      </p:stCondLst>
                      <p:childTnLst>
                        <p:par>
                          <p:cTn id="336" fill="hold">
                            <p:stCondLst>
                              <p:cond delay="0"/>
                            </p:stCondLst>
                            <p:childTnLst>
                              <p:par>
                                <p:cTn id="3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340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1" fill="hold">
                      <p:stCondLst>
                        <p:cond delay="0"/>
                      </p:stCondLst>
                      <p:childTnLst>
                        <p:par>
                          <p:cTn id="342" fill="hold">
                            <p:stCondLst>
                              <p:cond delay="0"/>
                            </p:stCondLst>
                            <p:childTnLst>
                              <p:par>
                                <p:cTn id="3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4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>
                      <p:stCondLst>
                        <p:cond delay="indefinite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352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3" fill="hold">
                      <p:stCondLst>
                        <p:cond delay="0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5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364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5" fill="hold">
                      <p:stCondLst>
                        <p:cond delay="0"/>
                      </p:stCondLst>
                      <p:childTnLst>
                        <p:par>
                          <p:cTn id="366" fill="hold">
                            <p:stCondLst>
                              <p:cond delay="0"/>
                            </p:stCondLst>
                            <p:childTnLst>
                              <p:par>
                                <p:cTn id="36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6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1" fill="hold">
                      <p:stCondLst>
                        <p:cond delay="indefinite"/>
                      </p:stCondLst>
                      <p:childTnLst>
                        <p:par>
                          <p:cTn id="372" fill="hold">
                            <p:stCondLst>
                              <p:cond delay="0"/>
                            </p:stCondLst>
                            <p:childTnLst>
                              <p:par>
                                <p:cTn id="3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376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7" fill="hold">
                      <p:stCondLst>
                        <p:cond delay="0"/>
                      </p:stCondLst>
                      <p:childTnLst>
                        <p:par>
                          <p:cTn id="378" fill="hold">
                            <p:stCondLst>
                              <p:cond delay="0"/>
                            </p:stCondLst>
                            <p:childTnLst>
                              <p:par>
                                <p:cTn id="3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8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3" fill="hold">
                      <p:stCondLst>
                        <p:cond delay="indefinite"/>
                      </p:stCondLst>
                      <p:childTnLst>
                        <p:par>
                          <p:cTn id="384" fill="hold">
                            <p:stCondLst>
                              <p:cond delay="0"/>
                            </p:stCondLst>
                            <p:childTnLst>
                              <p:par>
                                <p:cTn id="3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388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9" fill="hold">
                      <p:stCondLst>
                        <p:cond delay="0"/>
                      </p:stCondLst>
                      <p:childTnLst>
                        <p:par>
                          <p:cTn id="390" fill="hold">
                            <p:stCondLst>
                              <p:cond delay="0"/>
                            </p:stCondLst>
                            <p:childTnLst>
                              <p:par>
                                <p:cTn id="39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9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5" fill="hold">
                      <p:stCondLst>
                        <p:cond delay="indefinite"/>
                      </p:stCondLst>
                      <p:childTnLst>
                        <p:par>
                          <p:cTn id="396" fill="hold">
                            <p:stCondLst>
                              <p:cond delay="0"/>
                            </p:stCondLst>
                            <p:childTnLst>
                              <p:par>
                                <p:cTn id="3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9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400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1" fill="hold">
                      <p:stCondLst>
                        <p:cond delay="0"/>
                      </p:stCondLst>
                      <p:childTnLst>
                        <p:par>
                          <p:cTn id="402" fill="hold">
                            <p:stCondLst>
                              <p:cond delay="0"/>
                            </p:stCondLst>
                            <p:childTnLst>
                              <p:par>
                                <p:cTn id="40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4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05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6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7" fill="hold">
                      <p:stCondLst>
                        <p:cond delay="indefinite"/>
                      </p:stCondLst>
                      <p:childTnLst>
                        <p:par>
                          <p:cTn id="408" fill="hold">
                            <p:stCondLst>
                              <p:cond delay="0"/>
                            </p:stCondLst>
                            <p:childTnLst>
                              <p:par>
                                <p:cTn id="4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412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3" fill="hold">
                      <p:stCondLst>
                        <p:cond delay="0"/>
                      </p:stCondLst>
                      <p:childTnLst>
                        <p:par>
                          <p:cTn id="414" fill="hold">
                            <p:stCondLst>
                              <p:cond delay="0"/>
                            </p:stCondLst>
                            <p:childTnLst>
                              <p:par>
                                <p:cTn id="4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6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17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8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9" fill="hold">
                      <p:stCondLst>
                        <p:cond delay="indefinite"/>
                      </p:stCondLst>
                      <p:childTnLst>
                        <p:par>
                          <p:cTn id="420" fill="hold">
                            <p:stCondLst>
                              <p:cond delay="0"/>
                            </p:stCondLst>
                            <p:childTnLst>
                              <p:par>
                                <p:cTn id="4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3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424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5" fill="hold">
                      <p:stCondLst>
                        <p:cond delay="0"/>
                      </p:stCondLst>
                      <p:childTnLst>
                        <p:par>
                          <p:cTn id="426" fill="hold">
                            <p:stCondLst>
                              <p:cond delay="0"/>
                            </p:stCondLst>
                            <p:childTnLst>
                              <p:par>
                                <p:cTn id="4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8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29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0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1" fill="hold">
                      <p:stCondLst>
                        <p:cond delay="indefinite"/>
                      </p:stCondLst>
                      <p:childTnLst>
                        <p:par>
                          <p:cTn id="432" fill="hold">
                            <p:stCondLst>
                              <p:cond delay="0"/>
                            </p:stCondLst>
                            <p:childTnLst>
                              <p:par>
                                <p:cTn id="4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5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436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7" fill="hold">
                      <p:stCondLst>
                        <p:cond delay="0"/>
                      </p:stCondLst>
                      <p:childTnLst>
                        <p:par>
                          <p:cTn id="438" fill="hold">
                            <p:stCondLst>
                              <p:cond delay="0"/>
                            </p:stCondLst>
                            <p:childTnLst>
                              <p:par>
                                <p:cTn id="43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0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41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2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3" fill="hold">
                      <p:stCondLst>
                        <p:cond delay="indefinite"/>
                      </p:stCondLst>
                      <p:childTnLst>
                        <p:par>
                          <p:cTn id="444" fill="hold">
                            <p:stCondLst>
                              <p:cond delay="0"/>
                            </p:stCondLst>
                            <p:childTnLst>
                              <p:par>
                                <p:cTn id="4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448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9" fill="hold">
                      <p:stCondLst>
                        <p:cond delay="0"/>
                      </p:stCondLst>
                      <p:childTnLst>
                        <p:par>
                          <p:cTn id="450" fill="hold">
                            <p:stCondLst>
                              <p:cond delay="0"/>
                            </p:stCondLst>
                            <p:childTnLst>
                              <p:par>
                                <p:cTn id="45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2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53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4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455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6" fill="hold">
                      <p:stCondLst>
                        <p:cond delay="0"/>
                      </p:stCondLst>
                      <p:childTnLst>
                        <p:par>
                          <p:cTn id="457" fill="hold">
                            <p:stCondLst>
                              <p:cond delay="0"/>
                            </p:stCondLst>
                            <p:childTnLst>
                              <p:par>
                                <p:cTn id="45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60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1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2" fill="hold">
                      <p:stCondLst>
                        <p:cond delay="indefinite"/>
                      </p:stCondLst>
                      <p:childTnLst>
                        <p:par>
                          <p:cTn id="463" fill="hold">
                            <p:stCondLst>
                              <p:cond delay="0"/>
                            </p:stCondLst>
                            <p:childTnLst>
                              <p:par>
                                <p:cTn id="4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467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8" fill="hold">
                      <p:stCondLst>
                        <p:cond delay="0"/>
                      </p:stCondLst>
                      <p:childTnLst>
                        <p:par>
                          <p:cTn id="469" fill="hold">
                            <p:stCondLst>
                              <p:cond delay="0"/>
                            </p:stCondLst>
                            <p:childTnLst>
                              <p:par>
                                <p:cTn id="47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1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72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3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4" fill="hold">
                      <p:stCondLst>
                        <p:cond delay="indefinite"/>
                      </p:stCondLst>
                      <p:childTnLst>
                        <p:par>
                          <p:cTn id="475" fill="hold">
                            <p:stCondLst>
                              <p:cond delay="0"/>
                            </p:stCondLst>
                            <p:childTnLst>
                              <p:par>
                                <p:cTn id="4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479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0" fill="hold">
                      <p:stCondLst>
                        <p:cond delay="0"/>
                      </p:stCondLst>
                      <p:childTnLst>
                        <p:par>
                          <p:cTn id="481" fill="hold">
                            <p:stCondLst>
                              <p:cond delay="0"/>
                            </p:stCondLst>
                            <p:childTnLst>
                              <p:par>
                                <p:cTn id="48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3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84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5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6" fill="hold">
                      <p:stCondLst>
                        <p:cond delay="indefinite"/>
                      </p:stCondLst>
                      <p:childTnLst>
                        <p:par>
                          <p:cTn id="487" fill="hold">
                            <p:stCondLst>
                              <p:cond delay="0"/>
                            </p:stCondLst>
                            <p:childTnLst>
                              <p:par>
                                <p:cTn id="4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  <p:seq concurrent="1" nextAc="seek">
              <p:cTn id="491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2" fill="hold">
                      <p:stCondLst>
                        <p:cond delay="0"/>
                      </p:stCondLst>
                      <p:childTnLst>
                        <p:par>
                          <p:cTn id="493" fill="hold">
                            <p:stCondLst>
                              <p:cond delay="0"/>
                            </p:stCondLst>
                            <p:childTnLst>
                              <p:par>
                                <p:cTn id="49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5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96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7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498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9" fill="hold">
                      <p:stCondLst>
                        <p:cond delay="0"/>
                      </p:stCondLst>
                      <p:childTnLst>
                        <p:par>
                          <p:cTn id="500" fill="hold">
                            <p:stCondLst>
                              <p:cond delay="0"/>
                            </p:stCondLst>
                            <p:childTnLst>
                              <p:par>
                                <p:cTn id="50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2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03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4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5" fill="hold">
                      <p:stCondLst>
                        <p:cond delay="indefinite"/>
                      </p:stCondLst>
                      <p:childTnLst>
                        <p:par>
                          <p:cTn id="506" fill="hold">
                            <p:stCondLst>
                              <p:cond delay="0"/>
                            </p:stCondLst>
                            <p:childTnLst>
                              <p:par>
                                <p:cTn id="5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  <p:seq concurrent="1" nextAc="seek">
              <p:cTn id="510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1" fill="hold">
                      <p:stCondLst>
                        <p:cond delay="0"/>
                      </p:stCondLst>
                      <p:childTnLst>
                        <p:par>
                          <p:cTn id="512" fill="hold">
                            <p:stCondLst>
                              <p:cond delay="0"/>
                            </p:stCondLst>
                            <p:childTnLst>
                              <p:par>
                                <p:cTn id="5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4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15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6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7" fill="hold">
                      <p:stCondLst>
                        <p:cond delay="indefinite"/>
                      </p:stCondLst>
                      <p:childTnLst>
                        <p:par>
                          <p:cTn id="518" fill="hold">
                            <p:stCondLst>
                              <p:cond delay="0"/>
                            </p:stCondLst>
                            <p:childTnLst>
                              <p:par>
                                <p:cTn id="5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522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3" fill="hold">
                      <p:stCondLst>
                        <p:cond delay="0"/>
                      </p:stCondLst>
                      <p:childTnLst>
                        <p:par>
                          <p:cTn id="524" fill="hold">
                            <p:stCondLst>
                              <p:cond delay="0"/>
                            </p:stCondLst>
                            <p:childTnLst>
                              <p:par>
                                <p:cTn id="52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6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27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8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9" fill="hold">
                      <p:stCondLst>
                        <p:cond delay="indefinite"/>
                      </p:stCondLst>
                      <p:childTnLst>
                        <p:par>
                          <p:cTn id="530" fill="hold">
                            <p:stCondLst>
                              <p:cond delay="0"/>
                            </p:stCondLst>
                            <p:childTnLst>
                              <p:par>
                                <p:cTn id="5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534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5" fill="hold">
                      <p:stCondLst>
                        <p:cond delay="0"/>
                      </p:stCondLst>
                      <p:childTnLst>
                        <p:par>
                          <p:cTn id="536" fill="hold">
                            <p:stCondLst>
                              <p:cond delay="0"/>
                            </p:stCondLst>
                            <p:childTnLst>
                              <p:par>
                                <p:cTn id="5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8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39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0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1" fill="hold">
                      <p:stCondLst>
                        <p:cond delay="indefinite"/>
                      </p:stCondLst>
                      <p:childTnLst>
                        <p:par>
                          <p:cTn id="542" fill="hold">
                            <p:stCondLst>
                              <p:cond delay="0"/>
                            </p:stCondLst>
                            <p:childTnLst>
                              <p:par>
                                <p:cTn id="5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546" restart="whenNotActive" fill="hold" evtFilter="cancelBubble" nodeType="interactiveSeq">
                <p:stCondLst>
                  <p:cond evt="onClick" delay="0">
                    <p:tgtEl>
                      <p:spTgt spid="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7" fill="hold">
                      <p:stCondLst>
                        <p:cond delay="0"/>
                      </p:stCondLst>
                      <p:childTnLst>
                        <p:par>
                          <p:cTn id="548" fill="hold">
                            <p:stCondLst>
                              <p:cond delay="0"/>
                            </p:stCondLst>
                            <p:childTnLst>
                              <p:par>
                                <p:cTn id="54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0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51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2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3" fill="hold">
                      <p:stCondLst>
                        <p:cond delay="indefinite"/>
                      </p:stCondLst>
                      <p:childTnLst>
                        <p:par>
                          <p:cTn id="554" fill="hold">
                            <p:stCondLst>
                              <p:cond delay="0"/>
                            </p:stCondLst>
                            <p:childTnLst>
                              <p:par>
                                <p:cTn id="5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"/>
                  </p:tgtEl>
                </p:cond>
              </p:nextCondLst>
            </p:seq>
            <p:seq concurrent="1" nextAc="seek">
              <p:cTn id="558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9" fill="hold">
                      <p:stCondLst>
                        <p:cond delay="0"/>
                      </p:stCondLst>
                      <p:childTnLst>
                        <p:par>
                          <p:cTn id="560" fill="hold">
                            <p:stCondLst>
                              <p:cond delay="0"/>
                            </p:stCondLst>
                            <p:childTnLst>
                              <p:par>
                                <p:cTn id="5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2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63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4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5" fill="hold">
                      <p:stCondLst>
                        <p:cond delay="indefinite"/>
                      </p:stCondLst>
                      <p:childTnLst>
                        <p:par>
                          <p:cTn id="566" fill="hold">
                            <p:stCondLst>
                              <p:cond delay="0"/>
                            </p:stCondLst>
                            <p:childTnLst>
                              <p:par>
                                <p:cTn id="5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570" restart="whenNotActive" fill="hold" evtFilter="cancelBubble" nodeType="interactiveSeq">
                <p:stCondLst>
                  <p:cond evt="onClick" delay="0">
                    <p:tgtEl>
                      <p:spTgt spid="1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1" fill="hold">
                      <p:stCondLst>
                        <p:cond delay="0"/>
                      </p:stCondLst>
                      <p:childTnLst>
                        <p:par>
                          <p:cTn id="572" fill="hold">
                            <p:stCondLst>
                              <p:cond delay="0"/>
                            </p:stCondLst>
                            <p:childTnLst>
                              <p:par>
                                <p:cTn id="57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4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75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6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7" fill="hold">
                      <p:stCondLst>
                        <p:cond delay="indefinite"/>
                      </p:stCondLst>
                      <p:childTnLst>
                        <p:par>
                          <p:cTn id="578" fill="hold">
                            <p:stCondLst>
                              <p:cond delay="0"/>
                            </p:stCondLst>
                            <p:childTnLst>
                              <p:par>
                                <p:cTn id="5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"/>
                  </p:tgtEl>
                </p:cond>
              </p:nextCondLst>
            </p:seq>
            <p:seq concurrent="1" nextAc="seek">
              <p:cTn id="58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3" fill="hold">
                      <p:stCondLst>
                        <p:cond delay="0"/>
                      </p:stCondLst>
                      <p:childTnLst>
                        <p:par>
                          <p:cTn id="584" fill="hold">
                            <p:stCondLst>
                              <p:cond delay="0"/>
                            </p:stCondLst>
                            <p:childTnLst>
                              <p:par>
                                <p:cTn id="58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588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9" fill="hold">
                      <p:stCondLst>
                        <p:cond delay="0"/>
                      </p:stCondLst>
                      <p:childTnLst>
                        <p:par>
                          <p:cTn id="590" fill="hold">
                            <p:stCondLst>
                              <p:cond delay="0"/>
                            </p:stCondLst>
                            <p:childTnLst>
                              <p:par>
                                <p:cTn id="5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</p:childTnLst>
        </p:cTn>
      </p:par>
    </p:tnLst>
    <p:bldLst>
      <p:bldP spid="13" grpId="0" animBg="1"/>
      <p:bldP spid="75" grpId="0" animBg="1"/>
      <p:bldP spid="77" grpId="0" animBg="1"/>
      <p:bldP spid="79" grpId="0" animBg="1"/>
      <p:bldP spid="81" grpId="0" animBg="1"/>
      <p:bldP spid="83" grpId="0" animBg="1"/>
      <p:bldP spid="85" grpId="0" animBg="1"/>
      <p:bldP spid="87" grpId="0" animBg="1"/>
      <p:bldP spid="89" grpId="0" animBg="1"/>
      <p:bldP spid="91" grpId="0" animBg="1"/>
      <p:bldP spid="93" grpId="0" animBg="1"/>
      <p:bldP spid="95" grpId="0" animBg="1"/>
      <p:bldP spid="97" grpId="0" animBg="1"/>
      <p:bldP spid="99" grpId="0" animBg="1"/>
      <p:bldP spid="101" grpId="0" animBg="1"/>
      <p:bldP spid="103" grpId="0" animBg="1"/>
      <p:bldP spid="105" grpId="0" animBg="1"/>
      <p:bldP spid="107" grpId="0" animBg="1"/>
      <p:bldP spid="109" grpId="0" animBg="1"/>
      <p:bldP spid="111" grpId="0" animBg="1"/>
      <p:bldP spid="113" grpId="0" animBg="1"/>
      <p:bldP spid="115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06" grpId="0" animBg="1"/>
      <p:bldP spid="108" grpId="0" animBg="1"/>
      <p:bldP spid="110" grpId="0" animBg="1"/>
      <p:bldP spid="112" grpId="0" animBg="1"/>
      <p:bldP spid="114" grpId="0" animBg="1"/>
      <p:bldP spid="116" grpId="0" animBg="1"/>
      <p:bldP spid="134" grpId="0" animBg="1"/>
      <p:bldP spid="135" grpId="0" animBg="1"/>
    </p:bldLst>
  </p:timing>
</p:sld>
</file>

<file path=ppt/theme/theme1.xml><?xml version="1.0" encoding="utf-8"?>
<a:theme xmlns:a="http://schemas.openxmlformats.org/drawingml/2006/main" name="Office ​​テーマ">
  <a:themeElements>
    <a:clrScheme name="K1RO専用">
      <a:dk1>
        <a:srgbClr val="000000"/>
      </a:dk1>
      <a:lt1>
        <a:sysClr val="window" lastClr="FFFFFF"/>
      </a:lt1>
      <a:dk2>
        <a:srgbClr val="2F75B6"/>
      </a:dk2>
      <a:lt2>
        <a:srgbClr val="ED7D31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メイリオ&amp;Segoe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</Words>
  <Application>Microsoft Office PowerPoint</Application>
  <PresentationFormat>ユーザー設定</PresentationFormat>
  <Paragraphs>47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UD デジタル 教科書体 N-B</vt:lpstr>
      <vt:lpstr>メイリオ</vt:lpstr>
      <vt:lpstr>Arial</vt:lpstr>
      <vt:lpstr>Segoe UI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2018-12-22T17:30:38Z</dcterms:created>
  <dcterms:modified xsi:type="dcterms:W3CDTF">2022-01-06T01:20:29Z</dcterms:modified>
</cp:coreProperties>
</file>