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365ABD-5AF1-469E-A427-5ACD4A0A1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A8A51DB-F972-46C8-BA0C-27A718E50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212016-9AC9-4AA5-986B-AB6AC5C1B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BAEF62-A98F-4903-8704-84ADA4400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861D8A-E299-4E87-98D2-57832BB14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052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94898F-0AD2-49C0-BA0E-7561C0B71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47BDA5E-FED0-4BA7-B25D-79258675C1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E76C02-29C8-4685-851B-1144532D1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98C00F-4A47-4FDC-B001-DD1D1A26E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D2B007-328E-4477-9B2E-715D25F3D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535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D50F6EC-3932-4B2D-B705-BF27C8DF5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6A5BF56-107C-4D81-8D88-5C90B066A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9A8E34-0844-401D-BBCA-ACD5ACA7D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6526CF-1C0C-4B0B-9213-1D1D6DA5F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A5655B-7898-4CB8-893A-DDA3D766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1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0C22B-E625-423B-B51A-3C061D4DB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DE89F2-4A55-43F7-BF04-D09431B18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0D20A7-754D-4951-9DA3-A4E4E6630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9ABE37-072E-4BFA-9506-2D0E0B878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47A208-B09C-4980-8EFD-E96E1601F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636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6F49B8-075D-42D8-85DF-8B13E9296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A35846-FE59-4D3E-8A38-C9A508984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C649AA-29A2-4B2A-91E4-B704ACA5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3A1A7E-23A2-4DEB-9B8E-50D4D270F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1857AD-4555-4C31-BE40-3F299F940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99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039364-846F-4803-89A5-D14769532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A3B556-5B06-4D86-BB04-F13A74F72F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B9B9EB-0C46-443C-9E89-D13D54FB4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1B5FEE-8D20-4CAA-BC70-834BFF9FD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BB4433-CEF3-4BB7-B536-58F76AE0C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ADE238-7638-4F75-9564-DD52911D2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467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1F4572-DA42-4B4F-8351-30AE82695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029297-9549-4FAD-A0CB-A9CEA9E7C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122B02B-B1F5-4177-811B-DC633BD50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287B43A-7577-4313-A504-3B28A1760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A95C64B-7EB9-434A-8C75-D30BEEB6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D1ADB97-B15B-4180-917D-65426DFD3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8B1A6D-9197-4289-8641-0C3DA85D1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AA59CD0-442A-468B-BD4B-FD850B4E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22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94CEFA-5613-4239-8F62-B7DBE482A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43A142-F939-4FCB-959E-316D580FD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FDD3827-D786-4348-92CA-A2891EE2C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E2DB0D-FCE7-48B9-AF8B-1DF2635C0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950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C5ACB03-5F0D-4380-B562-A85DE471E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C4610BB-BF1E-4136-90F7-D70A4C72C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654D1CF-4168-4953-ACDC-DF67C850A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051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3B86E8-498F-4642-BA51-B8CAD130D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EE5BD9-90B8-4F1C-BAE6-AA99AFA9E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89D111D-D2B1-4B7F-8037-9E14C5570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759B04-1707-4FD2-A767-301DABA6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8A938E-6A54-4CC7-825F-35E4410E2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E0612-87D1-4E2E-A3A0-8FF252A6E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591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2FDB70-CD19-467D-834D-AAD686EAF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1A98B79-4B97-4B47-8C80-8488745BB4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11815C1-BF60-4886-9084-5E73FBD50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99C9AD-694E-4640-A9B8-2D568A614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2D2A67-1E23-41A4-9CD9-12B19CD6F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A76E51-DFF2-4744-8F58-4756E8DCA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235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4C014BC-8114-4632-8B50-196720813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F64BBE-A633-4138-866E-2F8E38A77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69A7E1-4F98-48A3-BC71-7C749B34E2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51BCD-0CD9-4799-A92D-E6045640692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9C95B2-3778-4855-9809-358AD31A8F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12B0D0-5090-4BA9-8EBB-712B9A210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4606D-074C-473C-9B87-35B3FB0ED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31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microsoft.com/office/2007/relationships/media" Target="../media/media2.mp3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audio" Target="../media/media1.mp3"/><Relationship Id="rId16" Type="http://schemas.openxmlformats.org/officeDocument/2006/relationships/image" Target="../media/image13.png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1.xml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audio" Target="../media/media2.mp3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388C0E69-AF7D-4517-8F85-543C5530B9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11" y="261257"/>
            <a:ext cx="11990378" cy="633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B112C8BE-CE57-406C-9B0B-E0310F7EC4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000" b="75000" l="0" r="96386">
                        <a14:foregroundMark x1="11245" y1="47222" x2="63855" y2="55556"/>
                        <a14:foregroundMark x1="63855" y1="55556" x2="79116" y2="51667"/>
                        <a14:foregroundMark x1="79116" y1="51667" x2="88755" y2="39444"/>
                        <a14:foregroundMark x1="88755" y1="39444" x2="94779" y2="51111"/>
                        <a14:foregroundMark x1="94779" y1="51111" x2="87952" y2="47222"/>
                        <a14:foregroundMark x1="74699" y1="28889" x2="63052" y2="34444"/>
                        <a14:foregroundMark x1="63052" y1="34444" x2="58233" y2="33889"/>
                        <a14:foregroundMark x1="26104" y1="33889" x2="16064" y2="37778"/>
                        <a14:foregroundMark x1="16064" y1="37778" x2="9639" y2="48333"/>
                        <a14:foregroundMark x1="1205" y1="53889" x2="4819" y2="55556"/>
                        <a14:foregroundMark x1="8434" y1="64444" x2="18072" y2="67778"/>
                        <a14:foregroundMark x1="16064" y1="61111" x2="5622" y2="68889"/>
                        <a14:foregroundMark x1="5622" y1="68889" x2="4418" y2="68333"/>
                        <a14:foregroundMark x1="6827" y1="53333" x2="1205" y2="50556"/>
                        <a14:foregroundMark x1="803" y1="50556" x2="8835" y2="53889"/>
                        <a14:foregroundMark x1="13655" y1="48889" x2="14859" y2="36111"/>
                        <a14:foregroundMark x1="11647" y1="33889" x2="23293" y2="29444"/>
                        <a14:foregroundMark x1="26908" y1="28889" x2="34538" y2="40000"/>
                        <a14:foregroundMark x1="34538" y1="40000" x2="35341" y2="42778"/>
                        <a14:foregroundMark x1="30120" y1="41111" x2="14458" y2="32778"/>
                        <a14:foregroundMark x1="13253" y1="36111" x2="9639" y2="45556"/>
                        <a14:foregroundMark x1="7631" y1="45556" x2="7631" y2="39444"/>
                        <a14:foregroundMark x1="7631" y1="38889" x2="16466" y2="57222"/>
                        <a14:foregroundMark x1="16466" y1="57222" x2="17671" y2="57222"/>
                        <a14:foregroundMark x1="30120" y1="47222" x2="40964" y2="41111"/>
                        <a14:foregroundMark x1="40964" y1="41111" x2="50201" y2="43333"/>
                        <a14:foregroundMark x1="58635" y1="36667" x2="61044" y2="27778"/>
                        <a14:foregroundMark x1="69076" y1="27222" x2="78715" y2="32222"/>
                        <a14:foregroundMark x1="78715" y1="32222" x2="92369" y2="27222"/>
                        <a14:foregroundMark x1="92369" y1="27222" x2="97992" y2="43333"/>
                        <a14:foregroundMark x1="97992" y1="43333" x2="95984" y2="59444"/>
                        <a14:foregroundMark x1="95984" y1="59444" x2="86747" y2="65556"/>
                        <a14:foregroundMark x1="94378" y1="25000" x2="96386" y2="28889"/>
                        <a14:foregroundMark x1="96787" y1="56111" x2="95181" y2="62778"/>
                        <a14:foregroundMark x1="43775" y1="36111" x2="54217" y2="31667"/>
                        <a14:foregroundMark x1="27309" y1="28889" x2="30120" y2="28889"/>
                        <a14:foregroundMark x1="9237" y1="69444" x2="10040" y2="75000"/>
                        <a14:foregroundMark x1="14056" y1="70556" x2="17269" y2="71667"/>
                        <a14:foregroundMark x1="4819" y1="52222" x2="2811" y2="47778"/>
                        <a14:foregroundMark x1="4819" y1="50556" x2="4819" y2="50556"/>
                        <a14:foregroundMark x1="3614" y1="57222" x2="6827" y2="59444"/>
                        <a14:foregroundMark x1="2410" y1="57222" x2="0" y2="57222"/>
                        <a14:foregroundMark x1="41767" y1="33889" x2="44578" y2="34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603" b="20664"/>
          <a:stretch/>
        </p:blipFill>
        <p:spPr bwMode="auto">
          <a:xfrm>
            <a:off x="2603286" y="261257"/>
            <a:ext cx="6985425" cy="291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乗算記号 3">
            <a:extLst>
              <a:ext uri="{FF2B5EF4-FFF2-40B4-BE49-F238E27FC236}">
                <a16:creationId xmlns:a16="http://schemas.microsoft.com/office/drawing/2014/main" id="{F808E7E8-F8F0-4B7D-A8E4-EC657FC1365A}"/>
              </a:ext>
            </a:extLst>
          </p:cNvPr>
          <p:cNvSpPr/>
          <p:nvPr/>
        </p:nvSpPr>
        <p:spPr>
          <a:xfrm>
            <a:off x="5375999" y="2912405"/>
            <a:ext cx="1440000" cy="1440000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A15AB62-484F-42BC-B180-65253697A00A}"/>
              </a:ext>
            </a:extLst>
          </p:cNvPr>
          <p:cNvSpPr/>
          <p:nvPr/>
        </p:nvSpPr>
        <p:spPr>
          <a:xfrm>
            <a:off x="3054139" y="4352405"/>
            <a:ext cx="6083717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1500" b="1" cap="none" spc="0" dirty="0">
                <a:ln w="57150">
                  <a:solidFill>
                    <a:srgbClr val="FF0000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HGP行書体" panose="03000600000000000000" pitchFamily="66" charset="-128"/>
                <a:ea typeface="HGP行書体" panose="03000600000000000000" pitchFamily="66" charset="-128"/>
              </a:rPr>
              <a:t>都道府県</a:t>
            </a:r>
          </a:p>
        </p:txBody>
      </p:sp>
    </p:spTree>
    <p:extLst>
      <p:ext uri="{BB962C8B-B14F-4D97-AF65-F5344CB8AC3E}">
        <p14:creationId xmlns:p14="http://schemas.microsoft.com/office/powerpoint/2010/main" val="424229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58C68C7A-390A-4C9E-B60D-57866DE9F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626260"/>
              </p:ext>
            </p:extLst>
          </p:nvPr>
        </p:nvGraphicFramePr>
        <p:xfrm>
          <a:off x="342900" y="1291166"/>
          <a:ext cx="11582400" cy="1934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480">
                  <a:extLst>
                    <a:ext uri="{9D8B030D-6E8A-4147-A177-3AD203B41FA5}">
                      <a16:colId xmlns:a16="http://schemas.microsoft.com/office/drawing/2014/main" val="2963607295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277604027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3117941959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1998125992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55688594"/>
                    </a:ext>
                  </a:extLst>
                </a:gridCol>
              </a:tblGrid>
              <a:tr h="193463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196270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F59297DE-688E-4737-86C4-97BD399A0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358615"/>
              </p:ext>
            </p:extLst>
          </p:nvPr>
        </p:nvGraphicFramePr>
        <p:xfrm>
          <a:off x="342900" y="3225120"/>
          <a:ext cx="11582400" cy="673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480">
                  <a:extLst>
                    <a:ext uri="{9D8B030D-6E8A-4147-A177-3AD203B41FA5}">
                      <a16:colId xmlns:a16="http://schemas.microsoft.com/office/drawing/2014/main" val="2963607295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277604027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3117941959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1998125992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55688594"/>
                    </a:ext>
                  </a:extLst>
                </a:gridCol>
              </a:tblGrid>
              <a:tr h="6731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熊本県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千葉県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山形県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新潟県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長野県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196270"/>
                  </a:ext>
                </a:extLst>
              </a:tr>
            </a:tbl>
          </a:graphicData>
        </a:graphic>
      </p:graphicFrame>
      <p:graphicFrame>
        <p:nvGraphicFramePr>
          <p:cNvPr id="9" name="表 7">
            <a:extLst>
              <a:ext uri="{FF2B5EF4-FFF2-40B4-BE49-F238E27FC236}">
                <a16:creationId xmlns:a16="http://schemas.microsoft.com/office/drawing/2014/main" id="{FF35D8FE-EB5E-4E1C-B87D-403F6ED77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857088"/>
              </p:ext>
            </p:extLst>
          </p:nvPr>
        </p:nvGraphicFramePr>
        <p:xfrm>
          <a:off x="342900" y="3897540"/>
          <a:ext cx="11582400" cy="1934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480">
                  <a:extLst>
                    <a:ext uri="{9D8B030D-6E8A-4147-A177-3AD203B41FA5}">
                      <a16:colId xmlns:a16="http://schemas.microsoft.com/office/drawing/2014/main" val="2963607295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277604027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3117941959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1998125992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55688594"/>
                    </a:ext>
                  </a:extLst>
                </a:gridCol>
              </a:tblGrid>
              <a:tr h="193463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196270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307B04BC-8647-4419-850E-DCC8810C0F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163669"/>
              </p:ext>
            </p:extLst>
          </p:nvPr>
        </p:nvGraphicFramePr>
        <p:xfrm>
          <a:off x="342900" y="5831494"/>
          <a:ext cx="11582400" cy="673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480">
                  <a:extLst>
                    <a:ext uri="{9D8B030D-6E8A-4147-A177-3AD203B41FA5}">
                      <a16:colId xmlns:a16="http://schemas.microsoft.com/office/drawing/2014/main" val="2963607295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277604027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3117941959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1998125992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55688594"/>
                    </a:ext>
                  </a:extLst>
                </a:gridCol>
              </a:tblGrid>
              <a:tr h="6731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鳥取県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茨城県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石川県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愛知県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秋田県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196270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9143F6-5073-4479-93F1-CBEEAFD14FFE}"/>
              </a:ext>
            </a:extLst>
          </p:cNvPr>
          <p:cNvSpPr/>
          <p:nvPr/>
        </p:nvSpPr>
        <p:spPr>
          <a:xfrm>
            <a:off x="155912" y="350206"/>
            <a:ext cx="1188017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/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すいかの生産量の多い都道府県ランキング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72B84C0-E9FC-4213-BA3C-60C41F946D6E}"/>
              </a:ext>
            </a:extLst>
          </p:cNvPr>
          <p:cNvSpPr txBox="1"/>
          <p:nvPr/>
        </p:nvSpPr>
        <p:spPr>
          <a:xfrm>
            <a:off x="522514" y="6157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２０２０年</a:t>
            </a:r>
          </a:p>
        </p:txBody>
      </p:sp>
      <p:pic>
        <p:nvPicPr>
          <p:cNvPr id="1026" name="Picture 2" descr="熊本県の地図のイラスト（都道府県）">
            <a:extLst>
              <a:ext uri="{FF2B5EF4-FFF2-40B4-BE49-F238E27FC236}">
                <a16:creationId xmlns:a16="http://schemas.microsoft.com/office/drawing/2014/main" id="{4DA665EB-0EE5-465C-81BB-BBB3718435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14" y="125066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千葉県の地図のイラスト（都道府県）">
            <a:extLst>
              <a:ext uri="{FF2B5EF4-FFF2-40B4-BE49-F238E27FC236}">
                <a16:creationId xmlns:a16="http://schemas.microsoft.com/office/drawing/2014/main" id="{788A1B6A-AD9A-4737-81A0-A8F54A6B3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814" y="1282096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茨城県の地図のイラスト（都道府県）">
            <a:extLst>
              <a:ext uri="{FF2B5EF4-FFF2-40B4-BE49-F238E27FC236}">
                <a16:creationId xmlns:a16="http://schemas.microsoft.com/office/drawing/2014/main" id="{ED06F82D-17C0-4924-8D91-5166CF7A1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814" y="3891025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秋田県の地図のイラスト（都道府県）">
            <a:extLst>
              <a:ext uri="{FF2B5EF4-FFF2-40B4-BE49-F238E27FC236}">
                <a16:creationId xmlns:a16="http://schemas.microsoft.com/office/drawing/2014/main" id="{222A6C53-FCFC-466F-B3E5-99CB1D7A1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4100" y="3891025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山形県の地図のイラスト（都道府県）">
            <a:extLst>
              <a:ext uri="{FF2B5EF4-FFF2-40B4-BE49-F238E27FC236}">
                <a16:creationId xmlns:a16="http://schemas.microsoft.com/office/drawing/2014/main" id="{CEB40F34-E083-4848-843C-EF495C08D9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132012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長野県の地図のイラスト（都道府県）">
            <a:extLst>
              <a:ext uri="{FF2B5EF4-FFF2-40B4-BE49-F238E27FC236}">
                <a16:creationId xmlns:a16="http://schemas.microsoft.com/office/drawing/2014/main" id="{80A5A2B7-8772-4893-8D8F-7FD67715F1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4511" y="1282989"/>
            <a:ext cx="17049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愛知県の地図のイラスト（都道府県）">
            <a:extLst>
              <a:ext uri="{FF2B5EF4-FFF2-40B4-BE49-F238E27FC236}">
                <a16:creationId xmlns:a16="http://schemas.microsoft.com/office/drawing/2014/main" id="{083B8592-4EBD-439D-8B72-0CF69A1E8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128" y="3944864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石川県の地図のイラスト（都道府県）">
            <a:extLst>
              <a:ext uri="{FF2B5EF4-FFF2-40B4-BE49-F238E27FC236}">
                <a16:creationId xmlns:a16="http://schemas.microsoft.com/office/drawing/2014/main" id="{1BBE162D-8299-4539-A99E-3F5CD4AF6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1471" y="3944864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新潟県の地図のイラスト（都道府県）">
            <a:extLst>
              <a:ext uri="{FF2B5EF4-FFF2-40B4-BE49-F238E27FC236}">
                <a16:creationId xmlns:a16="http://schemas.microsoft.com/office/drawing/2014/main" id="{0A3F2FB3-C324-4FF2-A1C5-34836B2F6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728" y="125066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鳥取県の地図のイラスト（都道府県）">
            <a:extLst>
              <a:ext uri="{FF2B5EF4-FFF2-40B4-BE49-F238E27FC236}">
                <a16:creationId xmlns:a16="http://schemas.microsoft.com/office/drawing/2014/main" id="{242A69B7-DE38-4B68-B1F4-53843EED8B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842" y="4205350"/>
            <a:ext cx="19050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5682E1B-DB33-4A65-8F1B-0F32B16ED91B}"/>
              </a:ext>
            </a:extLst>
          </p:cNvPr>
          <p:cNvSpPr/>
          <p:nvPr/>
        </p:nvSpPr>
        <p:spPr>
          <a:xfrm>
            <a:off x="332013" y="1279604"/>
            <a:ext cx="2318658" cy="2627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①</a:t>
            </a:r>
          </a:p>
        </p:txBody>
      </p:sp>
      <p:pic>
        <p:nvPicPr>
          <p:cNvPr id="24" name="correct007">
            <a:hlinkClick r:id="" action="ppaction://media"/>
            <a:extLst>
              <a:ext uri="{FF2B5EF4-FFF2-40B4-BE49-F238E27FC236}">
                <a16:creationId xmlns:a16="http://schemas.microsoft.com/office/drawing/2014/main" id="{3EE2B067-9B55-4873-90F6-4C2E099678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7903028" y="6980015"/>
            <a:ext cx="609600" cy="609600"/>
          </a:xfrm>
          <a:prstGeom prst="rect">
            <a:avLst/>
          </a:prstGeom>
        </p:spPr>
      </p:pic>
      <p:pic>
        <p:nvPicPr>
          <p:cNvPr id="25" name="blip01">
            <a:hlinkClick r:id="" action="ppaction://media"/>
            <a:extLst>
              <a:ext uri="{FF2B5EF4-FFF2-40B4-BE49-F238E27FC236}">
                <a16:creationId xmlns:a16="http://schemas.microsoft.com/office/drawing/2014/main" id="{0A04423C-BEFA-49F6-81B1-99F6C0A9ED5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8975268" y="6980015"/>
            <a:ext cx="609600" cy="609600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52B1B3B-54C7-4CD9-8D82-1E51F253CB08}"/>
              </a:ext>
            </a:extLst>
          </p:cNvPr>
          <p:cNvSpPr/>
          <p:nvPr/>
        </p:nvSpPr>
        <p:spPr>
          <a:xfrm>
            <a:off x="2645229" y="1280283"/>
            <a:ext cx="2340426" cy="26243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②</a:t>
            </a:r>
            <a:endParaRPr kumimoji="1" lang="ja-JP" altLang="en-US" sz="13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77B17D2F-5446-4B65-8CFF-12C1A8AF6893}"/>
              </a:ext>
            </a:extLst>
          </p:cNvPr>
          <p:cNvSpPr/>
          <p:nvPr/>
        </p:nvSpPr>
        <p:spPr>
          <a:xfrm>
            <a:off x="332013" y="3907004"/>
            <a:ext cx="2307769" cy="259985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⑥</a:t>
            </a:r>
            <a:endParaRPr kumimoji="1" lang="ja-JP" altLang="en-US" sz="13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7FD3FD16-A763-4728-8B0D-B92B3951787E}"/>
              </a:ext>
            </a:extLst>
          </p:cNvPr>
          <p:cNvSpPr/>
          <p:nvPr/>
        </p:nvSpPr>
        <p:spPr>
          <a:xfrm>
            <a:off x="2639783" y="3911045"/>
            <a:ext cx="2373088" cy="25914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⑦</a:t>
            </a:r>
            <a:endParaRPr kumimoji="1" lang="ja-JP" altLang="en-US" sz="13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2161AC5-9F83-43B5-8C7D-68EF2FD99AF8}"/>
              </a:ext>
            </a:extLst>
          </p:cNvPr>
          <p:cNvSpPr/>
          <p:nvPr/>
        </p:nvSpPr>
        <p:spPr>
          <a:xfrm>
            <a:off x="4985655" y="1280282"/>
            <a:ext cx="2291442" cy="26158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③</a:t>
            </a:r>
            <a:endParaRPr kumimoji="1" lang="ja-JP" altLang="en-US" sz="13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ED2804D6-9D85-491B-80D9-8D8BF55A5DB5}"/>
              </a:ext>
            </a:extLst>
          </p:cNvPr>
          <p:cNvSpPr/>
          <p:nvPr/>
        </p:nvSpPr>
        <p:spPr>
          <a:xfrm>
            <a:off x="7277096" y="1286797"/>
            <a:ext cx="2307772" cy="260469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④</a:t>
            </a:r>
            <a:endParaRPr kumimoji="1" lang="ja-JP" altLang="en-US" sz="13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3FE1516-A2DD-4697-A872-FC0473B2F8E9}"/>
              </a:ext>
            </a:extLst>
          </p:cNvPr>
          <p:cNvSpPr/>
          <p:nvPr/>
        </p:nvSpPr>
        <p:spPr>
          <a:xfrm>
            <a:off x="4996541" y="3896120"/>
            <a:ext cx="2280555" cy="259985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⑧</a:t>
            </a:r>
            <a:endParaRPr kumimoji="1" lang="ja-JP" altLang="en-US" sz="13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74CA907-717F-4442-A715-B54832CC33F6}"/>
              </a:ext>
            </a:extLst>
          </p:cNvPr>
          <p:cNvSpPr/>
          <p:nvPr/>
        </p:nvSpPr>
        <p:spPr>
          <a:xfrm>
            <a:off x="7277097" y="3895303"/>
            <a:ext cx="2313213" cy="26071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⑨</a:t>
            </a:r>
            <a:endParaRPr kumimoji="1" lang="ja-JP" altLang="en-US" sz="13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CF52DEF4-43AD-4146-8670-A95AF628C3AC}"/>
              </a:ext>
            </a:extLst>
          </p:cNvPr>
          <p:cNvSpPr/>
          <p:nvPr/>
        </p:nvSpPr>
        <p:spPr>
          <a:xfrm>
            <a:off x="9584868" y="1286797"/>
            <a:ext cx="2340429" cy="260611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⑤</a:t>
            </a:r>
            <a:endParaRPr kumimoji="1" lang="ja-JP" altLang="en-US" sz="13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8B5CB33F-025F-482C-BC85-FBF27BA7CE82}"/>
              </a:ext>
            </a:extLst>
          </p:cNvPr>
          <p:cNvSpPr/>
          <p:nvPr/>
        </p:nvSpPr>
        <p:spPr>
          <a:xfrm>
            <a:off x="9584868" y="3874696"/>
            <a:ext cx="2340429" cy="26181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⑩</a:t>
            </a:r>
            <a:endParaRPr kumimoji="1" lang="ja-JP" altLang="en-US" sz="13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513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297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51515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297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297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297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297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1" dur="297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9" dur="297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7" dur="297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5" dur="297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3" dur="297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8" dur="600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3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58C68C7A-390A-4C9E-B60D-57866DE9FD1E}"/>
              </a:ext>
            </a:extLst>
          </p:cNvPr>
          <p:cNvGraphicFramePr>
            <a:graphicFrameLocks noGrp="1"/>
          </p:cNvGraphicFramePr>
          <p:nvPr/>
        </p:nvGraphicFramePr>
        <p:xfrm>
          <a:off x="342900" y="1291166"/>
          <a:ext cx="11582400" cy="1934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480">
                  <a:extLst>
                    <a:ext uri="{9D8B030D-6E8A-4147-A177-3AD203B41FA5}">
                      <a16:colId xmlns:a16="http://schemas.microsoft.com/office/drawing/2014/main" val="2963607295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277604027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3117941959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1998125992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55688594"/>
                    </a:ext>
                  </a:extLst>
                </a:gridCol>
              </a:tblGrid>
              <a:tr h="193463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196270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F59297DE-688E-4737-86C4-97BD399A03AF}"/>
              </a:ext>
            </a:extLst>
          </p:cNvPr>
          <p:cNvGraphicFramePr>
            <a:graphicFrameLocks noGrp="1"/>
          </p:cNvGraphicFramePr>
          <p:nvPr/>
        </p:nvGraphicFramePr>
        <p:xfrm>
          <a:off x="342900" y="3225120"/>
          <a:ext cx="11582400" cy="673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480">
                  <a:extLst>
                    <a:ext uri="{9D8B030D-6E8A-4147-A177-3AD203B41FA5}">
                      <a16:colId xmlns:a16="http://schemas.microsoft.com/office/drawing/2014/main" val="2963607295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277604027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3117941959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1998125992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55688594"/>
                    </a:ext>
                  </a:extLst>
                </a:gridCol>
              </a:tblGrid>
              <a:tr h="6731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熊本県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千葉県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山形県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新潟県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長野県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196270"/>
                  </a:ext>
                </a:extLst>
              </a:tr>
            </a:tbl>
          </a:graphicData>
        </a:graphic>
      </p:graphicFrame>
      <p:graphicFrame>
        <p:nvGraphicFramePr>
          <p:cNvPr id="9" name="表 7">
            <a:extLst>
              <a:ext uri="{FF2B5EF4-FFF2-40B4-BE49-F238E27FC236}">
                <a16:creationId xmlns:a16="http://schemas.microsoft.com/office/drawing/2014/main" id="{FF35D8FE-EB5E-4E1C-B87D-403F6ED77559}"/>
              </a:ext>
            </a:extLst>
          </p:cNvPr>
          <p:cNvGraphicFramePr>
            <a:graphicFrameLocks noGrp="1"/>
          </p:cNvGraphicFramePr>
          <p:nvPr/>
        </p:nvGraphicFramePr>
        <p:xfrm>
          <a:off x="342900" y="3897540"/>
          <a:ext cx="11582400" cy="1934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480">
                  <a:extLst>
                    <a:ext uri="{9D8B030D-6E8A-4147-A177-3AD203B41FA5}">
                      <a16:colId xmlns:a16="http://schemas.microsoft.com/office/drawing/2014/main" val="2963607295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277604027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3117941959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1998125992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55688594"/>
                    </a:ext>
                  </a:extLst>
                </a:gridCol>
              </a:tblGrid>
              <a:tr h="193463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196270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307B04BC-8647-4419-850E-DCC8810C0F35}"/>
              </a:ext>
            </a:extLst>
          </p:cNvPr>
          <p:cNvGraphicFramePr>
            <a:graphicFrameLocks noGrp="1"/>
          </p:cNvGraphicFramePr>
          <p:nvPr/>
        </p:nvGraphicFramePr>
        <p:xfrm>
          <a:off x="342900" y="5831494"/>
          <a:ext cx="11582400" cy="673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480">
                  <a:extLst>
                    <a:ext uri="{9D8B030D-6E8A-4147-A177-3AD203B41FA5}">
                      <a16:colId xmlns:a16="http://schemas.microsoft.com/office/drawing/2014/main" val="2963607295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277604027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3117941959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1998125992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255688594"/>
                    </a:ext>
                  </a:extLst>
                </a:gridCol>
              </a:tblGrid>
              <a:tr h="6731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鳥取県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茨城県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石川県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愛知県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秋田県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196270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9143F6-5073-4479-93F1-CBEEAFD14FFE}"/>
              </a:ext>
            </a:extLst>
          </p:cNvPr>
          <p:cNvSpPr/>
          <p:nvPr/>
        </p:nvSpPr>
        <p:spPr>
          <a:xfrm>
            <a:off x="155912" y="350206"/>
            <a:ext cx="1188017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/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すいかの生産量の多い都道府県ランキング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72B84C0-E9FC-4213-BA3C-60C41F946D6E}"/>
              </a:ext>
            </a:extLst>
          </p:cNvPr>
          <p:cNvSpPr txBox="1"/>
          <p:nvPr/>
        </p:nvSpPr>
        <p:spPr>
          <a:xfrm>
            <a:off x="522514" y="6157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２０２０年</a:t>
            </a:r>
          </a:p>
        </p:txBody>
      </p:sp>
      <p:pic>
        <p:nvPicPr>
          <p:cNvPr id="1026" name="Picture 2" descr="熊本県の地図のイラスト（都道府県）">
            <a:extLst>
              <a:ext uri="{FF2B5EF4-FFF2-40B4-BE49-F238E27FC236}">
                <a16:creationId xmlns:a16="http://schemas.microsoft.com/office/drawing/2014/main" id="{4DA665EB-0EE5-465C-81BB-BBB3718435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14" y="125066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千葉県の地図のイラスト（都道府県）">
            <a:extLst>
              <a:ext uri="{FF2B5EF4-FFF2-40B4-BE49-F238E27FC236}">
                <a16:creationId xmlns:a16="http://schemas.microsoft.com/office/drawing/2014/main" id="{788A1B6A-AD9A-4737-81A0-A8F54A6B3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814" y="1282096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茨城県の地図のイラスト（都道府県）">
            <a:extLst>
              <a:ext uri="{FF2B5EF4-FFF2-40B4-BE49-F238E27FC236}">
                <a16:creationId xmlns:a16="http://schemas.microsoft.com/office/drawing/2014/main" id="{ED06F82D-17C0-4924-8D91-5166CF7A1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814" y="3891025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秋田県の地図のイラスト（都道府県）">
            <a:extLst>
              <a:ext uri="{FF2B5EF4-FFF2-40B4-BE49-F238E27FC236}">
                <a16:creationId xmlns:a16="http://schemas.microsoft.com/office/drawing/2014/main" id="{222A6C53-FCFC-466F-B3E5-99CB1D7A1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4100" y="3891025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山形県の地図のイラスト（都道府県）">
            <a:extLst>
              <a:ext uri="{FF2B5EF4-FFF2-40B4-BE49-F238E27FC236}">
                <a16:creationId xmlns:a16="http://schemas.microsoft.com/office/drawing/2014/main" id="{CEB40F34-E083-4848-843C-EF495C08D9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132012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長野県の地図のイラスト（都道府県）">
            <a:extLst>
              <a:ext uri="{FF2B5EF4-FFF2-40B4-BE49-F238E27FC236}">
                <a16:creationId xmlns:a16="http://schemas.microsoft.com/office/drawing/2014/main" id="{80A5A2B7-8772-4893-8D8F-7FD67715F1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4511" y="1282989"/>
            <a:ext cx="17049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愛知県の地図のイラスト（都道府県）">
            <a:extLst>
              <a:ext uri="{FF2B5EF4-FFF2-40B4-BE49-F238E27FC236}">
                <a16:creationId xmlns:a16="http://schemas.microsoft.com/office/drawing/2014/main" id="{083B8592-4EBD-439D-8B72-0CF69A1E8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128" y="3944864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石川県の地図のイラスト（都道府県）">
            <a:extLst>
              <a:ext uri="{FF2B5EF4-FFF2-40B4-BE49-F238E27FC236}">
                <a16:creationId xmlns:a16="http://schemas.microsoft.com/office/drawing/2014/main" id="{1BBE162D-8299-4539-A99E-3F5CD4AF6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1471" y="3944864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新潟県の地図のイラスト（都道府県）">
            <a:extLst>
              <a:ext uri="{FF2B5EF4-FFF2-40B4-BE49-F238E27FC236}">
                <a16:creationId xmlns:a16="http://schemas.microsoft.com/office/drawing/2014/main" id="{0A3F2FB3-C324-4FF2-A1C5-34836B2F6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728" y="125066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鳥取県の地図のイラスト（都道府県）">
            <a:extLst>
              <a:ext uri="{FF2B5EF4-FFF2-40B4-BE49-F238E27FC236}">
                <a16:creationId xmlns:a16="http://schemas.microsoft.com/office/drawing/2014/main" id="{242A69B7-DE38-4B68-B1F4-53843EED8B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842" y="4205350"/>
            <a:ext cx="19050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13DC3BF-5591-4CCD-801F-15F14F82FC8E}"/>
              </a:ext>
            </a:extLst>
          </p:cNvPr>
          <p:cNvSpPr txBox="1"/>
          <p:nvPr/>
        </p:nvSpPr>
        <p:spPr>
          <a:xfrm>
            <a:off x="4667032" y="0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教師カンニング用</a:t>
            </a:r>
          </a:p>
        </p:txBody>
      </p:sp>
    </p:spTree>
    <p:extLst>
      <p:ext uri="{BB962C8B-B14F-4D97-AF65-F5344CB8AC3E}">
        <p14:creationId xmlns:p14="http://schemas.microsoft.com/office/powerpoint/2010/main" val="2214509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49</Words>
  <Application>Microsoft Office PowerPoint</Application>
  <PresentationFormat>ワイド画面</PresentationFormat>
  <Paragraphs>36</Paragraphs>
  <Slides>3</Slides>
  <Notes>0</Notes>
  <HiddenSlides>0</HiddenSlides>
  <MMClips>2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HGP行書体</vt:lpstr>
      <vt:lpstr>HGS創英角ﾎﾟｯﾌﾟ体</vt:lpstr>
      <vt:lpstr>UD デジタル 教科書体 N-R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白井　悠暉</dc:creator>
  <cp:lastModifiedBy>白井　悠暉</cp:lastModifiedBy>
  <cp:revision>13</cp:revision>
  <dcterms:created xsi:type="dcterms:W3CDTF">2021-08-18T00:13:30Z</dcterms:created>
  <dcterms:modified xsi:type="dcterms:W3CDTF">2022-01-06T01:19:42Z</dcterms:modified>
</cp:coreProperties>
</file>