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59" r:id="rId6"/>
    <p:sldId id="257" r:id="rId7"/>
    <p:sldId id="272" r:id="rId8"/>
    <p:sldId id="271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9D01B0-C671-4F2F-BA7D-C584CDFBA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B3FCAD6-0A3C-48BD-89F5-C2779F9CEE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1D9A8E-A7AB-4228-9385-59DCDBB6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4EEF-B800-4563-890B-200534B3933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3408EB-9850-489D-A70D-CF5C78CCC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031C57-88BC-4E76-8271-9A7EBECDD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E27A-8C10-4A8B-BD75-AD3621F18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41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ABBADF-EFC1-4D88-A228-85A8139A3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5E2B07F-98BF-4940-A191-6347DD0EB6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8A3EB5-EB7A-4F12-B67C-F17AB26A7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4EEF-B800-4563-890B-200534B3933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2B7EB8-0946-4FD4-B7A4-D9282D8D5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7CC85E-CF5A-4537-BBF7-3741D695E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E27A-8C10-4A8B-BD75-AD3621F18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42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3461145-06E4-4FAF-B2DB-CB777018FD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C5BBD76-4A72-4544-B098-2BE159540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E73D48-FE12-4830-B69F-C7C5A4B07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4EEF-B800-4563-890B-200534B3933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6426EB-C0AB-44DC-99AF-87BB97745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371E20-F35A-4218-9FCD-C5773CA55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E27A-8C10-4A8B-BD75-AD3621F18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927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66743D-BCDD-45DF-AFFC-74C38ED4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8BB447-D1DD-4D87-AAE5-E7A0F9438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1DC33F-D474-4CCD-B868-FCEDD57E0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4EEF-B800-4563-890B-200534B3933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599DA4-FACF-435D-8331-10708AE4B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32FE1C-17B1-4369-89CF-7F23572A3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E27A-8C10-4A8B-BD75-AD3621F18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397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0DE4AF-FE1D-4463-BC0E-DC41E60A4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3730D43-3D14-4391-8AF2-9B54538A3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070E4B-3C8A-4480-BEC8-490B81BB0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4EEF-B800-4563-890B-200534B3933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5739B5-CF43-47C6-8B29-72536A6D3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5F0781-D686-477B-85BC-F818709DC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E27A-8C10-4A8B-BD75-AD3621F18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4783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C7A701-B114-4595-9D94-B1A8A1C9A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D5E806-2F1E-4D3E-A571-F484A41F1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314CA63-40D0-4364-8E83-79E26F6BC6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11CFABD-A126-40C5-A1BF-A75B95FCA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4EEF-B800-4563-890B-200534B3933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36B03AB-BA98-40F3-97DC-A8C292C2D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5BD6FC-70FB-4854-A34B-EC1FBF329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E27A-8C10-4A8B-BD75-AD3621F18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048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888C16-BBC8-4038-BD0F-70057B786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ADA115-A308-4C21-AB54-B8490B98F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052A242-F73C-4773-BBB5-47C98905D2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8B3E073-A4D8-4A07-8FB4-11BAE1D0A8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28C51D0-DAA5-4A7F-9937-2A58E5CFC9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E200A33-962A-47C2-BBB0-392899542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4EEF-B800-4563-890B-200534B3933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C6483E2-995D-4B8C-9409-ECBFEBFBB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46FADED-957C-4C81-97C6-36348A032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E27A-8C10-4A8B-BD75-AD3621F18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641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38FF45-BD6D-4820-8A8C-81CB7991E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D09B77E-64F2-4B25-BA0C-920BC3F07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4EEF-B800-4563-890B-200534B3933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6D36D45-1DEF-4460-BBB0-EA33861DB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4FA129F-3149-4DB3-9436-2B121C512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E27A-8C10-4A8B-BD75-AD3621F18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685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3CD4FF8-C915-4AC7-B205-35ADFEDB3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4EEF-B800-4563-890B-200534B3933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5A72CB8-ACFF-4F2D-835E-C2438C9A0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5A5EF1-C1EF-4650-AE03-996AE48E8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E27A-8C10-4A8B-BD75-AD3621F18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3841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34C6F3-D628-42B1-87D8-A483533C0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8068F7-ED84-486C-AE13-885936606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4176CB3-93BC-4927-B600-14C457D6B8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EB9FF0E-A5F2-443C-BEA0-315B25EC5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4EEF-B800-4563-890B-200534B3933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E23DB15-B112-4923-905A-1BD88147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6A7648-6195-41F0-901E-ECE9BD145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E27A-8C10-4A8B-BD75-AD3621F18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47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932E18-4BE6-4C48-8188-EBDB66B68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286103F-C821-407A-AB04-5D5F9AFB10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60817A-051D-47F8-93CA-198952D87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DBC46E4-9C33-4C63-ACFE-6C4D7D406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4EEF-B800-4563-890B-200534B3933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D2655E-3306-4CF8-8A67-226C3C794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EAC9DE-2D65-4F20-A2E4-C0F4334DD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E27A-8C10-4A8B-BD75-AD3621F18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09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FCC705E-A1C1-4CFD-9105-781761BC9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672C24-B2BA-43FB-A69C-35E503CFE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A6E16A-72A2-4DCB-881D-9BF6D3C0E3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24EEF-B800-4563-890B-200534B39331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690115-363E-42BF-8E26-8183090BC9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84C262-1BE7-41DB-B98B-BD920905B4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2E27A-8C10-4A8B-BD75-AD3621F18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248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microsoft.com/office/2007/relationships/media" Target="../media/media2.mp3"/><Relationship Id="rId7" Type="http://schemas.openxmlformats.org/officeDocument/2006/relationships/image" Target="../media/image2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1.xml"/><Relationship Id="rId4" Type="http://schemas.openxmlformats.org/officeDocument/2006/relationships/audio" Target="../media/media2.mp3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media" Target="../media/media2.mp3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4" Type="http://schemas.openxmlformats.org/officeDocument/2006/relationships/audio" Target="../media/media2.mp3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microsoft.com/office/2007/relationships/media" Target="../media/media2.mp3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slideLayout" Target="../slideLayouts/slideLayout1.xml"/><Relationship Id="rId4" Type="http://schemas.openxmlformats.org/officeDocument/2006/relationships/audio" Target="../media/media2.mp3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media" Target="../media/media2.mp3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4" Type="http://schemas.openxmlformats.org/officeDocument/2006/relationships/audio" Target="../media/media2.mp3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media" Target="../media/media2.mp3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4" Type="http://schemas.openxmlformats.org/officeDocument/2006/relationships/audio" Target="../media/media2.mp3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ソース画像を表示">
            <a:extLst>
              <a:ext uri="{FF2B5EF4-FFF2-40B4-BE49-F238E27FC236}">
                <a16:creationId xmlns:a16="http://schemas.microsoft.com/office/drawing/2014/main" id="{86FE12FC-4FFF-4191-BF0B-3BF8809EFD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0745" y="1583887"/>
            <a:ext cx="3508115" cy="3508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ソース画像を表示">
            <a:extLst>
              <a:ext uri="{FF2B5EF4-FFF2-40B4-BE49-F238E27FC236}">
                <a16:creationId xmlns:a16="http://schemas.microsoft.com/office/drawing/2014/main" id="{50EFC236-422B-4F3E-A82D-70D74EDE54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250" y="1910569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EBF08C0-A1D5-40C4-B553-A226357FC09A}"/>
              </a:ext>
            </a:extLst>
          </p:cNvPr>
          <p:cNvSpPr txBox="1"/>
          <p:nvPr/>
        </p:nvSpPr>
        <p:spPr>
          <a:xfrm>
            <a:off x="4460964" y="142107"/>
            <a:ext cx="4339650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新潟県はどっち？？</a:t>
            </a:r>
          </a:p>
        </p:txBody>
      </p:sp>
      <p:sp>
        <p:nvSpPr>
          <p:cNvPr id="8" name="乗算記号 7">
            <a:extLst>
              <a:ext uri="{FF2B5EF4-FFF2-40B4-BE49-F238E27FC236}">
                <a16:creationId xmlns:a16="http://schemas.microsoft.com/office/drawing/2014/main" id="{2B7FC6A5-339B-4C11-B456-E81ADC9BF490}"/>
              </a:ext>
            </a:extLst>
          </p:cNvPr>
          <p:cNvSpPr/>
          <p:nvPr/>
        </p:nvSpPr>
        <p:spPr>
          <a:xfrm>
            <a:off x="6630789" y="639319"/>
            <a:ext cx="5400000" cy="5400000"/>
          </a:xfrm>
          <a:prstGeom prst="mathMultiply">
            <a:avLst>
              <a:gd name="adj1" fmla="val 110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3" name="correct007">
            <a:hlinkClick r:id="" action="ppaction://media"/>
            <a:extLst>
              <a:ext uri="{FF2B5EF4-FFF2-40B4-BE49-F238E27FC236}">
                <a16:creationId xmlns:a16="http://schemas.microsoft.com/office/drawing/2014/main" id="{F9F1E19B-D3AC-4B2D-B108-B6D00A6C34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3932366" y="6179623"/>
            <a:ext cx="609600" cy="609600"/>
          </a:xfrm>
          <a:prstGeom prst="rect">
            <a:avLst/>
          </a:prstGeom>
        </p:spPr>
      </p:pic>
      <p:pic>
        <p:nvPicPr>
          <p:cNvPr id="19" name="blip01">
            <a:hlinkClick r:id="" action="ppaction://media"/>
            <a:extLst>
              <a:ext uri="{FF2B5EF4-FFF2-40B4-BE49-F238E27FC236}">
                <a16:creationId xmlns:a16="http://schemas.microsoft.com/office/drawing/2014/main" id="{D45A4AAE-B887-48AB-98D3-805FB1D7EA0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9214803" y="6161723"/>
            <a:ext cx="609600" cy="609600"/>
          </a:xfrm>
          <a:prstGeom prst="rect">
            <a:avLst/>
          </a:prstGeom>
        </p:spPr>
      </p:pic>
      <p:sp>
        <p:nvSpPr>
          <p:cNvPr id="14" name="矢印: 下 1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C03EF5E-78E7-4117-AD40-14C550B77249}"/>
              </a:ext>
            </a:extLst>
          </p:cNvPr>
          <p:cNvSpPr/>
          <p:nvPr/>
        </p:nvSpPr>
        <p:spPr>
          <a:xfrm>
            <a:off x="0" y="5817384"/>
            <a:ext cx="1728541" cy="1045466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つぎ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851578A-5D77-46C6-836B-D76477A4E5E0}"/>
              </a:ext>
            </a:extLst>
          </p:cNvPr>
          <p:cNvSpPr txBox="1"/>
          <p:nvPr/>
        </p:nvSpPr>
        <p:spPr>
          <a:xfrm>
            <a:off x="3370866" y="5576948"/>
            <a:ext cx="1826141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こっち！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3D19065-8337-45F4-8ED2-B36C04E202C6}"/>
              </a:ext>
            </a:extLst>
          </p:cNvPr>
          <p:cNvSpPr txBox="1"/>
          <p:nvPr/>
        </p:nvSpPr>
        <p:spPr>
          <a:xfrm>
            <a:off x="8609093" y="5601510"/>
            <a:ext cx="1826141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こっち！</a:t>
            </a: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DC25BA7F-B669-4C57-AE87-01442092BDB2}"/>
              </a:ext>
            </a:extLst>
          </p:cNvPr>
          <p:cNvSpPr/>
          <p:nvPr/>
        </p:nvSpPr>
        <p:spPr>
          <a:xfrm>
            <a:off x="2419000" y="1583887"/>
            <a:ext cx="3600000" cy="3600000"/>
          </a:xfrm>
          <a:prstGeom prst="donut">
            <a:avLst>
              <a:gd name="adj" fmla="val 903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08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audio>
              <p:cMediaNode vol="51515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audio>
              <p:cMediaNode vol="48485" showWhenStopped="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seq concurrent="1" nextAc="seek">
              <p:cTn id="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" fill="hold">
                      <p:stCondLst>
                        <p:cond delay="0"/>
                      </p:stCondLst>
                      <p:childTnLst>
                        <p:par>
                          <p:cTn id="6" fill="hold">
                            <p:stCondLst>
                              <p:cond delay="0"/>
                            </p:stCondLst>
                            <p:childTnLst>
                              <p:par>
                                <p:cTn id="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977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600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D8E151D-9442-4408-B24F-572BBF831AFF}"/>
              </a:ext>
            </a:extLst>
          </p:cNvPr>
          <p:cNvSpPr txBox="1"/>
          <p:nvPr/>
        </p:nvSpPr>
        <p:spPr>
          <a:xfrm>
            <a:off x="2071413" y="916908"/>
            <a:ext cx="3721906" cy="45089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7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回</a:t>
            </a:r>
            <a:endParaRPr kumimoji="1" lang="ja-JP" altLang="en-US" sz="287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2BB61A5-7EE5-44E3-8125-AA2C86CEEE64}"/>
              </a:ext>
            </a:extLst>
          </p:cNvPr>
          <p:cNvSpPr txBox="1"/>
          <p:nvPr/>
        </p:nvSpPr>
        <p:spPr>
          <a:xfrm>
            <a:off x="7628315" y="926078"/>
            <a:ext cx="3721906" cy="45089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7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会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EBF08C0-A1D5-40C4-B553-A226357FC09A}"/>
              </a:ext>
            </a:extLst>
          </p:cNvPr>
          <p:cNvSpPr txBox="1"/>
          <p:nvPr/>
        </p:nvSpPr>
        <p:spPr>
          <a:xfrm>
            <a:off x="4788131" y="132045"/>
            <a:ext cx="385300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帰りの</a:t>
            </a:r>
            <a:r>
              <a:rPr kumimoji="1" lang="ja-JP" altLang="en-US" sz="3600" u="sng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かい</a:t>
            </a:r>
            <a:r>
              <a:rPr kumimoji="1" lang="ja-JP" altLang="en-US" sz="36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をする</a:t>
            </a:r>
          </a:p>
        </p:txBody>
      </p:sp>
      <p:sp>
        <p:nvSpPr>
          <p:cNvPr id="8" name="乗算記号 7">
            <a:extLst>
              <a:ext uri="{FF2B5EF4-FFF2-40B4-BE49-F238E27FC236}">
                <a16:creationId xmlns:a16="http://schemas.microsoft.com/office/drawing/2014/main" id="{2B7FC6A5-339B-4C11-B456-E81ADC9BF490}"/>
              </a:ext>
            </a:extLst>
          </p:cNvPr>
          <p:cNvSpPr/>
          <p:nvPr/>
        </p:nvSpPr>
        <p:spPr>
          <a:xfrm>
            <a:off x="1345791" y="602177"/>
            <a:ext cx="5400000" cy="5400000"/>
          </a:xfrm>
          <a:prstGeom prst="mathMultiply">
            <a:avLst>
              <a:gd name="adj1" fmla="val 110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3" name="correct007">
            <a:hlinkClick r:id="" action="ppaction://media"/>
            <a:extLst>
              <a:ext uri="{FF2B5EF4-FFF2-40B4-BE49-F238E27FC236}">
                <a16:creationId xmlns:a16="http://schemas.microsoft.com/office/drawing/2014/main" id="{F9F1E19B-D3AC-4B2D-B108-B6D00A6C34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32366" y="6179623"/>
            <a:ext cx="609600" cy="609600"/>
          </a:xfrm>
          <a:prstGeom prst="rect">
            <a:avLst/>
          </a:prstGeom>
        </p:spPr>
      </p:pic>
      <p:pic>
        <p:nvPicPr>
          <p:cNvPr id="19" name="blip01">
            <a:hlinkClick r:id="" action="ppaction://media"/>
            <a:extLst>
              <a:ext uri="{FF2B5EF4-FFF2-40B4-BE49-F238E27FC236}">
                <a16:creationId xmlns:a16="http://schemas.microsoft.com/office/drawing/2014/main" id="{D45A4AAE-B887-48AB-98D3-805FB1D7EA0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214803" y="6161723"/>
            <a:ext cx="609600" cy="609600"/>
          </a:xfrm>
          <a:prstGeom prst="rect">
            <a:avLst/>
          </a:prstGeom>
        </p:spPr>
      </p:pic>
      <p:sp>
        <p:nvSpPr>
          <p:cNvPr id="14" name="矢印: 下 1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C03EF5E-78E7-4117-AD40-14C550B77249}"/>
              </a:ext>
            </a:extLst>
          </p:cNvPr>
          <p:cNvSpPr/>
          <p:nvPr/>
        </p:nvSpPr>
        <p:spPr>
          <a:xfrm>
            <a:off x="0" y="5817384"/>
            <a:ext cx="1728541" cy="1045466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つぎ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851578A-5D77-46C6-836B-D76477A4E5E0}"/>
              </a:ext>
            </a:extLst>
          </p:cNvPr>
          <p:cNvSpPr txBox="1"/>
          <p:nvPr/>
        </p:nvSpPr>
        <p:spPr>
          <a:xfrm>
            <a:off x="8641134" y="5576948"/>
            <a:ext cx="1826141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こっち！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3D19065-8337-45F4-8ED2-B36C04E202C6}"/>
              </a:ext>
            </a:extLst>
          </p:cNvPr>
          <p:cNvSpPr txBox="1"/>
          <p:nvPr/>
        </p:nvSpPr>
        <p:spPr>
          <a:xfrm>
            <a:off x="3024840" y="5564368"/>
            <a:ext cx="1826141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こっち！</a:t>
            </a:r>
            <a:endParaRPr kumimoji="1" lang="ja-JP" altLang="en-US" sz="3200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DC25BA7F-B669-4C57-AE87-01442092BDB2}"/>
              </a:ext>
            </a:extLst>
          </p:cNvPr>
          <p:cNvSpPr/>
          <p:nvPr/>
        </p:nvSpPr>
        <p:spPr>
          <a:xfrm>
            <a:off x="7689268" y="1583887"/>
            <a:ext cx="3600000" cy="3600000"/>
          </a:xfrm>
          <a:prstGeom prst="donut">
            <a:avLst>
              <a:gd name="adj" fmla="val 903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5" name="矢印: 上 2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C0B5347-484C-4E56-B815-F174B2DBF9E9}"/>
              </a:ext>
            </a:extLst>
          </p:cNvPr>
          <p:cNvSpPr/>
          <p:nvPr/>
        </p:nvSpPr>
        <p:spPr>
          <a:xfrm>
            <a:off x="541" y="19217"/>
            <a:ext cx="1728000" cy="1044000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まえ</a:t>
            </a:r>
          </a:p>
        </p:txBody>
      </p:sp>
    </p:spTree>
    <p:extLst>
      <p:ext uri="{BB962C8B-B14F-4D97-AF65-F5344CB8AC3E}">
        <p14:creationId xmlns:p14="http://schemas.microsoft.com/office/powerpoint/2010/main" val="3596680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audio>
              <p:cMediaNode vol="48485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audio>
              <p:cMediaNode vol="100000" showWhenStopped="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seq concurrent="1" nextAc="seek">
              <p:cTn id="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" fill="hold">
                      <p:stCondLst>
                        <p:cond delay="0"/>
                      </p:stCondLst>
                      <p:childTnLst>
                        <p:par>
                          <p:cTn id="6" fill="hold">
                            <p:stCondLst>
                              <p:cond delay="0"/>
                            </p:stCondLst>
                            <p:childTnLst>
                              <p:par>
                                <p:cTn id="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977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600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ソース画像を表示">
            <a:extLst>
              <a:ext uri="{FF2B5EF4-FFF2-40B4-BE49-F238E27FC236}">
                <a16:creationId xmlns:a16="http://schemas.microsoft.com/office/drawing/2014/main" id="{FCBDC3D0-6AEB-4ECB-A311-BB25804332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049" y="1564188"/>
            <a:ext cx="4726231" cy="3475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ソース画像を表示">
            <a:extLst>
              <a:ext uri="{FF2B5EF4-FFF2-40B4-BE49-F238E27FC236}">
                <a16:creationId xmlns:a16="http://schemas.microsoft.com/office/drawing/2014/main" id="{C37D7C00-C248-4065-A672-4BB4D0362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1897" y="993846"/>
            <a:ext cx="5034742" cy="4355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EBF08C0-A1D5-40C4-B553-A226357FC09A}"/>
              </a:ext>
            </a:extLst>
          </p:cNvPr>
          <p:cNvSpPr txBox="1"/>
          <p:nvPr/>
        </p:nvSpPr>
        <p:spPr>
          <a:xfrm>
            <a:off x="2361777" y="132045"/>
            <a:ext cx="876802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しらいせんせいの すきなパンは・・・</a:t>
            </a:r>
            <a:r>
              <a:rPr lang="ja-JP" altLang="en-US" sz="36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？</a:t>
            </a:r>
            <a:endParaRPr kumimoji="1" lang="ja-JP" altLang="en-US" sz="36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8" name="乗算記号 7">
            <a:extLst>
              <a:ext uri="{FF2B5EF4-FFF2-40B4-BE49-F238E27FC236}">
                <a16:creationId xmlns:a16="http://schemas.microsoft.com/office/drawing/2014/main" id="{2B7FC6A5-339B-4C11-B456-E81ADC9BF490}"/>
              </a:ext>
            </a:extLst>
          </p:cNvPr>
          <p:cNvSpPr/>
          <p:nvPr/>
        </p:nvSpPr>
        <p:spPr>
          <a:xfrm>
            <a:off x="1345791" y="602177"/>
            <a:ext cx="5400000" cy="5400000"/>
          </a:xfrm>
          <a:prstGeom prst="mathMultiply">
            <a:avLst>
              <a:gd name="adj1" fmla="val 110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3" name="correct007">
            <a:hlinkClick r:id="" action="ppaction://media"/>
            <a:extLst>
              <a:ext uri="{FF2B5EF4-FFF2-40B4-BE49-F238E27FC236}">
                <a16:creationId xmlns:a16="http://schemas.microsoft.com/office/drawing/2014/main" id="{F9F1E19B-D3AC-4B2D-B108-B6D00A6C34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3932366" y="6179623"/>
            <a:ext cx="609600" cy="609600"/>
          </a:xfrm>
          <a:prstGeom prst="rect">
            <a:avLst/>
          </a:prstGeom>
        </p:spPr>
      </p:pic>
      <p:pic>
        <p:nvPicPr>
          <p:cNvPr id="19" name="blip01">
            <a:hlinkClick r:id="" action="ppaction://media"/>
            <a:extLst>
              <a:ext uri="{FF2B5EF4-FFF2-40B4-BE49-F238E27FC236}">
                <a16:creationId xmlns:a16="http://schemas.microsoft.com/office/drawing/2014/main" id="{D45A4AAE-B887-48AB-98D3-805FB1D7EA0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9214803" y="6161723"/>
            <a:ext cx="609600" cy="609600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851578A-5D77-46C6-836B-D76477A4E5E0}"/>
              </a:ext>
            </a:extLst>
          </p:cNvPr>
          <p:cNvSpPr txBox="1"/>
          <p:nvPr/>
        </p:nvSpPr>
        <p:spPr>
          <a:xfrm>
            <a:off x="8641134" y="5576948"/>
            <a:ext cx="223651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めろんぱん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3D19065-8337-45F4-8ED2-B36C04E202C6}"/>
              </a:ext>
            </a:extLst>
          </p:cNvPr>
          <p:cNvSpPr txBox="1"/>
          <p:nvPr/>
        </p:nvSpPr>
        <p:spPr>
          <a:xfrm>
            <a:off x="3024840" y="5564368"/>
            <a:ext cx="223651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かれーぱん</a:t>
            </a:r>
            <a:endParaRPr kumimoji="1" lang="ja-JP" altLang="en-US" sz="3200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DC25BA7F-B669-4C57-AE87-01442092BDB2}"/>
              </a:ext>
            </a:extLst>
          </p:cNvPr>
          <p:cNvSpPr/>
          <p:nvPr/>
        </p:nvSpPr>
        <p:spPr>
          <a:xfrm>
            <a:off x="7689268" y="1583887"/>
            <a:ext cx="3600000" cy="3600000"/>
          </a:xfrm>
          <a:prstGeom prst="donut">
            <a:avLst>
              <a:gd name="adj" fmla="val 903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5" name="矢印: 上 2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C0B5347-484C-4E56-B815-F174B2DBF9E9}"/>
              </a:ext>
            </a:extLst>
          </p:cNvPr>
          <p:cNvSpPr/>
          <p:nvPr/>
        </p:nvSpPr>
        <p:spPr>
          <a:xfrm>
            <a:off x="541" y="19217"/>
            <a:ext cx="1728000" cy="1044000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まえ</a:t>
            </a:r>
          </a:p>
        </p:txBody>
      </p:sp>
    </p:spTree>
    <p:extLst>
      <p:ext uri="{BB962C8B-B14F-4D97-AF65-F5344CB8AC3E}">
        <p14:creationId xmlns:p14="http://schemas.microsoft.com/office/powerpoint/2010/main" val="141727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audio>
              <p:cMediaNode vol="4697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audio>
              <p:cMediaNode vol="100000" showWhenStopped="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seq concurrent="1" nextAc="seek">
              <p:cTn id="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" fill="hold">
                      <p:stCondLst>
                        <p:cond delay="0"/>
                      </p:stCondLst>
                      <p:childTnLst>
                        <p:par>
                          <p:cTn id="6" fill="hold">
                            <p:stCondLst>
                              <p:cond delay="0"/>
                            </p:stCondLst>
                            <p:childTnLst>
                              <p:par>
                                <p:cTn id="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977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600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EBF08C0-A1D5-40C4-B553-A226357FC09A}"/>
              </a:ext>
            </a:extLst>
          </p:cNvPr>
          <p:cNvSpPr txBox="1"/>
          <p:nvPr/>
        </p:nvSpPr>
        <p:spPr>
          <a:xfrm>
            <a:off x="4460964" y="142107"/>
            <a:ext cx="3877985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左正解バージョン</a:t>
            </a:r>
          </a:p>
        </p:txBody>
      </p:sp>
      <p:sp>
        <p:nvSpPr>
          <p:cNvPr id="8" name="乗算記号 7">
            <a:extLst>
              <a:ext uri="{FF2B5EF4-FFF2-40B4-BE49-F238E27FC236}">
                <a16:creationId xmlns:a16="http://schemas.microsoft.com/office/drawing/2014/main" id="{2B7FC6A5-339B-4C11-B456-E81ADC9BF490}"/>
              </a:ext>
            </a:extLst>
          </p:cNvPr>
          <p:cNvSpPr/>
          <p:nvPr/>
        </p:nvSpPr>
        <p:spPr>
          <a:xfrm>
            <a:off x="6630789" y="639319"/>
            <a:ext cx="5400000" cy="5400000"/>
          </a:xfrm>
          <a:prstGeom prst="mathMultiply">
            <a:avLst>
              <a:gd name="adj1" fmla="val 110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3" name="correct007">
            <a:hlinkClick r:id="" action="ppaction://media"/>
            <a:extLst>
              <a:ext uri="{FF2B5EF4-FFF2-40B4-BE49-F238E27FC236}">
                <a16:creationId xmlns:a16="http://schemas.microsoft.com/office/drawing/2014/main" id="{F9F1E19B-D3AC-4B2D-B108-B6D00A6C34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32366" y="6179623"/>
            <a:ext cx="609600" cy="609600"/>
          </a:xfrm>
          <a:prstGeom prst="rect">
            <a:avLst/>
          </a:prstGeom>
        </p:spPr>
      </p:pic>
      <p:pic>
        <p:nvPicPr>
          <p:cNvPr id="19" name="blip01">
            <a:hlinkClick r:id="" action="ppaction://media"/>
            <a:extLst>
              <a:ext uri="{FF2B5EF4-FFF2-40B4-BE49-F238E27FC236}">
                <a16:creationId xmlns:a16="http://schemas.microsoft.com/office/drawing/2014/main" id="{D45A4AAE-B887-48AB-98D3-805FB1D7EA0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214803" y="6161723"/>
            <a:ext cx="609600" cy="609600"/>
          </a:xfrm>
          <a:prstGeom prst="rect">
            <a:avLst/>
          </a:prstGeom>
        </p:spPr>
      </p:pic>
      <p:sp>
        <p:nvSpPr>
          <p:cNvPr id="14" name="矢印: 下 1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C03EF5E-78E7-4117-AD40-14C550B77249}"/>
              </a:ext>
            </a:extLst>
          </p:cNvPr>
          <p:cNvSpPr/>
          <p:nvPr/>
        </p:nvSpPr>
        <p:spPr>
          <a:xfrm>
            <a:off x="0" y="5817384"/>
            <a:ext cx="1728541" cy="1045466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つぎ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851578A-5D77-46C6-836B-D76477A4E5E0}"/>
              </a:ext>
            </a:extLst>
          </p:cNvPr>
          <p:cNvSpPr txBox="1"/>
          <p:nvPr/>
        </p:nvSpPr>
        <p:spPr>
          <a:xfrm>
            <a:off x="3370866" y="5576948"/>
            <a:ext cx="1826141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こっち！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3D19065-8337-45F4-8ED2-B36C04E202C6}"/>
              </a:ext>
            </a:extLst>
          </p:cNvPr>
          <p:cNvSpPr txBox="1"/>
          <p:nvPr/>
        </p:nvSpPr>
        <p:spPr>
          <a:xfrm>
            <a:off x="8609093" y="5601510"/>
            <a:ext cx="1826141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こっち！</a:t>
            </a: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DC25BA7F-B669-4C57-AE87-01442092BDB2}"/>
              </a:ext>
            </a:extLst>
          </p:cNvPr>
          <p:cNvSpPr/>
          <p:nvPr/>
        </p:nvSpPr>
        <p:spPr>
          <a:xfrm>
            <a:off x="2419000" y="1583887"/>
            <a:ext cx="3600000" cy="3600000"/>
          </a:xfrm>
          <a:prstGeom prst="donut">
            <a:avLst>
              <a:gd name="adj" fmla="val 903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矢印: 上 11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3D12B30-1E6D-41E7-8C30-BE8B546A85BF}"/>
              </a:ext>
            </a:extLst>
          </p:cNvPr>
          <p:cNvSpPr/>
          <p:nvPr/>
        </p:nvSpPr>
        <p:spPr>
          <a:xfrm>
            <a:off x="541" y="19217"/>
            <a:ext cx="1728000" cy="1044000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まえ</a:t>
            </a:r>
          </a:p>
        </p:txBody>
      </p:sp>
    </p:spTree>
    <p:extLst>
      <p:ext uri="{BB962C8B-B14F-4D97-AF65-F5344CB8AC3E}">
        <p14:creationId xmlns:p14="http://schemas.microsoft.com/office/powerpoint/2010/main" val="3336139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audio>
              <p:cMediaNode vol="51515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audio>
              <p:cMediaNode vol="48485" showWhenStopped="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seq concurrent="1" nextAc="seek">
              <p:cTn id="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" fill="hold">
                      <p:stCondLst>
                        <p:cond delay="0"/>
                      </p:stCondLst>
                      <p:childTnLst>
                        <p:par>
                          <p:cTn id="6" fill="hold">
                            <p:stCondLst>
                              <p:cond delay="0"/>
                            </p:stCondLst>
                            <p:childTnLst>
                              <p:par>
                                <p:cTn id="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977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600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EBF08C0-A1D5-40C4-B553-A226357FC09A}"/>
              </a:ext>
            </a:extLst>
          </p:cNvPr>
          <p:cNvSpPr txBox="1"/>
          <p:nvPr/>
        </p:nvSpPr>
        <p:spPr>
          <a:xfrm>
            <a:off x="4788131" y="132045"/>
            <a:ext cx="385300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右正解バージョン</a:t>
            </a:r>
          </a:p>
        </p:txBody>
      </p:sp>
      <p:sp>
        <p:nvSpPr>
          <p:cNvPr id="8" name="乗算記号 7">
            <a:extLst>
              <a:ext uri="{FF2B5EF4-FFF2-40B4-BE49-F238E27FC236}">
                <a16:creationId xmlns:a16="http://schemas.microsoft.com/office/drawing/2014/main" id="{2B7FC6A5-339B-4C11-B456-E81ADC9BF490}"/>
              </a:ext>
            </a:extLst>
          </p:cNvPr>
          <p:cNvSpPr/>
          <p:nvPr/>
        </p:nvSpPr>
        <p:spPr>
          <a:xfrm>
            <a:off x="1345791" y="602177"/>
            <a:ext cx="5400000" cy="5400000"/>
          </a:xfrm>
          <a:prstGeom prst="mathMultiply">
            <a:avLst>
              <a:gd name="adj1" fmla="val 110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3" name="correct007">
            <a:hlinkClick r:id="" action="ppaction://media"/>
            <a:extLst>
              <a:ext uri="{FF2B5EF4-FFF2-40B4-BE49-F238E27FC236}">
                <a16:creationId xmlns:a16="http://schemas.microsoft.com/office/drawing/2014/main" id="{F9F1E19B-D3AC-4B2D-B108-B6D00A6C34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32366" y="6179623"/>
            <a:ext cx="609600" cy="609600"/>
          </a:xfrm>
          <a:prstGeom prst="rect">
            <a:avLst/>
          </a:prstGeom>
        </p:spPr>
      </p:pic>
      <p:pic>
        <p:nvPicPr>
          <p:cNvPr id="19" name="blip01">
            <a:hlinkClick r:id="" action="ppaction://media"/>
            <a:extLst>
              <a:ext uri="{FF2B5EF4-FFF2-40B4-BE49-F238E27FC236}">
                <a16:creationId xmlns:a16="http://schemas.microsoft.com/office/drawing/2014/main" id="{D45A4AAE-B887-48AB-98D3-805FB1D7EA0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214803" y="6161723"/>
            <a:ext cx="609600" cy="609600"/>
          </a:xfrm>
          <a:prstGeom prst="rect">
            <a:avLst/>
          </a:prstGeom>
        </p:spPr>
      </p:pic>
      <p:sp>
        <p:nvSpPr>
          <p:cNvPr id="14" name="矢印: 下 1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C03EF5E-78E7-4117-AD40-14C550B77249}"/>
              </a:ext>
            </a:extLst>
          </p:cNvPr>
          <p:cNvSpPr/>
          <p:nvPr/>
        </p:nvSpPr>
        <p:spPr>
          <a:xfrm>
            <a:off x="0" y="5817384"/>
            <a:ext cx="1728541" cy="1045466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つぎ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851578A-5D77-46C6-836B-D76477A4E5E0}"/>
              </a:ext>
            </a:extLst>
          </p:cNvPr>
          <p:cNvSpPr txBox="1"/>
          <p:nvPr/>
        </p:nvSpPr>
        <p:spPr>
          <a:xfrm>
            <a:off x="8641134" y="5576948"/>
            <a:ext cx="1826141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こっち！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3D19065-8337-45F4-8ED2-B36C04E202C6}"/>
              </a:ext>
            </a:extLst>
          </p:cNvPr>
          <p:cNvSpPr txBox="1"/>
          <p:nvPr/>
        </p:nvSpPr>
        <p:spPr>
          <a:xfrm>
            <a:off x="3024840" y="5564368"/>
            <a:ext cx="1826141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こっち！</a:t>
            </a:r>
            <a:endParaRPr kumimoji="1" lang="ja-JP" altLang="en-US" sz="3200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DC25BA7F-B669-4C57-AE87-01442092BDB2}"/>
              </a:ext>
            </a:extLst>
          </p:cNvPr>
          <p:cNvSpPr/>
          <p:nvPr/>
        </p:nvSpPr>
        <p:spPr>
          <a:xfrm>
            <a:off x="7689268" y="1583887"/>
            <a:ext cx="3600000" cy="3600000"/>
          </a:xfrm>
          <a:prstGeom prst="donut">
            <a:avLst>
              <a:gd name="adj" fmla="val 903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5" name="矢印: 上 2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C0B5347-484C-4E56-B815-F174B2DBF9E9}"/>
              </a:ext>
            </a:extLst>
          </p:cNvPr>
          <p:cNvSpPr/>
          <p:nvPr/>
        </p:nvSpPr>
        <p:spPr>
          <a:xfrm>
            <a:off x="541" y="19217"/>
            <a:ext cx="1728000" cy="1044000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まえ</a:t>
            </a:r>
          </a:p>
        </p:txBody>
      </p:sp>
    </p:spTree>
    <p:extLst>
      <p:ext uri="{BB962C8B-B14F-4D97-AF65-F5344CB8AC3E}">
        <p14:creationId xmlns:p14="http://schemas.microsoft.com/office/powerpoint/2010/main" val="3125167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audio>
              <p:cMediaNode vol="48485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audio>
              <p:cMediaNode vol="100000" showWhenStopped="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seq concurrent="1" nextAc="seek">
              <p:cTn id="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" fill="hold">
                      <p:stCondLst>
                        <p:cond delay="0"/>
                      </p:stCondLst>
                      <p:childTnLst>
                        <p:par>
                          <p:cTn id="6" fill="hold">
                            <p:stCondLst>
                              <p:cond delay="0"/>
                            </p:stCondLst>
                            <p:childTnLst>
                              <p:par>
                                <p:cTn id="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977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600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F5BD18646FB3547A591EAFDD94F461C" ma:contentTypeVersion="2" ma:contentTypeDescription="新しいドキュメントを作成します。" ma:contentTypeScope="" ma:versionID="567e04ca1420afa64542c4b85ee5f359">
  <xsd:schema xmlns:xsd="http://www.w3.org/2001/XMLSchema" xmlns:xs="http://www.w3.org/2001/XMLSchema" xmlns:p="http://schemas.microsoft.com/office/2006/metadata/properties" xmlns:ns2="bec2926a-e4ce-4b23-8b42-f1d560ccd43c" targetNamespace="http://schemas.microsoft.com/office/2006/metadata/properties" ma:root="true" ma:fieldsID="a29d1efaf1b0e121156ec4d90b261104" ns2:_="">
    <xsd:import namespace="bec2926a-e4ce-4b23-8b42-f1d560ccd4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c2926a-e4ce-4b23-8b42-f1d560ccd4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8FC04E-9FAA-4BF8-9592-CEDF3CC9EA9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FBAD08A-6D3D-46D6-91DA-F69B5D32F1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c2926a-e4ce-4b23-8b42-f1d560ccd4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58C9DC-244E-41D5-99B3-A0DD004640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57</Words>
  <Application>Microsoft Office PowerPoint</Application>
  <PresentationFormat>ワイド画面</PresentationFormat>
  <Paragraphs>25</Paragraphs>
  <Slides>5</Slides>
  <Notes>0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UD デジタル 教科書体 N-B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白井　悠暉</dc:creator>
  <cp:lastModifiedBy>白井　悠暉</cp:lastModifiedBy>
  <cp:revision>20</cp:revision>
  <dcterms:created xsi:type="dcterms:W3CDTF">2021-07-27T07:29:34Z</dcterms:created>
  <dcterms:modified xsi:type="dcterms:W3CDTF">2022-01-06T01:18:06Z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0x0101000F5BD18646FB3547A591EAFDD94F461C</vt:lpwstr>
  </property>
</Properties>
</file>