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824315-6460-421E-B35B-5ECF750F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C32AB8-53BA-4E3E-8F35-106BC489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D356-82EE-40F8-B662-FF185676BAF4}" type="datetimeFigureOut">
              <a:rPr kumimoji="1" lang="ja-JP" altLang="en-US" smtClean="0"/>
              <a:t>2018/9/18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BA8CB4D-580F-413E-A520-6AD24D0E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67A7DB-CBAD-4CDB-A6B7-87F9DAF0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E565-6915-49C4-A89F-4C97DCB54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45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3A88B4D-804F-4DE0-BED3-DA1D6382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1FD76A-C4BC-4855-B67C-67B8719B3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F48900-6E53-4A2F-B875-FD83F1110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5D356-82EE-40F8-B662-FF185676BAF4}" type="datetimeFigureOut">
              <a:rPr kumimoji="1" lang="ja-JP" altLang="en-US" smtClean="0"/>
              <a:t>2018/9/18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48BFF0-19E7-4049-9CEC-8A4DDFA7E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DAA91C-F3B1-4E02-B6A2-1F1BEA68B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CE565-6915-49C4-A89F-4C97DCB54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42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7F580B2-3DCF-4947-BB62-B55990E4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sz="5400" b="1"/>
              <a:t>（地震の後の集会にて）</a:t>
            </a:r>
            <a:br>
              <a:rPr kumimoji="1" lang="en-US" altLang="ja-JP" sz="5400" b="1"/>
            </a:br>
            <a:r>
              <a:rPr kumimoji="1" lang="en-US" altLang="ja-JP" sz="5400" b="1"/>
              <a:t>◆</a:t>
            </a:r>
            <a:r>
              <a:rPr kumimoji="1" lang="ja-JP" altLang="en-US" sz="5400" b="1"/>
              <a:t>なんで、ドキドキするの？</a:t>
            </a:r>
            <a:br>
              <a:rPr kumimoji="1" lang="en-US" altLang="ja-JP" sz="5400" b="1"/>
            </a:br>
            <a:r>
              <a:rPr kumimoji="1" lang="en-US" altLang="ja-JP" sz="5400" b="1"/>
              <a:t>◆</a:t>
            </a:r>
            <a:r>
              <a:rPr kumimoji="1" lang="ja-JP" altLang="en-US" sz="5400" b="1"/>
              <a:t>何でトイレに一人で</a:t>
            </a:r>
            <a:br>
              <a:rPr kumimoji="1" lang="en-US" altLang="ja-JP" sz="5400" b="1"/>
            </a:br>
            <a:r>
              <a:rPr kumimoji="1" lang="ja-JP" altLang="en-US" sz="5400" b="1"/>
              <a:t>　　行けなくなったの？</a:t>
            </a:r>
            <a:endParaRPr kumimoji="1" lang="ja-JP" altLang="en-US" sz="7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FEC581-5C87-49E5-B514-C97C3F0224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7B3520B-C147-47BE-9F51-736B8A24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b="1"/>
              <a:t>あるところに　飯野人がいました</a:t>
            </a:r>
            <a:endParaRPr kumimoji="1" lang="ja-JP" altLang="en-US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D654D0-6EBC-401E-89CF-43732AFF9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2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B453E07-B5C2-4C1D-A00E-F294976E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F616EE-640E-4708-BEA2-454FC25226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1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4E7DF87-8B69-4B10-AB94-95C77D8C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じだい</a:t>
            </a:r>
            <a:r>
              <a:rPr lang="ja-JP" altLang="en-US"/>
              <a:t>は　ながれて・・・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78A230-7444-4BB2-A829-1CB974800D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5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0209F83-CC28-410D-B91A-D8C3112C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やよいじだい　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F13BD5-E889-4E6E-90B5-147ED49AD4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5A7932A-6159-4A0D-B009-95951B4E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ぶし　さむらい　のじだい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C60DAEF-2138-4DD8-9584-BEEA1D5D6B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19B7916-4DD5-4760-8952-73702601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そして・・・いまも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C5350D-FAA7-4F6C-8DD2-EFBD7D863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4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5D9F4BB-63B5-4846-902A-6484B755F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いろんな刺激の例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2F4F62-7EA5-43DC-81E7-0EF2F650CF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画面に合わせる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（地震の後の集会にて） ◆なんで、ドキドキするの？ ◆何でトイレに一人で 　　行けなくなったの？</vt:lpstr>
      <vt:lpstr>あるところに　飯野人がいました</vt:lpstr>
      <vt:lpstr>PowerPoint プレゼンテーション</vt:lpstr>
      <vt:lpstr>じだいは　ながれて・・・</vt:lpstr>
      <vt:lpstr>やよいじだい　</vt:lpstr>
      <vt:lpstr>ぶし　さむらい　のじだい</vt:lpstr>
      <vt:lpstr>そして・・・いまも</vt:lpstr>
      <vt:lpstr>いろんな刺激の例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（地震の後の集会にて） ◆なんで、ドキドキするの？ ◆何でトイレに一人で 　　行けなくなったの？</dc:title>
  <dc:creator>VAIO001</dc:creator>
  <cp:lastModifiedBy>VAIO001</cp:lastModifiedBy>
  <cp:revision>1</cp:revision>
  <dcterms:created xsi:type="dcterms:W3CDTF">2018-09-18T06:24:58Z</dcterms:created>
  <dcterms:modified xsi:type="dcterms:W3CDTF">2018-09-18T06:24:58Z</dcterms:modified>
</cp:coreProperties>
</file>