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03" r:id="rId2"/>
    <p:sldId id="304" r:id="rId3"/>
    <p:sldId id="305" r:id="rId4"/>
    <p:sldId id="306" r:id="rId5"/>
    <p:sldId id="278" r:id="rId6"/>
    <p:sldId id="307" r:id="rId7"/>
    <p:sldId id="263" r:id="rId8"/>
    <p:sldId id="264" r:id="rId9"/>
    <p:sldId id="308" r:id="rId10"/>
    <p:sldId id="266" r:id="rId11"/>
    <p:sldId id="269" r:id="rId12"/>
    <p:sldId id="273" r:id="rId13"/>
    <p:sldId id="274" r:id="rId14"/>
    <p:sldId id="275" r:id="rId15"/>
    <p:sldId id="270" r:id="rId16"/>
    <p:sldId id="279" r:id="rId17"/>
    <p:sldId id="301" r:id="rId18"/>
    <p:sldId id="311" r:id="rId19"/>
    <p:sldId id="283" r:id="rId20"/>
    <p:sldId id="309" r:id="rId21"/>
    <p:sldId id="284" r:id="rId22"/>
    <p:sldId id="285" r:id="rId23"/>
    <p:sldId id="312" r:id="rId24"/>
    <p:sldId id="286" r:id="rId25"/>
    <p:sldId id="289" r:id="rId26"/>
    <p:sldId id="310" r:id="rId27"/>
    <p:sldId id="290" r:id="rId28"/>
    <p:sldId id="287" r:id="rId29"/>
    <p:sldId id="293" r:id="rId30"/>
    <p:sldId id="302" r:id="rId31"/>
    <p:sldId id="296" r:id="rId32"/>
  </p:sldIdLst>
  <p:sldSz cx="9906000" cy="6858000" type="A4"/>
  <p:notesSz cx="9906000" cy="6784975"/>
  <p:defaultTextStyle>
    <a:defPPr>
      <a:defRPr lang="ja-JP"/>
    </a:defPPr>
    <a:lvl1pPr marL="0" algn="l" defTabSz="957814" rtl="0" eaLnBrk="1" latinLnBrk="0" hangingPunct="1">
      <a:defRPr kumimoji="1" sz="1800" kern="1200">
        <a:solidFill>
          <a:schemeClr val="tx1"/>
        </a:solidFill>
        <a:latin typeface="+mn-lt"/>
        <a:ea typeface="+mn-ea"/>
        <a:cs typeface="+mn-cs"/>
      </a:defRPr>
    </a:lvl1pPr>
    <a:lvl2pPr marL="478906" algn="l" defTabSz="957814" rtl="0" eaLnBrk="1" latinLnBrk="0" hangingPunct="1">
      <a:defRPr kumimoji="1" sz="1800" kern="1200">
        <a:solidFill>
          <a:schemeClr val="tx1"/>
        </a:solidFill>
        <a:latin typeface="+mn-lt"/>
        <a:ea typeface="+mn-ea"/>
        <a:cs typeface="+mn-cs"/>
      </a:defRPr>
    </a:lvl2pPr>
    <a:lvl3pPr marL="957814" algn="l" defTabSz="957814" rtl="0" eaLnBrk="1" latinLnBrk="0" hangingPunct="1">
      <a:defRPr kumimoji="1" sz="1800" kern="1200">
        <a:solidFill>
          <a:schemeClr val="tx1"/>
        </a:solidFill>
        <a:latin typeface="+mn-lt"/>
        <a:ea typeface="+mn-ea"/>
        <a:cs typeface="+mn-cs"/>
      </a:defRPr>
    </a:lvl3pPr>
    <a:lvl4pPr marL="1436722" algn="l" defTabSz="957814" rtl="0" eaLnBrk="1" latinLnBrk="0" hangingPunct="1">
      <a:defRPr kumimoji="1" sz="1800" kern="1200">
        <a:solidFill>
          <a:schemeClr val="tx1"/>
        </a:solidFill>
        <a:latin typeface="+mn-lt"/>
        <a:ea typeface="+mn-ea"/>
        <a:cs typeface="+mn-cs"/>
      </a:defRPr>
    </a:lvl4pPr>
    <a:lvl5pPr marL="1915629" algn="l" defTabSz="957814" rtl="0" eaLnBrk="1" latinLnBrk="0" hangingPunct="1">
      <a:defRPr kumimoji="1" sz="1800" kern="1200">
        <a:solidFill>
          <a:schemeClr val="tx1"/>
        </a:solidFill>
        <a:latin typeface="+mn-lt"/>
        <a:ea typeface="+mn-ea"/>
        <a:cs typeface="+mn-cs"/>
      </a:defRPr>
    </a:lvl5pPr>
    <a:lvl6pPr marL="2394536" algn="l" defTabSz="957814" rtl="0" eaLnBrk="1" latinLnBrk="0" hangingPunct="1">
      <a:defRPr kumimoji="1" sz="1800" kern="1200">
        <a:solidFill>
          <a:schemeClr val="tx1"/>
        </a:solidFill>
        <a:latin typeface="+mn-lt"/>
        <a:ea typeface="+mn-ea"/>
        <a:cs typeface="+mn-cs"/>
      </a:defRPr>
    </a:lvl6pPr>
    <a:lvl7pPr marL="2873443" algn="l" defTabSz="957814" rtl="0" eaLnBrk="1" latinLnBrk="0" hangingPunct="1">
      <a:defRPr kumimoji="1" sz="1800" kern="1200">
        <a:solidFill>
          <a:schemeClr val="tx1"/>
        </a:solidFill>
        <a:latin typeface="+mn-lt"/>
        <a:ea typeface="+mn-ea"/>
        <a:cs typeface="+mn-cs"/>
      </a:defRPr>
    </a:lvl7pPr>
    <a:lvl8pPr marL="3352352" algn="l" defTabSz="957814" rtl="0" eaLnBrk="1" latinLnBrk="0" hangingPunct="1">
      <a:defRPr kumimoji="1" sz="1800" kern="1200">
        <a:solidFill>
          <a:schemeClr val="tx1"/>
        </a:solidFill>
        <a:latin typeface="+mn-lt"/>
        <a:ea typeface="+mn-ea"/>
        <a:cs typeface="+mn-cs"/>
      </a:defRPr>
    </a:lvl8pPr>
    <a:lvl9pPr marL="3831261" algn="l" defTabSz="957814"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guide id="3" orient="horz" pos="2160">
          <p15:clr>
            <a:srgbClr val="A4A3A4"/>
          </p15:clr>
        </p15:guide>
        <p15:guide id="4" pos="3120">
          <p15:clr>
            <a:srgbClr val="A4A3A4"/>
          </p15:clr>
        </p15:guide>
      </p15:sldGuideLst>
    </p:ext>
    <p:ext uri="{2D200454-40CA-4A62-9FC3-DE9A4176ACB9}">
      <p15:notesGuideLst xmlns:p15="http://schemas.microsoft.com/office/powerpoint/2012/main">
        <p15:guide id="1" orient="horz" pos="2137" userDrawn="1">
          <p15:clr>
            <a:srgbClr val="A4A3A4"/>
          </p15:clr>
        </p15:guide>
        <p15:guide id="2" pos="312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1BB9D"/>
    <a:srgbClr val="FFFF69"/>
    <a:srgbClr val="FFFF99"/>
    <a:srgbClr val="E8BAE8"/>
    <a:srgbClr val="9FFFDF"/>
    <a:srgbClr val="FF9966"/>
    <a:srgbClr val="FF99FF"/>
    <a:srgbClr val="FF0066"/>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7" autoAdjust="0"/>
    <p:restoredTop sz="76923" autoAdjust="0"/>
  </p:normalViewPr>
  <p:slideViewPr>
    <p:cSldViewPr>
      <p:cViewPr varScale="1">
        <p:scale>
          <a:sx n="57" d="100"/>
          <a:sy n="57" d="100"/>
        </p:scale>
        <p:origin x="1578" y="42"/>
      </p:cViewPr>
      <p:guideLst>
        <p:guide orient="horz" pos="2382"/>
        <p:guide pos="3368"/>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4" d="100"/>
          <a:sy n="74" d="100"/>
        </p:scale>
        <p:origin x="-1734" y="-90"/>
      </p:cViewPr>
      <p:guideLst>
        <p:guide orient="horz" pos="2137"/>
        <p:guide pos="312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92600" cy="338979"/>
          </a:xfrm>
          <a:prstGeom prst="rect">
            <a:avLst/>
          </a:prstGeom>
        </p:spPr>
        <p:txBody>
          <a:bodyPr vert="horz" lIns="90818" tIns="45409" rIns="90818" bIns="4540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11107" y="0"/>
            <a:ext cx="4292600" cy="338979"/>
          </a:xfrm>
          <a:prstGeom prst="rect">
            <a:avLst/>
          </a:prstGeom>
        </p:spPr>
        <p:txBody>
          <a:bodyPr vert="horz" lIns="90818" tIns="45409" rIns="90818" bIns="45409" rtlCol="0"/>
          <a:lstStyle>
            <a:lvl1pPr algn="r">
              <a:defRPr sz="1200"/>
            </a:lvl1pPr>
          </a:lstStyle>
          <a:p>
            <a:fld id="{8FF53AA8-A118-418E-89D9-16CF646BA2A5}" type="datetimeFigureOut">
              <a:rPr kumimoji="1" lang="ja-JP" altLang="en-US" smtClean="0"/>
              <a:t>2022/2/8</a:t>
            </a:fld>
            <a:endParaRPr kumimoji="1" lang="ja-JP" altLang="en-US"/>
          </a:p>
        </p:txBody>
      </p:sp>
      <p:sp>
        <p:nvSpPr>
          <p:cNvPr id="4" name="フッター プレースホルダー 3"/>
          <p:cNvSpPr>
            <a:spLocks noGrp="1"/>
          </p:cNvSpPr>
          <p:nvPr>
            <p:ph type="ftr" sz="quarter" idx="2"/>
          </p:nvPr>
        </p:nvSpPr>
        <p:spPr>
          <a:xfrm>
            <a:off x="0" y="6444914"/>
            <a:ext cx="4292600" cy="338978"/>
          </a:xfrm>
          <a:prstGeom prst="rect">
            <a:avLst/>
          </a:prstGeom>
        </p:spPr>
        <p:txBody>
          <a:bodyPr vert="horz" lIns="90818" tIns="45409" rIns="90818" bIns="4540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11107" y="6444914"/>
            <a:ext cx="4292600" cy="338978"/>
          </a:xfrm>
          <a:prstGeom prst="rect">
            <a:avLst/>
          </a:prstGeom>
        </p:spPr>
        <p:txBody>
          <a:bodyPr vert="horz" lIns="90818" tIns="45409" rIns="90818" bIns="45409" rtlCol="0" anchor="b"/>
          <a:lstStyle>
            <a:lvl1pPr algn="r">
              <a:defRPr sz="1200"/>
            </a:lvl1pPr>
          </a:lstStyle>
          <a:p>
            <a:fld id="{126235E5-5A19-4C76-BF2A-5468D8ACAD6D}" type="slidenum">
              <a:rPr kumimoji="1" lang="ja-JP" altLang="en-US" smtClean="0"/>
              <a:t>‹#›</a:t>
            </a:fld>
            <a:endParaRPr kumimoji="1" lang="ja-JP" altLang="en-US"/>
          </a:p>
        </p:txBody>
      </p:sp>
    </p:spTree>
    <p:extLst>
      <p:ext uri="{BB962C8B-B14F-4D97-AF65-F5344CB8AC3E}">
        <p14:creationId xmlns:p14="http://schemas.microsoft.com/office/powerpoint/2010/main" val="1767095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92600" cy="339249"/>
          </a:xfrm>
          <a:prstGeom prst="rect">
            <a:avLst/>
          </a:prstGeom>
        </p:spPr>
        <p:txBody>
          <a:bodyPr vert="horz" lIns="90818" tIns="45409" rIns="90818" bIns="45409" rtlCol="0"/>
          <a:lstStyle>
            <a:lvl1pPr algn="l">
              <a:defRPr sz="1200"/>
            </a:lvl1pPr>
          </a:lstStyle>
          <a:p>
            <a:endParaRPr kumimoji="1" lang="ja-JP" altLang="en-US"/>
          </a:p>
        </p:txBody>
      </p:sp>
      <p:sp>
        <p:nvSpPr>
          <p:cNvPr id="3" name="日付プレースホルダー 2"/>
          <p:cNvSpPr>
            <a:spLocks noGrp="1"/>
          </p:cNvSpPr>
          <p:nvPr>
            <p:ph type="dt" idx="1"/>
          </p:nvPr>
        </p:nvSpPr>
        <p:spPr>
          <a:xfrm>
            <a:off x="5611107" y="0"/>
            <a:ext cx="4292600" cy="339249"/>
          </a:xfrm>
          <a:prstGeom prst="rect">
            <a:avLst/>
          </a:prstGeom>
        </p:spPr>
        <p:txBody>
          <a:bodyPr vert="horz" lIns="90818" tIns="45409" rIns="90818" bIns="45409" rtlCol="0"/>
          <a:lstStyle>
            <a:lvl1pPr algn="r">
              <a:defRPr sz="1200"/>
            </a:lvl1pPr>
          </a:lstStyle>
          <a:p>
            <a:fld id="{6F031346-58F4-4272-A441-A2C86E890558}" type="datetimeFigureOut">
              <a:rPr kumimoji="1" lang="ja-JP" altLang="en-US" smtClean="0"/>
              <a:t>2022/2/8</a:t>
            </a:fld>
            <a:endParaRPr kumimoji="1" lang="ja-JP" altLang="en-US"/>
          </a:p>
        </p:txBody>
      </p:sp>
      <p:sp>
        <p:nvSpPr>
          <p:cNvPr id="4" name="スライド イメージ プレースホルダー 3"/>
          <p:cNvSpPr>
            <a:spLocks noGrp="1" noRot="1" noChangeAspect="1"/>
          </p:cNvSpPr>
          <p:nvPr>
            <p:ph type="sldImg" idx="2"/>
          </p:nvPr>
        </p:nvSpPr>
        <p:spPr>
          <a:xfrm>
            <a:off x="3116263" y="509588"/>
            <a:ext cx="3673475" cy="2543175"/>
          </a:xfrm>
          <a:prstGeom prst="rect">
            <a:avLst/>
          </a:prstGeom>
          <a:noFill/>
          <a:ln w="12700">
            <a:solidFill>
              <a:prstClr val="black"/>
            </a:solidFill>
          </a:ln>
        </p:spPr>
        <p:txBody>
          <a:bodyPr vert="horz" lIns="90818" tIns="45409" rIns="90818" bIns="45409" rtlCol="0" anchor="ctr"/>
          <a:lstStyle/>
          <a:p>
            <a:endParaRPr lang="ja-JP" altLang="en-US"/>
          </a:p>
        </p:txBody>
      </p:sp>
      <p:sp>
        <p:nvSpPr>
          <p:cNvPr id="5" name="ノート プレースホルダー 4"/>
          <p:cNvSpPr>
            <a:spLocks noGrp="1"/>
          </p:cNvSpPr>
          <p:nvPr>
            <p:ph type="body" sz="quarter" idx="3"/>
          </p:nvPr>
        </p:nvSpPr>
        <p:spPr>
          <a:xfrm>
            <a:off x="990600" y="3222863"/>
            <a:ext cx="7924800" cy="3053239"/>
          </a:xfrm>
          <a:prstGeom prst="rect">
            <a:avLst/>
          </a:prstGeom>
        </p:spPr>
        <p:txBody>
          <a:bodyPr vert="horz" lIns="90818" tIns="45409" rIns="90818" bIns="4540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444549"/>
            <a:ext cx="4292600" cy="339249"/>
          </a:xfrm>
          <a:prstGeom prst="rect">
            <a:avLst/>
          </a:prstGeom>
        </p:spPr>
        <p:txBody>
          <a:bodyPr vert="horz" lIns="90818" tIns="45409" rIns="90818" bIns="4540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11107" y="6444549"/>
            <a:ext cx="4292600" cy="339249"/>
          </a:xfrm>
          <a:prstGeom prst="rect">
            <a:avLst/>
          </a:prstGeom>
        </p:spPr>
        <p:txBody>
          <a:bodyPr vert="horz" lIns="90818" tIns="45409" rIns="90818" bIns="45409" rtlCol="0" anchor="b"/>
          <a:lstStyle>
            <a:lvl1pPr algn="r">
              <a:defRPr sz="1200"/>
            </a:lvl1pPr>
          </a:lstStyle>
          <a:p>
            <a:fld id="{A22D0016-E860-497C-B2AB-6549072D46EE}" type="slidenum">
              <a:rPr kumimoji="1" lang="ja-JP" altLang="en-US" smtClean="0"/>
              <a:t>‹#›</a:t>
            </a:fld>
            <a:endParaRPr kumimoji="1" lang="ja-JP" altLang="en-US"/>
          </a:p>
        </p:txBody>
      </p:sp>
    </p:spTree>
    <p:extLst>
      <p:ext uri="{BB962C8B-B14F-4D97-AF65-F5344CB8AC3E}">
        <p14:creationId xmlns:p14="http://schemas.microsoft.com/office/powerpoint/2010/main" val="3323393073"/>
      </p:ext>
    </p:extLst>
  </p:cSld>
  <p:clrMap bg1="lt1" tx1="dk1" bg2="lt2" tx2="dk2" accent1="accent1" accent2="accent2" accent3="accent3" accent4="accent4" accent5="accent5" accent6="accent6" hlink="hlink" folHlink="folHlink"/>
  <p:notesStyle>
    <a:lvl1pPr marL="0" algn="l" defTabSz="839694" rtl="0" eaLnBrk="1" latinLnBrk="0" hangingPunct="1">
      <a:defRPr kumimoji="1" sz="1100" kern="1200">
        <a:solidFill>
          <a:schemeClr val="tx1"/>
        </a:solidFill>
        <a:latin typeface="+mn-lt"/>
        <a:ea typeface="+mn-ea"/>
        <a:cs typeface="+mn-cs"/>
      </a:defRPr>
    </a:lvl1pPr>
    <a:lvl2pPr marL="419847" algn="l" defTabSz="839694" rtl="0" eaLnBrk="1" latinLnBrk="0" hangingPunct="1">
      <a:defRPr kumimoji="1" sz="1100" kern="1200">
        <a:solidFill>
          <a:schemeClr val="tx1"/>
        </a:solidFill>
        <a:latin typeface="+mn-lt"/>
        <a:ea typeface="+mn-ea"/>
        <a:cs typeface="+mn-cs"/>
      </a:defRPr>
    </a:lvl2pPr>
    <a:lvl3pPr marL="839694" algn="l" defTabSz="839694" rtl="0" eaLnBrk="1" latinLnBrk="0" hangingPunct="1">
      <a:defRPr kumimoji="1" sz="1100" kern="1200">
        <a:solidFill>
          <a:schemeClr val="tx1"/>
        </a:solidFill>
        <a:latin typeface="+mn-lt"/>
        <a:ea typeface="+mn-ea"/>
        <a:cs typeface="+mn-cs"/>
      </a:defRPr>
    </a:lvl3pPr>
    <a:lvl4pPr marL="1259540" algn="l" defTabSz="839694" rtl="0" eaLnBrk="1" latinLnBrk="0" hangingPunct="1">
      <a:defRPr kumimoji="1" sz="1100" kern="1200">
        <a:solidFill>
          <a:schemeClr val="tx1"/>
        </a:solidFill>
        <a:latin typeface="+mn-lt"/>
        <a:ea typeface="+mn-ea"/>
        <a:cs typeface="+mn-cs"/>
      </a:defRPr>
    </a:lvl4pPr>
    <a:lvl5pPr marL="1679387" algn="l" defTabSz="839694" rtl="0" eaLnBrk="1" latinLnBrk="0" hangingPunct="1">
      <a:defRPr kumimoji="1" sz="1100" kern="1200">
        <a:solidFill>
          <a:schemeClr val="tx1"/>
        </a:solidFill>
        <a:latin typeface="+mn-lt"/>
        <a:ea typeface="+mn-ea"/>
        <a:cs typeface="+mn-cs"/>
      </a:defRPr>
    </a:lvl5pPr>
    <a:lvl6pPr marL="2099234" algn="l" defTabSz="839694" rtl="0" eaLnBrk="1" latinLnBrk="0" hangingPunct="1">
      <a:defRPr kumimoji="1" sz="1100" kern="1200">
        <a:solidFill>
          <a:schemeClr val="tx1"/>
        </a:solidFill>
        <a:latin typeface="+mn-lt"/>
        <a:ea typeface="+mn-ea"/>
        <a:cs typeface="+mn-cs"/>
      </a:defRPr>
    </a:lvl6pPr>
    <a:lvl7pPr marL="2519081" algn="l" defTabSz="839694" rtl="0" eaLnBrk="1" latinLnBrk="0" hangingPunct="1">
      <a:defRPr kumimoji="1" sz="1100" kern="1200">
        <a:solidFill>
          <a:schemeClr val="tx1"/>
        </a:solidFill>
        <a:latin typeface="+mn-lt"/>
        <a:ea typeface="+mn-ea"/>
        <a:cs typeface="+mn-cs"/>
      </a:defRPr>
    </a:lvl7pPr>
    <a:lvl8pPr marL="2938927" algn="l" defTabSz="839694" rtl="0" eaLnBrk="1" latinLnBrk="0" hangingPunct="1">
      <a:defRPr kumimoji="1" sz="1100" kern="1200">
        <a:solidFill>
          <a:schemeClr val="tx1"/>
        </a:solidFill>
        <a:latin typeface="+mn-lt"/>
        <a:ea typeface="+mn-ea"/>
        <a:cs typeface="+mn-cs"/>
      </a:defRPr>
    </a:lvl8pPr>
    <a:lvl9pPr marL="3358774" algn="l" defTabSz="839694"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16263" y="509588"/>
            <a:ext cx="3673475" cy="2543175"/>
          </a:xfrm>
        </p:spPr>
      </p:sp>
      <p:sp>
        <p:nvSpPr>
          <p:cNvPr id="3" name="ノート プレースホルダー 2"/>
          <p:cNvSpPr>
            <a:spLocks noGrp="1"/>
          </p:cNvSpPr>
          <p:nvPr>
            <p:ph type="body" idx="1"/>
          </p:nvPr>
        </p:nvSpPr>
        <p:spPr/>
        <p:txBody>
          <a:bodyPr/>
          <a:lstStyle/>
          <a:p>
            <a:r>
              <a:rPr kumimoji="1" lang="ja-JP" altLang="en-US" dirty="0" smtClean="0"/>
              <a:t>◆</a:t>
            </a:r>
            <a:endParaRPr kumimoji="1" lang="en-US" altLang="ja-JP" dirty="0" smtClean="0"/>
          </a:p>
          <a:p>
            <a:r>
              <a:rPr kumimoji="1" lang="ja-JP" altLang="en-US" dirty="0" smtClean="0"/>
              <a:t>心のコップをまっすぐにしてください。</a:t>
            </a:r>
            <a:endParaRPr kumimoji="1" lang="en-US" altLang="ja-JP" dirty="0" smtClean="0"/>
          </a:p>
          <a:p>
            <a:r>
              <a:rPr kumimoji="1" lang="ja-JP" altLang="en-US" dirty="0" smtClean="0"/>
              <a:t>準備はいいですか。◆</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a:t>
            </a:fld>
            <a:endParaRPr kumimoji="1" lang="ja-JP" altLang="en-US"/>
          </a:p>
        </p:txBody>
      </p:sp>
    </p:spTree>
    <p:extLst>
      <p:ext uri="{BB962C8B-B14F-4D97-AF65-F5344CB8AC3E}">
        <p14:creationId xmlns:p14="http://schemas.microsoft.com/office/powerpoint/2010/main" val="195341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◆もう終わった。みんなまだかな。</a:t>
            </a:r>
            <a:endParaRPr kumimoji="1" lang="en-US" altLang="ja-JP" dirty="0" smtClean="0"/>
          </a:p>
          <a:p>
            <a:r>
              <a:rPr kumimoji="1" lang="ja-JP" altLang="en-US" dirty="0" smtClean="0"/>
              <a:t>◆ぼくの考えは、よかったのかな。</a:t>
            </a:r>
            <a:endParaRPr kumimoji="1" lang="en-US" altLang="ja-JP" dirty="0" smtClean="0"/>
          </a:p>
          <a:p>
            <a:endParaRPr kumimoji="1" lang="en-US" altLang="ja-JP" dirty="0" smtClean="0"/>
          </a:p>
          <a:p>
            <a:r>
              <a:rPr kumimoji="1" lang="ja-JP" altLang="en-US" dirty="0" smtClean="0"/>
              <a:t>◆これでいいのでしょうか。</a:t>
            </a:r>
            <a:endParaRPr kumimoji="1" lang="en-US" altLang="ja-JP" dirty="0" smtClean="0"/>
          </a:p>
          <a:p>
            <a:endParaRPr kumimoji="1" lang="en-US" altLang="ja-JP" dirty="0" smtClean="0"/>
          </a:p>
          <a:p>
            <a:r>
              <a:rPr kumimoji="1" lang="ja-JP" altLang="en-US" dirty="0" smtClean="0"/>
              <a:t>もちろん、これでは、勉強になりませんね。</a:t>
            </a:r>
            <a:endParaRPr kumimoji="1" lang="en-US" altLang="ja-JP" dirty="0" smtClean="0"/>
          </a:p>
          <a:p>
            <a:endParaRPr kumimoji="1" lang="en-US" altLang="ja-JP" dirty="0" smtClean="0"/>
          </a:p>
          <a:p>
            <a:r>
              <a:rPr kumimoji="1" lang="ja-JP" altLang="en-US" dirty="0" smtClean="0"/>
              <a:t>次の例を見てみましょう。◆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10</a:t>
            </a:fld>
            <a:endParaRPr kumimoji="1" lang="ja-JP" altLang="en-US"/>
          </a:p>
        </p:txBody>
      </p:sp>
    </p:spTree>
    <p:extLst>
      <p:ext uri="{BB962C8B-B14F-4D97-AF65-F5344CB8AC3E}">
        <p14:creationId xmlns:p14="http://schemas.microsoft.com/office/powerpoint/2010/main" val="3234747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◆ぼくは〇〇だと思います。</a:t>
            </a:r>
            <a:endParaRPr kumimoji="1" lang="en-US" altLang="ja-JP" dirty="0" smtClean="0"/>
          </a:p>
          <a:p>
            <a:endParaRPr kumimoji="1" lang="en-US" altLang="ja-JP" dirty="0" smtClean="0"/>
          </a:p>
          <a:p>
            <a:r>
              <a:rPr kumimoji="1" lang="ja-JP" altLang="en-US" dirty="0" smtClean="0"/>
              <a:t>◆えっ　　</a:t>
            </a:r>
            <a:endParaRPr kumimoji="1" lang="en-US" altLang="ja-JP" dirty="0" smtClean="0"/>
          </a:p>
          <a:p>
            <a:r>
              <a:rPr kumimoji="1" lang="ja-JP" altLang="en-US" dirty="0" smtClean="0"/>
              <a:t>◆ぼくは〇〇と思っていたんだけど・・・答えがちがうね。◆</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11</a:t>
            </a:fld>
            <a:endParaRPr kumimoji="1" lang="ja-JP" altLang="en-US"/>
          </a:p>
        </p:txBody>
      </p:sp>
    </p:spTree>
    <p:extLst>
      <p:ext uri="{BB962C8B-B14F-4D97-AF65-F5344CB8AC3E}">
        <p14:creationId xmlns:p14="http://schemas.microsoft.com/office/powerpoint/2010/main" val="387540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◆どうしてそう思ったの。</a:t>
            </a:r>
            <a:endParaRPr kumimoji="1" lang="en-US" altLang="ja-JP" dirty="0" smtClean="0"/>
          </a:p>
          <a:p>
            <a:r>
              <a:rPr kumimoji="1" lang="ja-JP" altLang="en-US" dirty="0" smtClean="0"/>
              <a:t>◆教えて</a:t>
            </a:r>
            <a:endParaRPr kumimoji="1" lang="en-US" altLang="ja-JP" dirty="0" smtClean="0"/>
          </a:p>
          <a:p>
            <a:endParaRPr kumimoji="1" lang="en-US" altLang="ja-JP" dirty="0" smtClean="0"/>
          </a:p>
          <a:p>
            <a:r>
              <a:rPr kumimoji="1" lang="ja-JP" altLang="en-US" dirty="0" smtClean="0"/>
              <a:t>◆うん、いいよ。◆</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12</a:t>
            </a:fld>
            <a:endParaRPr kumimoji="1" lang="ja-JP" altLang="en-US"/>
          </a:p>
        </p:txBody>
      </p:sp>
    </p:spTree>
    <p:extLst>
      <p:ext uri="{BB962C8B-B14F-4D97-AF65-F5344CB8AC3E}">
        <p14:creationId xmlns:p14="http://schemas.microsoft.com/office/powerpoint/2010/main" val="32494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◆だって、教科書の本文に〇〇って書いてあるでしょう。</a:t>
            </a:r>
            <a:endParaRPr kumimoji="1" lang="en-US" altLang="ja-JP" dirty="0" smtClean="0"/>
          </a:p>
          <a:p>
            <a:endParaRPr kumimoji="1" lang="en-US" altLang="ja-JP" dirty="0" smtClean="0"/>
          </a:p>
          <a:p>
            <a:r>
              <a:rPr kumimoji="1" lang="ja-JP" altLang="en-US" dirty="0" smtClean="0"/>
              <a:t>◆うんうん。</a:t>
            </a:r>
            <a:endParaRPr kumimoji="1" lang="en-US" altLang="ja-JP" dirty="0" smtClean="0"/>
          </a:p>
          <a:p>
            <a:endParaRPr kumimoji="1" lang="en-US" altLang="ja-JP" dirty="0" smtClean="0"/>
          </a:p>
          <a:p>
            <a:r>
              <a:rPr kumimoji="1" lang="ja-JP" altLang="en-US" dirty="0" smtClean="0"/>
              <a:t>◆だから、主人公は、こんな気持ちになったんじゃないかな。</a:t>
            </a:r>
            <a:endParaRPr kumimoji="1" lang="en-US" altLang="ja-JP" dirty="0" smtClean="0"/>
          </a:p>
          <a:p>
            <a:endParaRPr kumimoji="1" lang="en-US" altLang="ja-JP" dirty="0" smtClean="0"/>
          </a:p>
          <a:p>
            <a:r>
              <a:rPr kumimoji="1" lang="ja-JP" altLang="en-US" dirty="0" smtClean="0"/>
              <a:t>◆そっか。その言葉には気づかなかったよ。◆</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13</a:t>
            </a:fld>
            <a:endParaRPr kumimoji="1" lang="ja-JP" altLang="en-US"/>
          </a:p>
        </p:txBody>
      </p:sp>
    </p:spTree>
    <p:extLst>
      <p:ext uri="{BB962C8B-B14F-4D97-AF65-F5344CB8AC3E}">
        <p14:creationId xmlns:p14="http://schemas.microsoft.com/office/powerpoint/2010/main" val="403582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◆なるほど　　よくわかったよ。</a:t>
            </a:r>
            <a:endParaRPr kumimoji="1" lang="en-US" altLang="ja-JP" dirty="0" smtClean="0"/>
          </a:p>
          <a:p>
            <a:endParaRPr kumimoji="1" lang="en-US" altLang="ja-JP" dirty="0" smtClean="0"/>
          </a:p>
          <a:p>
            <a:r>
              <a:rPr kumimoji="1" lang="ja-JP" altLang="en-US" dirty="0" smtClean="0"/>
              <a:t>◆わかってくれて　ありがとう。◆</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14</a:t>
            </a:fld>
            <a:endParaRPr kumimoji="1" lang="ja-JP" altLang="en-US"/>
          </a:p>
        </p:txBody>
      </p:sp>
    </p:spTree>
    <p:extLst>
      <p:ext uri="{BB962C8B-B14F-4D97-AF65-F5344CB8AC3E}">
        <p14:creationId xmlns:p14="http://schemas.microsoft.com/office/powerpoint/2010/main" val="4212773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◆新しい考えがわかって　うれしい！</a:t>
            </a:r>
            <a:endParaRPr kumimoji="1" lang="en-US" altLang="ja-JP" dirty="0" smtClean="0"/>
          </a:p>
          <a:p>
            <a:endParaRPr kumimoji="1" lang="en-US" altLang="ja-JP" dirty="0" smtClean="0"/>
          </a:p>
          <a:p>
            <a:r>
              <a:rPr kumimoji="1" lang="ja-JP" altLang="en-US" dirty="0" smtClean="0"/>
              <a:t>◆自分の考えがわかってもらえてよかった。◆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15</a:t>
            </a:fld>
            <a:endParaRPr kumimoji="1" lang="ja-JP" altLang="en-US"/>
          </a:p>
        </p:txBody>
      </p:sp>
    </p:spTree>
    <p:extLst>
      <p:ext uri="{BB962C8B-B14F-4D97-AF65-F5344CB8AC3E}">
        <p14:creationId xmlns:p14="http://schemas.microsoft.com/office/powerpoint/2010/main" val="2785220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16263" y="509588"/>
            <a:ext cx="3673475" cy="2543175"/>
          </a:xfrm>
        </p:spPr>
      </p:sp>
      <p:sp>
        <p:nvSpPr>
          <p:cNvPr id="3" name="ノート プレースホルダー 2"/>
          <p:cNvSpPr>
            <a:spLocks noGrp="1"/>
          </p:cNvSpPr>
          <p:nvPr>
            <p:ph type="body" idx="1"/>
          </p:nvPr>
        </p:nvSpPr>
        <p:spPr/>
        <p:txBody>
          <a:bodyPr/>
          <a:lstStyle/>
          <a:p>
            <a:r>
              <a:rPr kumimoji="1" lang="ja-JP" altLang="en-US" dirty="0" smtClean="0"/>
              <a:t>ワンポイントアドバイスです。</a:t>
            </a:r>
            <a:endParaRPr kumimoji="1" lang="en-US" altLang="ja-JP" dirty="0" smtClean="0"/>
          </a:p>
          <a:p>
            <a:r>
              <a:rPr kumimoji="1" lang="ja-JP" altLang="en-US" dirty="0" smtClean="0"/>
              <a:t>◆「わかりました」といって終わらずに、わからなかったら、「どうして？」と質問したり、</a:t>
            </a:r>
            <a:endParaRPr kumimoji="1" lang="en-US" altLang="ja-JP" dirty="0" smtClean="0"/>
          </a:p>
          <a:p>
            <a:r>
              <a:rPr kumimoji="1" lang="ja-JP" altLang="en-US" dirty="0" smtClean="0"/>
              <a:t>「教えて！」と友達にお願いしたりできるといいですね。</a:t>
            </a:r>
            <a:endParaRPr kumimoji="1" lang="en-US" altLang="ja-JP" dirty="0" smtClean="0"/>
          </a:p>
          <a:p>
            <a:endParaRPr kumimoji="1" lang="en-US" altLang="ja-JP" dirty="0" smtClean="0"/>
          </a:p>
          <a:p>
            <a:r>
              <a:rPr kumimoji="1" lang="ja-JP" altLang="en-US" dirty="0" smtClean="0"/>
              <a:t>また、◆考えを伝えるときは、見せながら　書きながら　話しましょう。</a:t>
            </a:r>
            <a:endParaRPr kumimoji="1" lang="en-US" altLang="ja-JP" dirty="0" smtClean="0"/>
          </a:p>
          <a:p>
            <a:r>
              <a:rPr kumimoji="1" lang="ja-JP" altLang="en-US" dirty="0" smtClean="0"/>
              <a:t>そして、お互いの考えを認め合いながら、学びあえるといいですね。◆</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16</a:t>
            </a:fld>
            <a:endParaRPr kumimoji="1" lang="ja-JP" altLang="en-US"/>
          </a:p>
        </p:txBody>
      </p:sp>
    </p:spTree>
    <p:extLst>
      <p:ext uri="{BB962C8B-B14F-4D97-AF65-F5344CB8AC3E}">
        <p14:creationId xmlns:p14="http://schemas.microsoft.com/office/powerpoint/2010/main" val="1536101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次は、グループトークです。</a:t>
            </a:r>
            <a:endParaRPr kumimoji="1" lang="en-US" altLang="ja-JP" dirty="0" smtClean="0"/>
          </a:p>
          <a:p>
            <a:r>
              <a:rPr kumimoji="1" lang="ja-JP" altLang="en-US" dirty="0" smtClean="0"/>
              <a:t>３人組や４人組のグループで、課題を考える時間もたくさんありますね。</a:t>
            </a:r>
            <a:endParaRPr kumimoji="1" lang="en-US" altLang="ja-JP" dirty="0" smtClean="0"/>
          </a:p>
          <a:p>
            <a:endParaRPr kumimoji="1" lang="en-US" altLang="ja-JP" dirty="0" smtClean="0"/>
          </a:p>
          <a:p>
            <a:r>
              <a:rPr kumimoji="1" lang="ja-JP" altLang="en-US" dirty="0" smtClean="0"/>
              <a:t>いまから、２つのグループトークをみせます。</a:t>
            </a:r>
            <a:endParaRPr kumimoji="1" lang="en-US" altLang="ja-JP" dirty="0" smtClean="0"/>
          </a:p>
          <a:p>
            <a:r>
              <a:rPr kumimoji="1" lang="ja-JP" altLang="en-US" dirty="0" smtClean="0"/>
              <a:t>◆どっちのグループトークがいいか、みなさん考えてください。◆</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17</a:t>
            </a:fld>
            <a:endParaRPr kumimoji="1" lang="ja-JP" altLang="en-US"/>
          </a:p>
        </p:txBody>
      </p:sp>
    </p:spTree>
    <p:extLst>
      <p:ext uri="{BB962C8B-B14F-4D97-AF65-F5344CB8AC3E}">
        <p14:creationId xmlns:p14="http://schemas.microsoft.com/office/powerpoint/2010/main" val="318155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まずは、</a:t>
            </a:r>
            <a:r>
              <a:rPr kumimoji="1" lang="en-US" altLang="ja-JP" dirty="0" smtClean="0"/>
              <a:t>A</a:t>
            </a:r>
            <a:r>
              <a:rPr kumimoji="1" lang="ja-JP" altLang="en-US" dirty="0" smtClean="0"/>
              <a:t>パターンから◆</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18</a:t>
            </a:fld>
            <a:endParaRPr kumimoji="1" lang="ja-JP" altLang="en-US"/>
          </a:p>
        </p:txBody>
      </p:sp>
    </p:spTree>
    <p:extLst>
      <p:ext uri="{BB962C8B-B14F-4D97-AF65-F5344CB8AC3E}">
        <p14:creationId xmlns:p14="http://schemas.microsoft.com/office/powerpoint/2010/main" val="1506880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（小さく）わたしは、〇〇だと思います。</a:t>
            </a:r>
            <a:endParaRPr kumimoji="1" lang="en-US" altLang="ja-JP" dirty="0" smtClean="0"/>
          </a:p>
          <a:p>
            <a:endParaRPr kumimoji="1" lang="en-US" altLang="ja-JP" dirty="0" smtClean="0"/>
          </a:p>
          <a:p>
            <a:r>
              <a:rPr kumimoji="1" lang="ja-JP" altLang="en-US" dirty="0" smtClean="0"/>
              <a:t>◆よく、聞こえないな。</a:t>
            </a:r>
            <a:endParaRPr kumimoji="1" lang="en-US" altLang="ja-JP" dirty="0" smtClean="0"/>
          </a:p>
          <a:p>
            <a:endParaRPr kumimoji="1" lang="en-US" altLang="ja-JP" dirty="0" smtClean="0"/>
          </a:p>
          <a:p>
            <a:r>
              <a:rPr kumimoji="1" lang="ja-JP" altLang="en-US" dirty="0" smtClean="0"/>
              <a:t>◆どう</a:t>
            </a:r>
            <a:r>
              <a:rPr kumimoji="1" lang="ja-JP" altLang="en-US" dirty="0" err="1" smtClean="0"/>
              <a:t>なふうに</a:t>
            </a:r>
            <a:r>
              <a:rPr kumimoji="1" lang="ja-JP" altLang="en-US" dirty="0" smtClean="0"/>
              <a:t>書いているのかな。</a:t>
            </a:r>
            <a:endParaRPr kumimoji="1" lang="en-US" altLang="ja-JP" dirty="0" smtClean="0"/>
          </a:p>
          <a:p>
            <a:endParaRPr kumimoji="1" lang="en-US" altLang="ja-JP" dirty="0" smtClean="0"/>
          </a:p>
          <a:p>
            <a:r>
              <a:rPr kumimoji="1" lang="ja-JP" altLang="en-US" dirty="0" smtClean="0"/>
              <a:t>◆次はわたしの番だ。はやく書かないと・・・。◆</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19</a:t>
            </a:fld>
            <a:endParaRPr kumimoji="1" lang="ja-JP" altLang="en-US"/>
          </a:p>
        </p:txBody>
      </p:sp>
    </p:spTree>
    <p:extLst>
      <p:ext uri="{BB962C8B-B14F-4D97-AF65-F5344CB8AC3E}">
        <p14:creationId xmlns:p14="http://schemas.microsoft.com/office/powerpoint/2010/main" val="156107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16263" y="509588"/>
            <a:ext cx="3673475" cy="2543175"/>
          </a:xfrm>
        </p:spPr>
      </p:sp>
      <p:sp>
        <p:nvSpPr>
          <p:cNvPr id="3" name="ノート プレースホルダー 2"/>
          <p:cNvSpPr>
            <a:spLocks noGrp="1"/>
          </p:cNvSpPr>
          <p:nvPr>
            <p:ph type="body" idx="1"/>
          </p:nvPr>
        </p:nvSpPr>
        <p:spPr/>
        <p:txBody>
          <a:bodyPr/>
          <a:lstStyle/>
          <a:p>
            <a:r>
              <a:rPr kumimoji="1" lang="ja-JP" altLang="en-US" dirty="0" smtClean="0"/>
              <a:t>突然ですが・・・　北っ子のみなさんにアンケートです。</a:t>
            </a:r>
            <a:endParaRPr kumimoji="1" lang="en-US" altLang="ja-JP" dirty="0" smtClean="0"/>
          </a:p>
          <a:p>
            <a:r>
              <a:rPr kumimoji="1" lang="ja-JP" altLang="en-US" dirty="0" smtClean="0"/>
              <a:t>◆みなさんは、好きな教科がありますか。</a:t>
            </a:r>
            <a:endParaRPr kumimoji="1" lang="en-US" altLang="ja-JP" dirty="0" smtClean="0"/>
          </a:p>
          <a:p>
            <a:r>
              <a:rPr kumimoji="1" lang="ja-JP" altLang="en-US" dirty="0" smtClean="0"/>
              <a:t>◆国語が好きな人　　　◆英語が好きな人　　　◆音楽が好きな人　　　◆算数が好きな人　　　</a:t>
            </a:r>
            <a:endParaRPr kumimoji="1" lang="en-US" altLang="ja-JP" dirty="0" smtClean="0"/>
          </a:p>
          <a:p>
            <a:r>
              <a:rPr kumimoji="1" lang="ja-JP" altLang="en-US" dirty="0" smtClean="0"/>
              <a:t>そして・・・◆体育が好きな人</a:t>
            </a:r>
            <a:endParaRPr kumimoji="1" lang="en-US" altLang="ja-JP" dirty="0" smtClean="0"/>
          </a:p>
          <a:p>
            <a:r>
              <a:rPr kumimoji="1" lang="ja-JP" altLang="en-US" dirty="0" smtClean="0"/>
              <a:t>一人一人ちがいがあると思いますが、みんな得意な勉強はしっかり頑張ることができていることと思います。◆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a:t>
            </a:fld>
            <a:endParaRPr kumimoji="1" lang="ja-JP" altLang="en-US"/>
          </a:p>
        </p:txBody>
      </p:sp>
    </p:spTree>
    <p:extLst>
      <p:ext uri="{BB962C8B-B14F-4D97-AF65-F5344CB8AC3E}">
        <p14:creationId xmlns:p14="http://schemas.microsoft.com/office/powerpoint/2010/main" val="2680691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◆わたしは、〇〇だと思います。</a:t>
            </a:r>
            <a:endParaRPr kumimoji="1" lang="en-US" altLang="ja-JP" dirty="0" smtClean="0"/>
          </a:p>
          <a:p>
            <a:endParaRPr kumimoji="1" lang="en-US" altLang="ja-JP" dirty="0" smtClean="0"/>
          </a:p>
          <a:p>
            <a:r>
              <a:rPr kumimoji="1" lang="ja-JP" altLang="en-US" dirty="0" smtClean="0"/>
              <a:t>◆やった。わたしの番は終わった。もういいや。</a:t>
            </a:r>
            <a:endParaRPr kumimoji="1" lang="en-US" altLang="ja-JP" dirty="0" smtClean="0"/>
          </a:p>
          <a:p>
            <a:endParaRPr kumimoji="1" lang="en-US" altLang="ja-JP" dirty="0" smtClean="0"/>
          </a:p>
          <a:p>
            <a:r>
              <a:rPr kumimoji="1" lang="ja-JP" altLang="en-US" dirty="0" smtClean="0"/>
              <a:t>◆ノートも見てみたいな・・・。</a:t>
            </a:r>
            <a:endParaRPr kumimoji="1" lang="en-US" altLang="ja-JP" dirty="0" smtClean="0"/>
          </a:p>
          <a:p>
            <a:endParaRPr kumimoji="1" lang="en-US" altLang="ja-JP" dirty="0" smtClean="0"/>
          </a:p>
          <a:p>
            <a:r>
              <a:rPr kumimoji="1" lang="ja-JP" altLang="en-US" dirty="0" smtClean="0"/>
              <a:t>◆もう、よくわかんない</a:t>
            </a:r>
            <a:r>
              <a:rPr kumimoji="1" lang="ja-JP" altLang="en-US" dirty="0" err="1" smtClean="0"/>
              <a:t>や</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20</a:t>
            </a:fld>
            <a:endParaRPr kumimoji="1" lang="ja-JP" altLang="en-US"/>
          </a:p>
        </p:txBody>
      </p:sp>
    </p:spTree>
    <p:extLst>
      <p:ext uri="{BB962C8B-B14F-4D97-AF65-F5344CB8AC3E}">
        <p14:creationId xmlns:p14="http://schemas.microsoft.com/office/powerpoint/2010/main" val="1451534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◆ぼくは、〇〇だと思います。</a:t>
            </a:r>
            <a:endParaRPr kumimoji="1" lang="en-US" altLang="ja-JP" dirty="0" smtClean="0"/>
          </a:p>
          <a:p>
            <a:endParaRPr kumimoji="1" lang="en-US" altLang="ja-JP" dirty="0" smtClean="0"/>
          </a:p>
          <a:p>
            <a:r>
              <a:rPr kumimoji="1" lang="ja-JP" altLang="en-US" dirty="0" smtClean="0"/>
              <a:t>◆まだ、みんな終わんないの。はやくしてよ。</a:t>
            </a:r>
            <a:endParaRPr kumimoji="1" lang="en-US" altLang="ja-JP" dirty="0" smtClean="0"/>
          </a:p>
          <a:p>
            <a:r>
              <a:rPr kumimoji="1" lang="ja-JP" altLang="en-US" dirty="0" smtClean="0"/>
              <a:t>◆そうだ、もう一つ書いておこう。</a:t>
            </a:r>
            <a:endParaRPr kumimoji="1" lang="en-US" altLang="ja-JP" dirty="0" smtClean="0"/>
          </a:p>
          <a:p>
            <a:r>
              <a:rPr kumimoji="1" lang="ja-JP" altLang="en-US" dirty="0" smtClean="0"/>
              <a:t>◆やっぱり、わからん。もう、つまんない</a:t>
            </a:r>
            <a:r>
              <a:rPr kumimoji="1" lang="ja-JP" altLang="en-US" dirty="0" err="1" smtClean="0"/>
              <a:t>や</a:t>
            </a:r>
            <a:r>
              <a:rPr kumimoji="1" lang="ja-JP" altLang="en-US" dirty="0" smtClean="0"/>
              <a:t>。◆</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21</a:t>
            </a:fld>
            <a:endParaRPr kumimoji="1" lang="ja-JP" altLang="en-US"/>
          </a:p>
        </p:txBody>
      </p:sp>
    </p:spTree>
    <p:extLst>
      <p:ext uri="{BB962C8B-B14F-4D97-AF65-F5344CB8AC3E}">
        <p14:creationId xmlns:p14="http://schemas.microsoft.com/office/powerpoint/2010/main" val="182494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◆とりあえず、自分は発表したからいいか。</a:t>
            </a:r>
            <a:endParaRPr kumimoji="1" lang="en-US" altLang="ja-JP" dirty="0" smtClean="0"/>
          </a:p>
          <a:p>
            <a:r>
              <a:rPr kumimoji="1" lang="ja-JP" altLang="en-US" dirty="0" smtClean="0"/>
              <a:t>◆ノートにいっぱい書けてよかった。</a:t>
            </a:r>
            <a:endParaRPr kumimoji="1" lang="en-US" altLang="ja-JP" dirty="0" smtClean="0"/>
          </a:p>
          <a:p>
            <a:r>
              <a:rPr kumimoji="1" lang="ja-JP" altLang="en-US" dirty="0" smtClean="0"/>
              <a:t>◆まだ５分も時間があまった。</a:t>
            </a:r>
            <a:endParaRPr kumimoji="1" lang="en-US" altLang="ja-JP" dirty="0" smtClean="0"/>
          </a:p>
          <a:p>
            <a:r>
              <a:rPr kumimoji="1" lang="ja-JP" altLang="en-US" dirty="0" smtClean="0"/>
              <a:t>◆わからん　わからん　わからん・・・。◆</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22</a:t>
            </a:fld>
            <a:endParaRPr kumimoji="1" lang="ja-JP" altLang="en-US"/>
          </a:p>
        </p:txBody>
      </p:sp>
    </p:spTree>
    <p:extLst>
      <p:ext uri="{BB962C8B-B14F-4D97-AF65-F5344CB8AC3E}">
        <p14:creationId xmlns:p14="http://schemas.microsoft.com/office/powerpoint/2010/main" val="1542524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B</a:t>
            </a:r>
            <a:r>
              <a:rPr kumimoji="1" lang="ja-JP" altLang="en-US" dirty="0" smtClean="0"/>
              <a:t>パターンです◆</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23</a:t>
            </a:fld>
            <a:endParaRPr kumimoji="1" lang="ja-JP" altLang="en-US"/>
          </a:p>
        </p:txBody>
      </p:sp>
    </p:spTree>
    <p:extLst>
      <p:ext uri="{BB962C8B-B14F-4D97-AF65-F5344CB8AC3E}">
        <p14:creationId xmlns:p14="http://schemas.microsoft.com/office/powerpoint/2010/main" val="1056090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◆わたしは、はじめに〇〇と書きました。ここまでいいですか。</a:t>
            </a:r>
            <a:endParaRPr kumimoji="1" lang="en-US" altLang="ja-JP" dirty="0" smtClean="0"/>
          </a:p>
          <a:p>
            <a:endParaRPr kumimoji="1" lang="en-US" altLang="ja-JP" dirty="0" smtClean="0"/>
          </a:p>
          <a:p>
            <a:r>
              <a:rPr kumimoji="1" lang="ja-JP" altLang="en-US" dirty="0" smtClean="0"/>
              <a:t>◆はい　　◆</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24</a:t>
            </a:fld>
            <a:endParaRPr kumimoji="1" lang="ja-JP" altLang="en-US"/>
          </a:p>
        </p:txBody>
      </p:sp>
    </p:spTree>
    <p:extLst>
      <p:ext uri="{BB962C8B-B14F-4D97-AF65-F5344CB8AC3E}">
        <p14:creationId xmlns:p14="http://schemas.microsoft.com/office/powerpoint/2010/main" val="3046767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◆つぎに、ここをこうしたら、こうなりますよね。</a:t>
            </a:r>
            <a:endParaRPr kumimoji="1" lang="en-US" altLang="ja-JP" dirty="0" smtClean="0"/>
          </a:p>
          <a:p>
            <a:endParaRPr kumimoji="1" lang="en-US" altLang="ja-JP" dirty="0" smtClean="0"/>
          </a:p>
          <a:p>
            <a:r>
              <a:rPr kumimoji="1" lang="ja-JP" altLang="en-US" dirty="0" smtClean="0"/>
              <a:t>◆はい</a:t>
            </a:r>
            <a:endParaRPr kumimoji="1" lang="en-US" altLang="ja-JP" dirty="0" smtClean="0"/>
          </a:p>
          <a:p>
            <a:endParaRPr kumimoji="1" lang="en-US" altLang="ja-JP" dirty="0" smtClean="0"/>
          </a:p>
          <a:p>
            <a:r>
              <a:rPr kumimoji="1" lang="ja-JP" altLang="en-US" dirty="0" smtClean="0"/>
              <a:t>◆ん？ちょっといまのところ。よくわかんないな。◆</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25</a:t>
            </a:fld>
            <a:endParaRPr kumimoji="1" lang="ja-JP" altLang="en-US"/>
          </a:p>
        </p:txBody>
      </p:sp>
    </p:spTree>
    <p:extLst>
      <p:ext uri="{BB962C8B-B14F-4D97-AF65-F5344CB8AC3E}">
        <p14:creationId xmlns:p14="http://schemas.microsoft.com/office/powerpoint/2010/main" val="2758264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◆ねえ、今のところ、わかんなかったから　教えて</a:t>
            </a:r>
            <a:endParaRPr kumimoji="1" lang="en-US" altLang="ja-JP" dirty="0" smtClean="0"/>
          </a:p>
          <a:p>
            <a:endParaRPr kumimoji="1" lang="en-US" altLang="ja-JP" dirty="0" smtClean="0"/>
          </a:p>
          <a:p>
            <a:r>
              <a:rPr kumimoji="1" lang="ja-JP" altLang="en-US" dirty="0" smtClean="0"/>
              <a:t>◆はい！</a:t>
            </a:r>
            <a:r>
              <a:rPr kumimoji="1" lang="ja-JP" altLang="en-US" dirty="0" err="1" smtClean="0"/>
              <a:t>って</a:t>
            </a:r>
            <a:r>
              <a:rPr kumimoji="1" lang="ja-JP" altLang="en-US" dirty="0" smtClean="0"/>
              <a:t>言っちゃったけど、わたしももっとくわしくしりたいな。</a:t>
            </a:r>
            <a:endParaRPr kumimoji="1" lang="en-US" altLang="ja-JP" dirty="0" smtClean="0"/>
          </a:p>
          <a:p>
            <a:endParaRPr kumimoji="1" lang="en-US" altLang="ja-JP" dirty="0" smtClean="0"/>
          </a:p>
          <a:p>
            <a:r>
              <a:rPr kumimoji="1" lang="ja-JP" altLang="en-US" dirty="0" smtClean="0"/>
              <a:t>◆いいよ、もう一回説明するね。◆</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26</a:t>
            </a:fld>
            <a:endParaRPr kumimoji="1" lang="ja-JP" altLang="en-US"/>
          </a:p>
        </p:txBody>
      </p:sp>
    </p:spTree>
    <p:extLst>
      <p:ext uri="{BB962C8B-B14F-4D97-AF65-F5344CB8AC3E}">
        <p14:creationId xmlns:p14="http://schemas.microsoft.com/office/powerpoint/2010/main" val="2544500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◆タブレットに書きながら説明するといいう。</a:t>
            </a:r>
            <a:endParaRPr kumimoji="1" lang="en-US" altLang="ja-JP" dirty="0" smtClean="0"/>
          </a:p>
          <a:p>
            <a:endParaRPr kumimoji="1" lang="en-US" altLang="ja-JP" dirty="0" smtClean="0"/>
          </a:p>
          <a:p>
            <a:r>
              <a:rPr kumimoji="1" lang="ja-JP" altLang="en-US" dirty="0" smtClean="0"/>
              <a:t>◆だって、ここは〇〇でしょ。</a:t>
            </a:r>
            <a:endParaRPr kumimoji="1" lang="en-US" altLang="ja-JP" dirty="0" smtClean="0"/>
          </a:p>
          <a:p>
            <a:endParaRPr kumimoji="1" lang="en-US" altLang="ja-JP" dirty="0" smtClean="0"/>
          </a:p>
          <a:p>
            <a:r>
              <a:rPr kumimoji="1" lang="ja-JP" altLang="en-US" dirty="0" smtClean="0"/>
              <a:t>◆うんうん。</a:t>
            </a:r>
            <a:endParaRPr kumimoji="1" lang="en-US" altLang="ja-JP" dirty="0" smtClean="0"/>
          </a:p>
          <a:p>
            <a:endParaRPr kumimoji="1" lang="en-US" altLang="ja-JP" dirty="0" smtClean="0"/>
          </a:p>
          <a:p>
            <a:r>
              <a:rPr kumimoji="1" lang="ja-JP" altLang="en-US" dirty="0" smtClean="0"/>
              <a:t>◆なるほど。そういうことだったんだ。◆</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27</a:t>
            </a:fld>
            <a:endParaRPr kumimoji="1" lang="ja-JP" altLang="en-US"/>
          </a:p>
        </p:txBody>
      </p:sp>
    </p:spTree>
    <p:extLst>
      <p:ext uri="{BB962C8B-B14F-4D97-AF65-F5344CB8AC3E}">
        <p14:creationId xmlns:p14="http://schemas.microsoft.com/office/powerpoint/2010/main" val="565858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◆わかるようになってうれしい</a:t>
            </a:r>
            <a:endParaRPr kumimoji="1" lang="en-US" altLang="ja-JP" dirty="0" smtClean="0"/>
          </a:p>
          <a:p>
            <a:endParaRPr kumimoji="1" lang="en-US" altLang="ja-JP" dirty="0" smtClean="0"/>
          </a:p>
          <a:p>
            <a:r>
              <a:rPr kumimoji="1" lang="ja-JP" altLang="en-US" dirty="0" smtClean="0"/>
              <a:t>◆グループトーク、楽しかったな。</a:t>
            </a:r>
            <a:endParaRPr kumimoji="1" lang="en-US" altLang="ja-JP" dirty="0" smtClean="0"/>
          </a:p>
          <a:p>
            <a:endParaRPr kumimoji="1" lang="en-US" altLang="ja-JP" dirty="0" smtClean="0"/>
          </a:p>
          <a:p>
            <a:r>
              <a:rPr kumimoji="1" lang="ja-JP" altLang="en-US" dirty="0" smtClean="0"/>
              <a:t>◆わかりやすく説明できてよかった。</a:t>
            </a:r>
            <a:endParaRPr kumimoji="1" lang="en-US" altLang="ja-JP" dirty="0" smtClean="0"/>
          </a:p>
          <a:p>
            <a:endParaRPr kumimoji="1" lang="en-US" altLang="ja-JP" dirty="0" smtClean="0"/>
          </a:p>
          <a:p>
            <a:r>
              <a:rPr kumimoji="1" lang="ja-JP" altLang="en-US" dirty="0" smtClean="0"/>
              <a:t>◆もっとわかるようになってよかった。◆</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28</a:t>
            </a:fld>
            <a:endParaRPr kumimoji="1" lang="ja-JP" altLang="en-US"/>
          </a:p>
        </p:txBody>
      </p:sp>
    </p:spTree>
    <p:extLst>
      <p:ext uri="{BB962C8B-B14F-4D97-AF65-F5344CB8AC3E}">
        <p14:creationId xmlns:p14="http://schemas.microsoft.com/office/powerpoint/2010/main" val="2950090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さて、どちらがよかったでしょうか。</a:t>
            </a:r>
            <a:endParaRPr kumimoji="1" lang="en-US" altLang="ja-JP" dirty="0" smtClean="0"/>
          </a:p>
          <a:p>
            <a:endParaRPr kumimoji="1" lang="en-US" altLang="ja-JP" dirty="0" smtClean="0"/>
          </a:p>
          <a:p>
            <a:r>
              <a:rPr kumimoji="1" lang="ja-JP" altLang="en-US" dirty="0" smtClean="0"/>
              <a:t>もちろん、◆</a:t>
            </a:r>
            <a:r>
              <a:rPr kumimoji="1" lang="en-US" altLang="ja-JP" dirty="0" smtClean="0"/>
              <a:t>B</a:t>
            </a:r>
            <a:r>
              <a:rPr kumimoji="1" lang="ja-JP" altLang="en-US" dirty="0" smtClean="0"/>
              <a:t>パターンですね。</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29</a:t>
            </a:fld>
            <a:endParaRPr kumimoji="1" lang="ja-JP" altLang="en-US"/>
          </a:p>
        </p:txBody>
      </p:sp>
    </p:spTree>
    <p:extLst>
      <p:ext uri="{BB962C8B-B14F-4D97-AF65-F5344CB8AC3E}">
        <p14:creationId xmlns:p14="http://schemas.microsoft.com/office/powerpoint/2010/main" val="390305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それでは、２つめのアンケートです。　◆苦手だと思う教科はありますか？</a:t>
            </a:r>
            <a:endParaRPr kumimoji="1" lang="en-US" altLang="ja-JP" dirty="0" smtClean="0"/>
          </a:p>
          <a:p>
            <a:endParaRPr kumimoji="1" lang="en-US" altLang="ja-JP" dirty="0" smtClean="0"/>
          </a:p>
          <a:p>
            <a:r>
              <a:rPr kumimoji="1" lang="ja-JP" altLang="en-US" dirty="0" smtClean="0"/>
              <a:t>こちらも人それぞれだし、もちろん誰でも、苦手なことがあるものです。</a:t>
            </a:r>
            <a:endParaRPr kumimoji="1" lang="en-US" altLang="ja-JP" dirty="0" smtClean="0"/>
          </a:p>
          <a:p>
            <a:r>
              <a:rPr kumimoji="1" lang="ja-JP" altLang="en-US" dirty="0" smtClean="0"/>
              <a:t>しかし、苦手だからやらないと言うわけにはいきませんね。</a:t>
            </a:r>
            <a:endParaRPr kumimoji="1" lang="en-US" altLang="ja-JP" dirty="0" smtClean="0"/>
          </a:p>
          <a:p>
            <a:endParaRPr kumimoji="1" lang="en-US" altLang="ja-JP" dirty="0" smtClean="0"/>
          </a:p>
          <a:p>
            <a:r>
              <a:rPr kumimoji="1" lang="ja-JP" altLang="en-US" dirty="0" smtClean="0"/>
              <a:t>わからない勉強がわかるようになってほしい。</a:t>
            </a:r>
            <a:endParaRPr kumimoji="1" lang="en-US" altLang="ja-JP" dirty="0" smtClean="0"/>
          </a:p>
          <a:p>
            <a:r>
              <a:rPr kumimoji="1" lang="ja-JP" altLang="en-US" dirty="0" smtClean="0"/>
              <a:t>みんながわかったといえるように、みんなで力を合わせて勉強してほしい。</a:t>
            </a:r>
            <a:endParaRPr kumimoji="1" lang="en-US" altLang="ja-JP" dirty="0" smtClean="0"/>
          </a:p>
          <a:p>
            <a:r>
              <a:rPr kumimoji="1" lang="ja-JP" altLang="en-US" dirty="0" smtClean="0"/>
              <a:t>先生たちはいつもこんなことを考えて授業をしています。そこで今日は◆</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3</a:t>
            </a:fld>
            <a:endParaRPr kumimoji="1" lang="ja-JP" altLang="en-US"/>
          </a:p>
        </p:txBody>
      </p:sp>
    </p:spTree>
    <p:extLst>
      <p:ext uri="{BB962C8B-B14F-4D97-AF65-F5344CB8AC3E}">
        <p14:creationId xmlns:p14="http://schemas.microsoft.com/office/powerpoint/2010/main" val="3571934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16263" y="509588"/>
            <a:ext cx="3673475" cy="2543175"/>
          </a:xfrm>
        </p:spPr>
      </p:sp>
      <p:sp>
        <p:nvSpPr>
          <p:cNvPr id="3" name="ノート プレースホルダー 2"/>
          <p:cNvSpPr>
            <a:spLocks noGrp="1"/>
          </p:cNvSpPr>
          <p:nvPr>
            <p:ph type="body" idx="1"/>
          </p:nvPr>
        </p:nvSpPr>
        <p:spPr/>
        <p:txBody>
          <a:bodyPr/>
          <a:lstStyle/>
          <a:p>
            <a:r>
              <a:rPr kumimoji="1" lang="ja-JP" altLang="en-US" dirty="0" smtClean="0"/>
              <a:t>グループトークのワンポイントアドバイスです。</a:t>
            </a:r>
            <a:endParaRPr kumimoji="1" lang="en-US" altLang="ja-JP" dirty="0" smtClean="0"/>
          </a:p>
          <a:p>
            <a:r>
              <a:rPr kumimoji="1" lang="ja-JP" altLang="en-US" dirty="0" smtClean="0"/>
              <a:t>◆「ここまでいいですか」「～～ですよね。」など、聞いている人の反応を確かめながら話しましょう。</a:t>
            </a:r>
            <a:endParaRPr kumimoji="1" lang="en-US" altLang="ja-JP" dirty="0" smtClean="0"/>
          </a:p>
          <a:p>
            <a:r>
              <a:rPr kumimoji="1" lang="ja-JP" altLang="en-US" dirty="0" smtClean="0"/>
              <a:t>◆説明するときは、「たとえば」「だって」など、</a:t>
            </a:r>
            <a:r>
              <a:rPr kumimoji="1" lang="ja-JP" altLang="en-US" dirty="0" err="1" smtClean="0"/>
              <a:t>せっとくする</a:t>
            </a:r>
            <a:r>
              <a:rPr kumimoji="1" lang="ja-JP" altLang="en-US" dirty="0" smtClean="0"/>
              <a:t>言葉を使って、伝わるように話しましょう。</a:t>
            </a:r>
            <a:endParaRPr kumimoji="1" lang="en-US" altLang="ja-JP" dirty="0" smtClean="0"/>
          </a:p>
          <a:p>
            <a:r>
              <a:rPr kumimoji="1" lang="ja-JP" altLang="en-US" dirty="0" smtClean="0"/>
              <a:t>また、周りの人も一緒に考えることで、もっと理解が深まります。積極的に参加しましょう。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30</a:t>
            </a:fld>
            <a:endParaRPr kumimoji="1" lang="ja-JP" altLang="en-US"/>
          </a:p>
        </p:txBody>
      </p:sp>
    </p:spTree>
    <p:extLst>
      <p:ext uri="{BB962C8B-B14F-4D97-AF65-F5344CB8AC3E}">
        <p14:creationId xmlns:p14="http://schemas.microsoft.com/office/powerpoint/2010/main" val="1536101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ひとりで困っていないで　自分から助けを求めましょう。</a:t>
            </a:r>
            <a:endParaRPr kumimoji="1" lang="en-US" altLang="ja-JP" dirty="0" smtClean="0"/>
          </a:p>
          <a:p>
            <a:r>
              <a:rPr kumimoji="1" lang="ja-JP" altLang="en-US" dirty="0" smtClean="0"/>
              <a:t>北小には、助けてくれる友達がたくさんいます。</a:t>
            </a:r>
            <a:endParaRPr kumimoji="1" lang="en-US" altLang="ja-JP" dirty="0" smtClean="0"/>
          </a:p>
          <a:p>
            <a:endParaRPr kumimoji="1" lang="en-US" altLang="ja-JP" dirty="0" smtClean="0"/>
          </a:p>
          <a:p>
            <a:r>
              <a:rPr kumimoji="1" lang="ja-JP" altLang="en-US" dirty="0" smtClean="0"/>
              <a:t>これからも、</a:t>
            </a:r>
            <a:endParaRPr kumimoji="1" lang="en-US" altLang="ja-JP" dirty="0" smtClean="0"/>
          </a:p>
          <a:p>
            <a:r>
              <a:rPr kumimoji="1" lang="ja-JP" altLang="en-US" dirty="0" smtClean="0"/>
              <a:t>みんながわかる　　みんなでわかる　学び合いの学習をしていきましょう。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31</a:t>
            </a:fld>
            <a:endParaRPr kumimoji="1" lang="ja-JP" altLang="en-US"/>
          </a:p>
        </p:txBody>
      </p:sp>
    </p:spTree>
    <p:extLst>
      <p:ext uri="{BB962C8B-B14F-4D97-AF65-F5344CB8AC3E}">
        <p14:creationId xmlns:p14="http://schemas.microsoft.com/office/powerpoint/2010/main" val="56810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16263" y="509588"/>
            <a:ext cx="3673475" cy="2543175"/>
          </a:xfrm>
        </p:spPr>
      </p:sp>
      <p:sp>
        <p:nvSpPr>
          <p:cNvPr id="3" name="ノート プレースホルダー 2"/>
          <p:cNvSpPr>
            <a:spLocks noGrp="1"/>
          </p:cNvSpPr>
          <p:nvPr>
            <p:ph type="body" idx="1"/>
          </p:nvPr>
        </p:nvSpPr>
        <p:spPr/>
        <p:txBody>
          <a:bodyPr/>
          <a:lstStyle/>
          <a:p>
            <a:r>
              <a:rPr kumimoji="1" lang="ja-JP" altLang="en-US" dirty="0" smtClean="0"/>
              <a:t>一人一人の得意なことを生かし、苦手なことも楽しく勉強できる</a:t>
            </a:r>
            <a:endParaRPr kumimoji="1" lang="en-US" altLang="ja-JP" dirty="0" smtClean="0"/>
          </a:p>
          <a:p>
            <a:r>
              <a:rPr kumimoji="1" lang="ja-JP" altLang="en-US" dirty="0" smtClean="0"/>
              <a:t>そんな、北っ子の「まなびあい」についてお話ししたいと思います。◆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4</a:t>
            </a:fld>
            <a:endParaRPr kumimoji="1" lang="ja-JP" altLang="en-US"/>
          </a:p>
        </p:txBody>
      </p:sp>
    </p:spTree>
    <p:extLst>
      <p:ext uri="{BB962C8B-B14F-4D97-AF65-F5344CB8AC3E}">
        <p14:creationId xmlns:p14="http://schemas.microsoft.com/office/powerpoint/2010/main" val="1395889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16263" y="509588"/>
            <a:ext cx="3673475" cy="2543175"/>
          </a:xfrm>
        </p:spPr>
      </p:sp>
      <p:sp>
        <p:nvSpPr>
          <p:cNvPr id="3" name="ノート プレースホルダー 2"/>
          <p:cNvSpPr>
            <a:spLocks noGrp="1"/>
          </p:cNvSpPr>
          <p:nvPr>
            <p:ph type="body" idx="1"/>
          </p:nvPr>
        </p:nvSpPr>
        <p:spPr/>
        <p:txBody>
          <a:bodyPr/>
          <a:lstStyle/>
          <a:p>
            <a:r>
              <a:rPr kumimoji="1" lang="ja-JP" altLang="en-US" dirty="0" smtClean="0"/>
              <a:t>学び合いの基本は、二人組で考えを伝え合うペアトークです。</a:t>
            </a:r>
            <a:endParaRPr kumimoji="1" lang="en-US" altLang="ja-JP" dirty="0" smtClean="0"/>
          </a:p>
          <a:p>
            <a:r>
              <a:rPr kumimoji="1" lang="ja-JP" altLang="en-US" dirty="0" smtClean="0"/>
              <a:t>きっと１年生のみなさんも　やっていることでしょう。</a:t>
            </a:r>
            <a:endParaRPr kumimoji="1" lang="en-US" altLang="ja-JP" dirty="0" smtClean="0"/>
          </a:p>
          <a:p>
            <a:endParaRPr kumimoji="1" lang="en-US" altLang="ja-JP" dirty="0" smtClean="0"/>
          </a:p>
          <a:p>
            <a:r>
              <a:rPr kumimoji="1" lang="ja-JP" altLang="en-US" dirty="0" smtClean="0"/>
              <a:t>では、これから６年生のペアトークの様子を見てみます。</a:t>
            </a:r>
            <a:endParaRPr kumimoji="1" lang="en-US" altLang="ja-JP" dirty="0" smtClean="0"/>
          </a:p>
          <a:p>
            <a:r>
              <a:rPr kumimoji="1" lang="ja-JP" altLang="en-US" dirty="0" smtClean="0"/>
              <a:t>◆どんなペアトークができると良いのでしょう。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5</a:t>
            </a:fld>
            <a:endParaRPr kumimoji="1" lang="ja-JP" altLang="en-US"/>
          </a:p>
        </p:txBody>
      </p:sp>
    </p:spTree>
    <p:extLst>
      <p:ext uri="{BB962C8B-B14F-4D97-AF65-F5344CB8AC3E}">
        <p14:creationId xmlns:p14="http://schemas.microsoft.com/office/powerpoint/2010/main" val="946343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◆よろしくお願いします。</a:t>
            </a:r>
            <a:endParaRPr kumimoji="1" lang="en-US" altLang="ja-JP" dirty="0" smtClean="0"/>
          </a:p>
          <a:p>
            <a:r>
              <a:rPr kumimoji="1" lang="ja-JP" altLang="en-US" dirty="0" smtClean="0"/>
              <a:t>◆よろしくお願いします。◆</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6</a:t>
            </a:fld>
            <a:endParaRPr kumimoji="1" lang="ja-JP" altLang="en-US"/>
          </a:p>
        </p:txBody>
      </p:sp>
    </p:spTree>
    <p:extLst>
      <p:ext uri="{BB962C8B-B14F-4D97-AF65-F5344CB8AC3E}">
        <p14:creationId xmlns:p14="http://schemas.microsoft.com/office/powerpoint/2010/main" val="1140814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◆ぼくは、〇〇だと思います。</a:t>
            </a:r>
            <a:endParaRPr kumimoji="1" lang="en-US" altLang="ja-JP" dirty="0" smtClean="0"/>
          </a:p>
          <a:p>
            <a:endParaRPr kumimoji="1" lang="en-US" altLang="ja-JP" dirty="0" smtClean="0"/>
          </a:p>
          <a:p>
            <a:r>
              <a:rPr kumimoji="1" lang="ja-JP" altLang="en-US" dirty="0" smtClean="0"/>
              <a:t>◆わかりました。◆</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7</a:t>
            </a:fld>
            <a:endParaRPr kumimoji="1" lang="ja-JP" altLang="en-US"/>
          </a:p>
        </p:txBody>
      </p:sp>
    </p:spTree>
    <p:extLst>
      <p:ext uri="{BB962C8B-B14F-4D97-AF65-F5344CB8AC3E}">
        <p14:creationId xmlns:p14="http://schemas.microsoft.com/office/powerpoint/2010/main" val="999270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◆ぼくは、〇〇だと思います。</a:t>
            </a:r>
            <a:endParaRPr kumimoji="1" lang="en-US" altLang="ja-JP" dirty="0" smtClean="0"/>
          </a:p>
          <a:p>
            <a:endParaRPr kumimoji="1" lang="en-US" altLang="ja-JP" dirty="0" smtClean="0"/>
          </a:p>
          <a:p>
            <a:r>
              <a:rPr kumimoji="1" lang="ja-JP" altLang="en-US" dirty="0" smtClean="0"/>
              <a:t>◆わかりました。◆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8</a:t>
            </a:fld>
            <a:endParaRPr kumimoji="1" lang="ja-JP" altLang="en-US"/>
          </a:p>
        </p:txBody>
      </p:sp>
    </p:spTree>
    <p:extLst>
      <p:ext uri="{BB962C8B-B14F-4D97-AF65-F5344CB8AC3E}">
        <p14:creationId xmlns:p14="http://schemas.microsoft.com/office/powerpoint/2010/main" val="54672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◆ありがとうございました。</a:t>
            </a:r>
            <a:endParaRPr kumimoji="1" lang="en-US" altLang="ja-JP" dirty="0" smtClean="0"/>
          </a:p>
          <a:p>
            <a:endParaRPr kumimoji="1" lang="en-US" altLang="ja-JP" dirty="0" smtClean="0"/>
          </a:p>
          <a:p>
            <a:r>
              <a:rPr kumimoji="1" lang="ja-JP" altLang="en-US" dirty="0" smtClean="0"/>
              <a:t>◆ありがとうございました。◆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A22D0016-E860-497C-B2AB-6549072D46EE}" type="slidenum">
              <a:rPr kumimoji="1" lang="ja-JP" altLang="en-US" smtClean="0"/>
              <a:t>9</a:t>
            </a:fld>
            <a:endParaRPr kumimoji="1" lang="ja-JP" altLang="en-US"/>
          </a:p>
        </p:txBody>
      </p:sp>
    </p:spTree>
    <p:extLst>
      <p:ext uri="{BB962C8B-B14F-4D97-AF65-F5344CB8AC3E}">
        <p14:creationId xmlns:p14="http://schemas.microsoft.com/office/powerpoint/2010/main" val="2447832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 y="1007"/>
            <a:ext cx="9904703" cy="6855737"/>
          </a:xfrm>
          <a:prstGeom prst="rect">
            <a:avLst/>
          </a:prstGeom>
        </p:spPr>
      </p:pic>
      <p:sp>
        <p:nvSpPr>
          <p:cNvPr id="2" name="タイトル 1"/>
          <p:cNvSpPr>
            <a:spLocks noGrp="1"/>
          </p:cNvSpPr>
          <p:nvPr>
            <p:ph type="ctrTitle"/>
          </p:nvPr>
        </p:nvSpPr>
        <p:spPr>
          <a:xfrm>
            <a:off x="1468228" y="1213032"/>
            <a:ext cx="7753940" cy="1455226"/>
          </a:xfrm>
        </p:spPr>
        <p:txBody>
          <a:bodyPr>
            <a:normAutofit/>
          </a:bodyPr>
          <a:lstStyle>
            <a:lvl1pPr>
              <a:defRPr sz="4000"/>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3151945" y="2775894"/>
            <a:ext cx="6070223" cy="1104390"/>
          </a:xfrm>
        </p:spPr>
        <p:txBody>
          <a:bodyPr>
            <a:normAutofit/>
          </a:bodyPr>
          <a:lstStyle>
            <a:lvl1pPr marL="0" indent="0" algn="ctr">
              <a:buNone/>
              <a:defRPr sz="2600">
                <a:solidFill>
                  <a:schemeClr val="tx1">
                    <a:tint val="75000"/>
                  </a:schemeClr>
                </a:solidFill>
              </a:defRPr>
            </a:lvl1pPr>
            <a:lvl2pPr marL="478906" indent="0" algn="ctr">
              <a:buNone/>
              <a:defRPr>
                <a:solidFill>
                  <a:schemeClr val="tx1">
                    <a:tint val="75000"/>
                  </a:schemeClr>
                </a:solidFill>
              </a:defRPr>
            </a:lvl2pPr>
            <a:lvl3pPr marL="957814" indent="0" algn="ctr">
              <a:buNone/>
              <a:defRPr>
                <a:solidFill>
                  <a:schemeClr val="tx1">
                    <a:tint val="75000"/>
                  </a:schemeClr>
                </a:solidFill>
              </a:defRPr>
            </a:lvl3pPr>
            <a:lvl4pPr marL="1436722" indent="0" algn="ctr">
              <a:buNone/>
              <a:defRPr>
                <a:solidFill>
                  <a:schemeClr val="tx1">
                    <a:tint val="75000"/>
                  </a:schemeClr>
                </a:solidFill>
              </a:defRPr>
            </a:lvl4pPr>
            <a:lvl5pPr marL="1915629" indent="0" algn="ctr">
              <a:buNone/>
              <a:defRPr>
                <a:solidFill>
                  <a:schemeClr val="tx1">
                    <a:tint val="75000"/>
                  </a:schemeClr>
                </a:solidFill>
              </a:defRPr>
            </a:lvl5pPr>
            <a:lvl6pPr marL="2394536" indent="0" algn="ctr">
              <a:buNone/>
              <a:defRPr>
                <a:solidFill>
                  <a:schemeClr val="tx1">
                    <a:tint val="75000"/>
                  </a:schemeClr>
                </a:solidFill>
              </a:defRPr>
            </a:lvl6pPr>
            <a:lvl7pPr marL="2873443" indent="0" algn="ctr">
              <a:buNone/>
              <a:defRPr>
                <a:solidFill>
                  <a:schemeClr val="tx1">
                    <a:tint val="75000"/>
                  </a:schemeClr>
                </a:solidFill>
              </a:defRPr>
            </a:lvl7pPr>
            <a:lvl8pPr marL="3352352" indent="0" algn="ctr">
              <a:buNone/>
              <a:defRPr>
                <a:solidFill>
                  <a:schemeClr val="tx1">
                    <a:tint val="75000"/>
                  </a:schemeClr>
                </a:solidFill>
              </a:defRPr>
            </a:lvl8pPr>
            <a:lvl9pPr marL="3831261" indent="0" algn="ctr">
              <a:buNone/>
              <a:defRPr>
                <a:solidFill>
                  <a:schemeClr val="tx1">
                    <a:tint val="75000"/>
                  </a:schemeClr>
                </a:solidFill>
              </a:defRPr>
            </a:lvl9pPr>
          </a:lstStyle>
          <a:p>
            <a:r>
              <a:rPr kumimoji="1" lang="ja-JP" altLang="en-US" dirty="0" smtClean="0"/>
              <a:t>マスター サブタイトルの書式設定</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0688574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 y="1007"/>
            <a:ext cx="9904703" cy="6855737"/>
          </a:xfrm>
          <a:prstGeom prst="rect">
            <a:avLst/>
          </a:prstGeom>
        </p:spPr>
      </p:pic>
      <p:sp>
        <p:nvSpPr>
          <p:cNvPr id="2" name="タイトル 1"/>
          <p:cNvSpPr>
            <a:spLocks noGrp="1"/>
          </p:cNvSpPr>
          <p:nvPr>
            <p:ph type="title"/>
          </p:nvPr>
        </p:nvSpPr>
        <p:spPr>
          <a:xfrm>
            <a:off x="750538" y="274639"/>
            <a:ext cx="8660162" cy="803179"/>
          </a:xfrm>
        </p:spPr>
        <p:txBody>
          <a:bodyPr>
            <a:normAutofit/>
          </a:bodyPr>
          <a:lstStyle>
            <a:lvl1pPr>
              <a:defRPr sz="33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750538" y="1327603"/>
            <a:ext cx="8660162" cy="4525964"/>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3F8F62-4B69-4807-A995-6ABEF3369C67}" type="slidenum">
              <a:rPr kumimoji="1" lang="ja-JP" altLang="en-US" smtClean="0"/>
              <a:t>‹#›</a:t>
            </a:fld>
            <a:endParaRPr kumimoji="1" lang="ja-JP" altLang="en-US"/>
          </a:p>
        </p:txBody>
      </p:sp>
    </p:spTree>
    <p:extLst>
      <p:ext uri="{BB962C8B-B14F-4D97-AF65-F5344CB8AC3E}">
        <p14:creationId xmlns:p14="http://schemas.microsoft.com/office/powerpoint/2010/main" val="19282576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750538" y="274639"/>
            <a:ext cx="8660162" cy="1095377"/>
          </a:xfrm>
          <a:prstGeom prst="rect">
            <a:avLst/>
          </a:prstGeom>
        </p:spPr>
        <p:txBody>
          <a:bodyPr vert="horz" lIns="95782" tIns="47890" rIns="95782" bIns="4789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725400" y="1469681"/>
            <a:ext cx="8685300" cy="4751403"/>
          </a:xfrm>
          <a:prstGeom prst="rect">
            <a:avLst/>
          </a:prstGeom>
        </p:spPr>
        <p:txBody>
          <a:bodyPr vert="horz" lIns="95782" tIns="47890" rIns="95782" bIns="4789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フッター プレースホルダー 4"/>
          <p:cNvSpPr>
            <a:spLocks noGrp="1"/>
          </p:cNvSpPr>
          <p:nvPr>
            <p:ph type="ftr" sz="quarter" idx="3"/>
          </p:nvPr>
        </p:nvSpPr>
        <p:spPr>
          <a:xfrm>
            <a:off x="3384551" y="6356352"/>
            <a:ext cx="3136900" cy="365125"/>
          </a:xfrm>
          <a:prstGeom prst="rect">
            <a:avLst/>
          </a:prstGeom>
        </p:spPr>
        <p:txBody>
          <a:bodyPr vert="horz" lIns="95782" tIns="47890" rIns="95782" bIns="47890"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2"/>
            <a:ext cx="2311400" cy="365125"/>
          </a:xfrm>
          <a:prstGeom prst="rect">
            <a:avLst/>
          </a:prstGeom>
        </p:spPr>
        <p:txBody>
          <a:bodyPr vert="horz" lIns="95782" tIns="47890" rIns="95782" bIns="47890" rtlCol="0" anchor="ctr"/>
          <a:lstStyle>
            <a:lvl1pPr algn="r">
              <a:defRPr sz="1300">
                <a:solidFill>
                  <a:schemeClr val="tx1">
                    <a:tint val="75000"/>
                  </a:schemeClr>
                </a:solidFill>
              </a:defRPr>
            </a:lvl1pPr>
          </a:lstStyle>
          <a:p>
            <a:fld id="{6E3F8F62-4B69-4807-A995-6ABEF3369C67}" type="slidenum">
              <a:rPr kumimoji="1" lang="ja-JP" altLang="en-US" smtClean="0"/>
              <a:t>‹#›</a:t>
            </a:fld>
            <a:endParaRPr kumimoji="1" lang="ja-JP" altLang="en-US"/>
          </a:p>
        </p:txBody>
      </p:sp>
    </p:spTree>
    <p:extLst>
      <p:ext uri="{BB962C8B-B14F-4D97-AF65-F5344CB8AC3E}">
        <p14:creationId xmlns:p14="http://schemas.microsoft.com/office/powerpoint/2010/main" val="3212690168"/>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ctr" defTabSz="957814" rtl="0" eaLnBrk="1" latinLnBrk="0" hangingPunct="1">
        <a:spcBef>
          <a:spcPct val="0"/>
        </a:spcBef>
        <a:buNone/>
        <a:defRPr kumimoji="1" sz="3700" kern="1200">
          <a:solidFill>
            <a:schemeClr val="tx1"/>
          </a:solidFill>
          <a:latin typeface="+mj-lt"/>
          <a:ea typeface="+mj-ea"/>
          <a:cs typeface="+mj-cs"/>
        </a:defRPr>
      </a:lvl1pPr>
    </p:titleStyle>
    <p:bodyStyle>
      <a:lvl1pPr marL="359180" indent="-359180" algn="l" defTabSz="957814" rtl="0" eaLnBrk="1" latinLnBrk="0" hangingPunct="1">
        <a:spcBef>
          <a:spcPct val="20000"/>
        </a:spcBef>
        <a:buFont typeface="Arial" panose="020B0604020202020204" pitchFamily="34" charset="0"/>
        <a:buChar char="•"/>
        <a:defRPr kumimoji="1" sz="3300" kern="1200">
          <a:solidFill>
            <a:schemeClr val="tx1"/>
          </a:solidFill>
          <a:latin typeface="+mn-lt"/>
          <a:ea typeface="+mn-ea"/>
          <a:cs typeface="+mn-cs"/>
        </a:defRPr>
      </a:lvl1pPr>
      <a:lvl2pPr marL="778225" indent="-299318" algn="l" defTabSz="957814" rtl="0" eaLnBrk="1" latinLnBrk="0" hangingPunct="1">
        <a:spcBef>
          <a:spcPct val="20000"/>
        </a:spcBef>
        <a:buFont typeface="Arial" panose="020B0604020202020204" pitchFamily="34" charset="0"/>
        <a:buChar char="–"/>
        <a:defRPr kumimoji="1" sz="2900" kern="1200">
          <a:solidFill>
            <a:schemeClr val="tx1"/>
          </a:solidFill>
          <a:latin typeface="+mn-lt"/>
          <a:ea typeface="+mn-ea"/>
          <a:cs typeface="+mn-cs"/>
        </a:defRPr>
      </a:lvl2pPr>
      <a:lvl3pPr marL="1197269" indent="-239454" algn="l" defTabSz="957814"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76175" indent="-239454" algn="l" defTabSz="95781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155082" indent="-239454" algn="l" defTabSz="95781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633989" indent="-239454" algn="l" defTabSz="95781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3112899" indent="-239454" algn="l" defTabSz="95781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591806" indent="-239454" algn="l" defTabSz="95781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4070713" indent="-239454" algn="l" defTabSz="95781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57814" rtl="0" eaLnBrk="1" latinLnBrk="0" hangingPunct="1">
        <a:defRPr kumimoji="1" sz="1800" kern="1200">
          <a:solidFill>
            <a:schemeClr val="tx1"/>
          </a:solidFill>
          <a:latin typeface="+mn-lt"/>
          <a:ea typeface="+mn-ea"/>
          <a:cs typeface="+mn-cs"/>
        </a:defRPr>
      </a:lvl1pPr>
      <a:lvl2pPr marL="478906" algn="l" defTabSz="957814" rtl="0" eaLnBrk="1" latinLnBrk="0" hangingPunct="1">
        <a:defRPr kumimoji="1" sz="1800" kern="1200">
          <a:solidFill>
            <a:schemeClr val="tx1"/>
          </a:solidFill>
          <a:latin typeface="+mn-lt"/>
          <a:ea typeface="+mn-ea"/>
          <a:cs typeface="+mn-cs"/>
        </a:defRPr>
      </a:lvl2pPr>
      <a:lvl3pPr marL="957814" algn="l" defTabSz="957814" rtl="0" eaLnBrk="1" latinLnBrk="0" hangingPunct="1">
        <a:defRPr kumimoji="1" sz="1800" kern="1200">
          <a:solidFill>
            <a:schemeClr val="tx1"/>
          </a:solidFill>
          <a:latin typeface="+mn-lt"/>
          <a:ea typeface="+mn-ea"/>
          <a:cs typeface="+mn-cs"/>
        </a:defRPr>
      </a:lvl3pPr>
      <a:lvl4pPr marL="1436722" algn="l" defTabSz="957814" rtl="0" eaLnBrk="1" latinLnBrk="0" hangingPunct="1">
        <a:defRPr kumimoji="1" sz="1800" kern="1200">
          <a:solidFill>
            <a:schemeClr val="tx1"/>
          </a:solidFill>
          <a:latin typeface="+mn-lt"/>
          <a:ea typeface="+mn-ea"/>
          <a:cs typeface="+mn-cs"/>
        </a:defRPr>
      </a:lvl4pPr>
      <a:lvl5pPr marL="1915629" algn="l" defTabSz="957814" rtl="0" eaLnBrk="1" latinLnBrk="0" hangingPunct="1">
        <a:defRPr kumimoji="1" sz="1800" kern="1200">
          <a:solidFill>
            <a:schemeClr val="tx1"/>
          </a:solidFill>
          <a:latin typeface="+mn-lt"/>
          <a:ea typeface="+mn-ea"/>
          <a:cs typeface="+mn-cs"/>
        </a:defRPr>
      </a:lvl5pPr>
      <a:lvl6pPr marL="2394536" algn="l" defTabSz="957814" rtl="0" eaLnBrk="1" latinLnBrk="0" hangingPunct="1">
        <a:defRPr kumimoji="1" sz="1800" kern="1200">
          <a:solidFill>
            <a:schemeClr val="tx1"/>
          </a:solidFill>
          <a:latin typeface="+mn-lt"/>
          <a:ea typeface="+mn-ea"/>
          <a:cs typeface="+mn-cs"/>
        </a:defRPr>
      </a:lvl6pPr>
      <a:lvl7pPr marL="2873443" algn="l" defTabSz="957814" rtl="0" eaLnBrk="1" latinLnBrk="0" hangingPunct="1">
        <a:defRPr kumimoji="1" sz="1800" kern="1200">
          <a:solidFill>
            <a:schemeClr val="tx1"/>
          </a:solidFill>
          <a:latin typeface="+mn-lt"/>
          <a:ea typeface="+mn-ea"/>
          <a:cs typeface="+mn-cs"/>
        </a:defRPr>
      </a:lvl7pPr>
      <a:lvl8pPr marL="3352352" algn="l" defTabSz="957814" rtl="0" eaLnBrk="1" latinLnBrk="0" hangingPunct="1">
        <a:defRPr kumimoji="1" sz="1800" kern="1200">
          <a:solidFill>
            <a:schemeClr val="tx1"/>
          </a:solidFill>
          <a:latin typeface="+mn-lt"/>
          <a:ea typeface="+mn-ea"/>
          <a:cs typeface="+mn-cs"/>
        </a:defRPr>
      </a:lvl8pPr>
      <a:lvl9pPr marL="3831261" algn="l" defTabSz="957814"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11.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0.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3.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14.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5.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16.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png"/><Relationship Id="rId3" Type="http://schemas.openxmlformats.org/officeDocument/2006/relationships/audio" Target="../media/media16.m4a"/><Relationship Id="rId7" Type="http://schemas.openxmlformats.org/officeDocument/2006/relationships/image" Target="../media/image18.jpeg"/><Relationship Id="rId12" Type="http://schemas.microsoft.com/office/2007/relationships/hdphoto" Target="../media/hdphoto2.wdp"/><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17.jpeg"/><Relationship Id="rId11" Type="http://schemas.openxmlformats.org/officeDocument/2006/relationships/image" Target="../media/image20.png"/><Relationship Id="rId5" Type="http://schemas.openxmlformats.org/officeDocument/2006/relationships/notesSlide" Target="../notesSlides/notesSlide16.xml"/><Relationship Id="rId10" Type="http://schemas.openxmlformats.org/officeDocument/2006/relationships/image" Target="../media/image11.png"/><Relationship Id="rId4" Type="http://schemas.openxmlformats.org/officeDocument/2006/relationships/slideLayout" Target="../slideLayouts/slideLayout2.xml"/><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22.jpe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4.png"/><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23.jpe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4.png"/><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25.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4.png"/><Relationship Id="rId2" Type="http://schemas.microsoft.com/office/2007/relationships/media" Target="../media/media24.m4a"/><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4.png"/><Relationship Id="rId2" Type="http://schemas.microsoft.com/office/2007/relationships/media" Target="../media/media25.m4a"/><Relationship Id="rId1" Type="http://schemas.openxmlformats.org/officeDocument/2006/relationships/tags" Target="../tags/tag22.xml"/><Relationship Id="rId6" Type="http://schemas.openxmlformats.org/officeDocument/2006/relationships/image" Target="../media/image27.jpe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4.png"/><Relationship Id="rId2" Type="http://schemas.microsoft.com/office/2007/relationships/media" Target="../media/media26.m4a"/><Relationship Id="rId1" Type="http://schemas.openxmlformats.org/officeDocument/2006/relationships/tags" Target="../tags/tag23.xml"/><Relationship Id="rId6" Type="http://schemas.openxmlformats.org/officeDocument/2006/relationships/image" Target="../media/image28.jpe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4.png"/><Relationship Id="rId2" Type="http://schemas.microsoft.com/office/2007/relationships/media" Target="../media/media27.m4a"/><Relationship Id="rId1" Type="http://schemas.openxmlformats.org/officeDocument/2006/relationships/tags" Target="../tags/tag24.xml"/><Relationship Id="rId6" Type="http://schemas.openxmlformats.org/officeDocument/2006/relationships/image" Target="../media/image29.jpe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4.png"/><Relationship Id="rId2" Type="http://schemas.microsoft.com/office/2007/relationships/media" Target="../media/media28.m4a"/><Relationship Id="rId1" Type="http://schemas.openxmlformats.org/officeDocument/2006/relationships/tags" Target="../tags/tag25.xml"/><Relationship Id="rId6" Type="http://schemas.openxmlformats.org/officeDocument/2006/relationships/image" Target="../media/image30.jpe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media29.m4a"/><Relationship Id="rId7" Type="http://schemas.openxmlformats.org/officeDocument/2006/relationships/image" Target="../media/image32.png"/><Relationship Id="rId2" Type="http://schemas.microsoft.com/office/2007/relationships/media" Target="../media/media29.m4a"/><Relationship Id="rId1" Type="http://schemas.openxmlformats.org/officeDocument/2006/relationships/tags" Target="../tags/tag26.xml"/><Relationship Id="rId6" Type="http://schemas.openxmlformats.org/officeDocument/2006/relationships/image" Target="../media/image31.jpeg"/><Relationship Id="rId5" Type="http://schemas.openxmlformats.org/officeDocument/2006/relationships/notesSlide" Target="../notesSlides/notesSlide29.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0.m4a"/><Relationship Id="rId7" Type="http://schemas.openxmlformats.org/officeDocument/2006/relationships/image" Target="../media/image35.jpeg"/><Relationship Id="rId2" Type="http://schemas.microsoft.com/office/2007/relationships/media" Target="../media/media30.m4a"/><Relationship Id="rId1" Type="http://schemas.openxmlformats.org/officeDocument/2006/relationships/tags" Target="../tags/tag27.xml"/><Relationship Id="rId6" Type="http://schemas.openxmlformats.org/officeDocument/2006/relationships/image" Target="../media/image34.jpeg"/><Relationship Id="rId5" Type="http://schemas.openxmlformats.org/officeDocument/2006/relationships/notesSlide" Target="../notesSlides/notesSlide30.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31.m4a"/><Relationship Id="rId7" Type="http://schemas.microsoft.com/office/2007/relationships/hdphoto" Target="../media/hdphoto4.wdp"/><Relationship Id="rId2" Type="http://schemas.microsoft.com/office/2007/relationships/media" Target="../media/media31.m4a"/><Relationship Id="rId1" Type="http://schemas.openxmlformats.org/officeDocument/2006/relationships/tags" Target="../tags/tag28.xml"/><Relationship Id="rId6" Type="http://schemas.openxmlformats.org/officeDocument/2006/relationships/image" Target="../media/image36.png"/><Relationship Id="rId5" Type="http://schemas.openxmlformats.org/officeDocument/2006/relationships/notesSlide" Target="../notesSlides/notesSlide31.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9.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8.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903611" y="1286439"/>
            <a:ext cx="2431283" cy="3853327"/>
          </a:xfrm>
          <a:prstGeom prst="rect">
            <a:avLst/>
          </a:prstGeom>
        </p:spPr>
      </p:pic>
      <p:sp>
        <p:nvSpPr>
          <p:cNvPr id="5" name="タイトル 1"/>
          <p:cNvSpPr txBox="1">
            <a:spLocks/>
          </p:cNvSpPr>
          <p:nvPr/>
        </p:nvSpPr>
        <p:spPr>
          <a:xfrm>
            <a:off x="1416570" y="2924944"/>
            <a:ext cx="7405364" cy="2273182"/>
          </a:xfrm>
          <a:prstGeom prst="rect">
            <a:avLst/>
          </a:prstGeom>
        </p:spPr>
        <p:txBody>
          <a:bodyPr vert="horz" lIns="95782" tIns="47890" rIns="95782" bIns="47890" rtlCol="0" anchor="ctr" anchorCtr="0">
            <a:noAutofit/>
          </a:bodyPr>
          <a:lstStyle>
            <a:lvl1pPr algn="ctr" defTabSz="1043030" rtl="0" eaLnBrk="1" latinLnBrk="0" hangingPunct="1">
              <a:spcBef>
                <a:spcPct val="0"/>
              </a:spcBef>
              <a:buNone/>
              <a:defRPr kumimoji="1" sz="4400" kern="1200">
                <a:solidFill>
                  <a:schemeClr val="tx1"/>
                </a:solidFill>
                <a:latin typeface="+mj-lt"/>
                <a:ea typeface="+mj-ea"/>
                <a:cs typeface="+mj-cs"/>
              </a:defRPr>
            </a:lvl1pPr>
          </a:lstStyle>
          <a:p>
            <a:pPr marL="167939"/>
            <a:r>
              <a:rPr lang="ja-JP" altLang="en-US" sz="8800" dirty="0">
                <a:solidFill>
                  <a:srgbClr val="FF0000"/>
                </a:solidFill>
                <a:latin typeface="UD デジタル 教科書体 N-B" panose="02020700000000000000" pitchFamily="17" charset="-128"/>
                <a:ea typeface="UD デジタル 教科書体 N-B" panose="02020700000000000000" pitchFamily="17" charset="-128"/>
              </a:rPr>
              <a:t>心のコップを</a:t>
            </a:r>
            <a:r>
              <a:rPr lang="en-US" altLang="ja-JP" sz="8800" dirty="0">
                <a:solidFill>
                  <a:srgbClr val="FF0000"/>
                </a:solidFill>
                <a:latin typeface="UD デジタル 教科書体 N-B" panose="02020700000000000000" pitchFamily="17" charset="-128"/>
                <a:ea typeface="UD デジタル 教科書体 N-B" panose="02020700000000000000" pitchFamily="17" charset="-128"/>
              </a:rPr>
              <a:t/>
            </a:r>
            <a:br>
              <a:rPr lang="en-US" altLang="ja-JP" sz="8800" dirty="0">
                <a:solidFill>
                  <a:srgbClr val="FF0000"/>
                </a:solidFill>
                <a:latin typeface="UD デジタル 教科書体 N-B" panose="02020700000000000000" pitchFamily="17" charset="-128"/>
                <a:ea typeface="UD デジタル 教科書体 N-B" panose="02020700000000000000" pitchFamily="17" charset="-128"/>
              </a:rPr>
            </a:br>
            <a:r>
              <a:rPr lang="ja-JP" altLang="en-US" sz="8800" dirty="0">
                <a:solidFill>
                  <a:srgbClr val="FF0000"/>
                </a:solidFill>
                <a:latin typeface="UD デジタル 教科書体 N-B" panose="02020700000000000000" pitchFamily="17" charset="-128"/>
                <a:ea typeface="UD デジタル 教科書体 N-B" panose="02020700000000000000" pitchFamily="17" charset="-128"/>
              </a:rPr>
              <a:t>まっすぐに</a:t>
            </a:r>
          </a:p>
        </p:txBody>
      </p:sp>
      <p:pic>
        <p:nvPicPr>
          <p:cNvPr id="7" name="オーディオ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544283744"/>
      </p:ext>
    </p:extLst>
  </p:cSld>
  <p:clrMapOvr>
    <a:masterClrMapping/>
  </p:clrMapOvr>
  <mc:AlternateContent xmlns:mc="http://schemas.openxmlformats.org/markup-compatibility/2006" xmlns:p14="http://schemas.microsoft.com/office/powerpoint/2010/main">
    <mc:Choice Requires="p14">
      <p:transition spd="slow" p14:dur="2000" advTm="12306"/>
    </mc:Choice>
    <mc:Fallback xmlns="">
      <p:transition spd="slow" advTm="1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par>
                          <p:cTn id="15" fill="hold">
                            <p:stCondLst>
                              <p:cond delay="1000"/>
                            </p:stCondLst>
                            <p:childTnLst>
                              <p:par>
                                <p:cTn id="16" presetID="8" presetClass="emph" presetSubtype="0" fill="hold" nodeType="afterEffect">
                                  <p:stCondLst>
                                    <p:cond delay="0"/>
                                  </p:stCondLst>
                                  <p:childTnLst>
                                    <p:animRot by="21600000">
                                      <p:cBhvr>
                                        <p:cTn id="17" dur="1500" fill="hold"/>
                                        <p:tgtEl>
                                          <p:spTgt spid="4"/>
                                        </p:tgtEl>
                                        <p:attrNameLst>
                                          <p:attrName>r</p:attrName>
                                        </p:attrNameLst>
                                      </p:cBhvr>
                                    </p:animRot>
                                  </p:childTnLst>
                                </p:cTn>
                              </p:par>
                            </p:childTnLst>
                          </p:cTn>
                        </p:par>
                        <p:par>
                          <p:cTn id="18" fill="hold">
                            <p:stCondLst>
                              <p:cond delay="2500"/>
                            </p:stCondLst>
                            <p:childTnLst>
                              <p:par>
                                <p:cTn id="19" presetID="32" presetClass="emph" presetSubtype="0" fill="hold" nodeType="afterEffect">
                                  <p:stCondLst>
                                    <p:cond delay="0"/>
                                  </p:stCondLst>
                                  <p:childTnLst>
                                    <p:animRot by="120000">
                                      <p:cBhvr>
                                        <p:cTn id="20" dur="220" fill="hold">
                                          <p:stCondLst>
                                            <p:cond delay="0"/>
                                          </p:stCondLst>
                                        </p:cTn>
                                        <p:tgtEl>
                                          <p:spTgt spid="4"/>
                                        </p:tgtEl>
                                        <p:attrNameLst>
                                          <p:attrName>r</p:attrName>
                                        </p:attrNameLst>
                                      </p:cBhvr>
                                    </p:animRot>
                                    <p:animRot by="-240000">
                                      <p:cBhvr>
                                        <p:cTn id="21" dur="440" fill="hold">
                                          <p:stCondLst>
                                            <p:cond delay="440"/>
                                          </p:stCondLst>
                                        </p:cTn>
                                        <p:tgtEl>
                                          <p:spTgt spid="4"/>
                                        </p:tgtEl>
                                        <p:attrNameLst>
                                          <p:attrName>r</p:attrName>
                                        </p:attrNameLst>
                                      </p:cBhvr>
                                    </p:animRot>
                                    <p:animRot by="240000">
                                      <p:cBhvr>
                                        <p:cTn id="22" dur="440" fill="hold">
                                          <p:stCondLst>
                                            <p:cond delay="880"/>
                                          </p:stCondLst>
                                        </p:cTn>
                                        <p:tgtEl>
                                          <p:spTgt spid="4"/>
                                        </p:tgtEl>
                                        <p:attrNameLst>
                                          <p:attrName>r</p:attrName>
                                        </p:attrNameLst>
                                      </p:cBhvr>
                                    </p:animRot>
                                    <p:animRot by="-240000">
                                      <p:cBhvr>
                                        <p:cTn id="23" dur="440" fill="hold">
                                          <p:stCondLst>
                                            <p:cond delay="1320"/>
                                          </p:stCondLst>
                                        </p:cTn>
                                        <p:tgtEl>
                                          <p:spTgt spid="4"/>
                                        </p:tgtEl>
                                        <p:attrNameLst>
                                          <p:attrName>r</p:attrName>
                                        </p:attrNameLst>
                                      </p:cBhvr>
                                    </p:animRot>
                                    <p:animRot by="120000">
                                      <p:cBhvr>
                                        <p:cTn id="24" dur="440" fill="hold">
                                          <p:stCondLst>
                                            <p:cond delay="1760"/>
                                          </p:stCondLst>
                                        </p:cTn>
                                        <p:tgtEl>
                                          <p:spTgt spid="4"/>
                                        </p:tgtEl>
                                        <p:attrNameLst>
                                          <p:attrName>r</p:attrName>
                                        </p:attrNameLst>
                                      </p:cBhvr>
                                    </p:animRot>
                                  </p:childTnLst>
                                </p:cTn>
                              </p:par>
                            </p:childTnLst>
                          </p:cTn>
                        </p:par>
                        <p:par>
                          <p:cTn id="25" fill="hold">
                            <p:stCondLst>
                              <p:cond delay="4700"/>
                            </p:stCondLst>
                            <p:childTnLst>
                              <p:par>
                                <p:cTn id="26" presetID="6" presetClass="entr" presetSubtype="16"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066" y="1775228"/>
            <a:ext cx="6621520" cy="4966140"/>
          </a:xfrm>
          <a:prstGeom prst="rect">
            <a:avLst/>
          </a:prstGeom>
        </p:spPr>
      </p:pic>
      <p:sp>
        <p:nvSpPr>
          <p:cNvPr id="5" name="タイトル 1"/>
          <p:cNvSpPr>
            <a:spLocks noGrp="1"/>
          </p:cNvSpPr>
          <p:nvPr>
            <p:ph type="title"/>
          </p:nvPr>
        </p:nvSpPr>
        <p:spPr>
          <a:xfrm>
            <a:off x="2219815" y="104900"/>
            <a:ext cx="5898417" cy="587796"/>
          </a:xfrm>
          <a:solidFill>
            <a:schemeClr val="bg1"/>
          </a:solidFill>
          <a:ln w="28575">
            <a:solidFill>
              <a:srgbClr val="FF0000"/>
            </a:solidFill>
          </a:ln>
        </p:spPr>
        <p:txBody>
          <a:bodyPr>
            <a:normAutofit/>
          </a:bodyPr>
          <a:lstStyle/>
          <a:p>
            <a:r>
              <a:rPr lang="ja-JP" altLang="en-US" sz="2600" dirty="0">
                <a:latin typeface="HGP創英角ﾎﾟｯﾌﾟ体" panose="040B0A00000000000000" pitchFamily="50" charset="-128"/>
                <a:ea typeface="HGP創英角ﾎﾟｯﾌﾟ体" panose="040B0A00000000000000" pitchFamily="50" charset="-128"/>
              </a:rPr>
              <a:t>ペアトーク　</a:t>
            </a:r>
            <a:r>
              <a:rPr lang="ja-JP" altLang="en-US" sz="2600" dirty="0" smtClean="0">
                <a:latin typeface="HGP創英角ﾎﾟｯﾌﾟ体" panose="040B0A00000000000000" pitchFamily="50" charset="-128"/>
                <a:ea typeface="HGP創英角ﾎﾟｯﾌﾟ体" panose="040B0A00000000000000" pitchFamily="50" charset="-128"/>
              </a:rPr>
              <a:t>どうしたらいいのかな</a:t>
            </a:r>
            <a:r>
              <a:rPr lang="ja-JP" altLang="en-US" sz="2600" dirty="0">
                <a:latin typeface="HGP創英角ﾎﾟｯﾌﾟ体" panose="040B0A00000000000000" pitchFamily="50" charset="-128"/>
                <a:ea typeface="HGP創英角ﾎﾟｯﾌﾟ体" panose="040B0A00000000000000" pitchFamily="50" charset="-128"/>
              </a:rPr>
              <a:t>？</a:t>
            </a:r>
          </a:p>
        </p:txBody>
      </p:sp>
      <p:sp>
        <p:nvSpPr>
          <p:cNvPr id="3" name="雲形吹き出し 2"/>
          <p:cNvSpPr/>
          <p:nvPr/>
        </p:nvSpPr>
        <p:spPr>
          <a:xfrm>
            <a:off x="750537" y="881884"/>
            <a:ext cx="4418487" cy="1827035"/>
          </a:xfrm>
          <a:prstGeom prst="cloudCallout">
            <a:avLst>
              <a:gd name="adj1" fmla="val 8392"/>
              <a:gd name="adj2" fmla="val 81786"/>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も</a:t>
            </a:r>
            <a:r>
              <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う</a:t>
            </a: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a:t>
            </a:r>
            <a:r>
              <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おわった。</a:t>
            </a:r>
            <a:endParaRPr lang="en-US" altLang="ja-JP"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みんなまだかな。</a:t>
            </a:r>
            <a:endParaRPr lang="en-US" altLang="ja-JP"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7" name="雲形吹き出し 6"/>
          <p:cNvSpPr/>
          <p:nvPr/>
        </p:nvSpPr>
        <p:spPr>
          <a:xfrm>
            <a:off x="5266535" y="771998"/>
            <a:ext cx="4448944" cy="2046805"/>
          </a:xfrm>
          <a:prstGeom prst="cloudCallout">
            <a:avLst>
              <a:gd name="adj1" fmla="val 137"/>
              <a:gd name="adj2" fmla="val 68394"/>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r>
              <a:rPr lang="ja-JP" altLang="en-US" sz="28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ぼくの考えは</a:t>
            </a:r>
            <a:endParaRPr lang="en-US" altLang="ja-JP" sz="28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lgn="ctr"/>
            <a:r>
              <a:rPr lang="ja-JP" altLang="en-US" sz="28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よかったのかな。</a:t>
            </a:r>
            <a:endParaRPr lang="en-US" altLang="ja-JP" sz="28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9" name="角丸四角形吹き出し 8"/>
          <p:cNvSpPr/>
          <p:nvPr/>
        </p:nvSpPr>
        <p:spPr>
          <a:xfrm>
            <a:off x="2000672" y="6046011"/>
            <a:ext cx="5634351" cy="676650"/>
          </a:xfrm>
          <a:prstGeom prst="wedgeRoundRectCallout">
            <a:avLst>
              <a:gd name="adj1" fmla="val -53920"/>
              <a:gd name="adj2" fmla="val 48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lnSpc>
                <a:spcPct val="150000"/>
              </a:lnSpc>
            </a:pPr>
            <a:r>
              <a:rPr lang="ja-JP" altLang="en-US" sz="2800" dirty="0" smtClean="0">
                <a:solidFill>
                  <a:schemeClr val="tx1"/>
                </a:solidFill>
                <a:latin typeface="HG丸ｺﾞｼｯｸM-PRO" panose="020F0600000000000000" pitchFamily="50" charset="-128"/>
                <a:ea typeface="HG丸ｺﾞｼｯｸM-PRO" panose="020F0600000000000000" pitchFamily="50" charset="-128"/>
              </a:rPr>
              <a:t>これでいいのでしょうか？</a:t>
            </a:r>
            <a:endParaRPr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520" y="4343496"/>
            <a:ext cx="1875342" cy="2379165"/>
          </a:xfrm>
          <a:prstGeom prst="rect">
            <a:avLst/>
          </a:prstGeom>
        </p:spPr>
      </p:pic>
      <p:pic>
        <p:nvPicPr>
          <p:cNvPr id="6" name="オーディオ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4115217018"/>
      </p:ext>
    </p:extLst>
  </p:cSld>
  <p:clrMapOvr>
    <a:masterClrMapping/>
  </p:clrMapOvr>
  <mc:AlternateContent xmlns:mc="http://schemas.openxmlformats.org/markup-compatibility/2006" xmlns:p14="http://schemas.microsoft.com/office/powerpoint/2010/main">
    <mc:Choice Requires="p14">
      <p:transition spd="slow" p14:dur="2000" advTm="19096"/>
    </mc:Choice>
    <mc:Fallback xmlns="">
      <p:transition spd="slow" advTm="1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4911" y="1628800"/>
            <a:ext cx="6588224" cy="4941168"/>
          </a:xfrm>
          <a:prstGeom prst="rect">
            <a:avLst/>
          </a:prstGeom>
        </p:spPr>
      </p:pic>
      <p:sp>
        <p:nvSpPr>
          <p:cNvPr id="16" name="角丸四角形吹き出し 15"/>
          <p:cNvSpPr/>
          <p:nvPr/>
        </p:nvSpPr>
        <p:spPr>
          <a:xfrm>
            <a:off x="848544" y="1317304"/>
            <a:ext cx="4824536" cy="892548"/>
          </a:xfrm>
          <a:prstGeom prst="wedgeRoundRectCallout">
            <a:avLst>
              <a:gd name="adj1" fmla="val -5444"/>
              <a:gd name="adj2" fmla="val 106013"/>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ぼくは、〇</a:t>
            </a:r>
            <a:r>
              <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〇だ</a:t>
            </a: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と思います</a:t>
            </a:r>
            <a:r>
              <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a:t>
            </a:r>
            <a:endParaRPr lang="en-US" altLang="ja-JP"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7" name="角丸四角形吹き出し 16"/>
          <p:cNvSpPr/>
          <p:nvPr/>
        </p:nvSpPr>
        <p:spPr>
          <a:xfrm>
            <a:off x="6537176" y="1077817"/>
            <a:ext cx="3018521" cy="1371523"/>
          </a:xfrm>
          <a:prstGeom prst="wedgeRoundRectCallout">
            <a:avLst>
              <a:gd name="adj1" fmla="val -36988"/>
              <a:gd name="adj2" fmla="val 92020"/>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60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えっ？</a:t>
            </a:r>
          </a:p>
        </p:txBody>
      </p:sp>
      <p:sp>
        <p:nvSpPr>
          <p:cNvPr id="9" name="タイトル 1"/>
          <p:cNvSpPr>
            <a:spLocks noGrp="1"/>
          </p:cNvSpPr>
          <p:nvPr>
            <p:ph type="title"/>
          </p:nvPr>
        </p:nvSpPr>
        <p:spPr>
          <a:xfrm>
            <a:off x="2219815" y="104900"/>
            <a:ext cx="5898417" cy="587796"/>
          </a:xfrm>
          <a:solidFill>
            <a:schemeClr val="bg1"/>
          </a:solidFill>
          <a:ln w="28575">
            <a:solidFill>
              <a:srgbClr val="FF0000"/>
            </a:solidFill>
          </a:ln>
        </p:spPr>
        <p:txBody>
          <a:bodyPr>
            <a:normAutofit/>
          </a:bodyPr>
          <a:lstStyle/>
          <a:p>
            <a:r>
              <a:rPr lang="ja-JP" altLang="en-US" sz="2600" dirty="0">
                <a:latin typeface="HGP創英角ﾎﾟｯﾌﾟ体" panose="040B0A00000000000000" pitchFamily="50" charset="-128"/>
                <a:ea typeface="HGP創英角ﾎﾟｯﾌﾟ体" panose="040B0A00000000000000" pitchFamily="50" charset="-128"/>
              </a:rPr>
              <a:t>ペアトーク　</a:t>
            </a:r>
            <a:r>
              <a:rPr lang="ja-JP" altLang="en-US" sz="2600" dirty="0" smtClean="0">
                <a:latin typeface="HGP創英角ﾎﾟｯﾌﾟ体" panose="040B0A00000000000000" pitchFamily="50" charset="-128"/>
                <a:ea typeface="HGP創英角ﾎﾟｯﾌﾟ体" panose="040B0A00000000000000" pitchFamily="50" charset="-128"/>
              </a:rPr>
              <a:t>どうしたらいいのかな</a:t>
            </a:r>
            <a:r>
              <a:rPr lang="ja-JP" altLang="en-US" sz="2600" dirty="0">
                <a:latin typeface="HGP創英角ﾎﾟｯﾌﾟ体" panose="040B0A00000000000000" pitchFamily="50" charset="-128"/>
                <a:ea typeface="HGP創英角ﾎﾟｯﾌﾟ体" panose="040B0A00000000000000" pitchFamily="50" charset="-128"/>
              </a:rPr>
              <a:t>？</a:t>
            </a:r>
          </a:p>
        </p:txBody>
      </p:sp>
      <p:sp>
        <p:nvSpPr>
          <p:cNvPr id="6" name="角丸四角形吹き出し 5"/>
          <p:cNvSpPr/>
          <p:nvPr/>
        </p:nvSpPr>
        <p:spPr>
          <a:xfrm>
            <a:off x="2000672" y="5445224"/>
            <a:ext cx="7747274" cy="1263137"/>
          </a:xfrm>
          <a:prstGeom prst="wedgeRoundRectCallout">
            <a:avLst>
              <a:gd name="adj1" fmla="val 5829"/>
              <a:gd name="adj2" fmla="val -122596"/>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32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ぼくは、△△だと思ってんだけど</a:t>
            </a:r>
            <a:r>
              <a:rPr lang="en-US" altLang="ja-JP" sz="32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a:t>
            </a:r>
            <a:r>
              <a:rPr lang="ja-JP" altLang="en-US" sz="3200" b="1" dirty="0" err="1">
                <a:ln w="12700">
                  <a:noFill/>
                  <a:prstDash val="solid"/>
                </a:ln>
                <a:solidFill>
                  <a:prstClr val="black"/>
                </a:solidFill>
                <a:latin typeface="HG丸ｺﾞｼｯｸM-PRO" panose="020F0600000000000000" pitchFamily="50" charset="-128"/>
                <a:ea typeface="HG丸ｺﾞｼｯｸM-PRO" panose="020F0600000000000000" pitchFamily="50" charset="-128"/>
              </a:rPr>
              <a:t>。</a:t>
            </a:r>
            <a:endParaRPr lang="en-US" altLang="ja-JP" sz="32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lgn="ctr"/>
            <a:r>
              <a:rPr lang="ja-JP" altLang="en-US" sz="32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こたえ</a:t>
            </a:r>
            <a:r>
              <a:rPr lang="ja-JP" altLang="en-US" sz="32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がちがうね。</a:t>
            </a: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999133788"/>
      </p:ext>
    </p:extLst>
  </p:cSld>
  <p:clrMapOvr>
    <a:masterClrMapping/>
  </p:clrMapOvr>
  <mc:AlternateContent xmlns:mc="http://schemas.openxmlformats.org/markup-compatibility/2006" xmlns:p14="http://schemas.microsoft.com/office/powerpoint/2010/main">
    <mc:Choice Requires="p14">
      <p:transition spd="slow" p14:dur="2000" advTm="13473"/>
    </mc:Choice>
    <mc:Fallback xmlns="">
      <p:transition spd="slow" advTm="13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16" grpId="0" animBg="1"/>
      <p:bldP spid="17"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b="11206"/>
          <a:stretch/>
        </p:blipFill>
        <p:spPr>
          <a:xfrm>
            <a:off x="867560" y="1143125"/>
            <a:ext cx="7973872" cy="5310211"/>
          </a:xfrm>
          <a:prstGeom prst="rect">
            <a:avLst/>
          </a:prstGeom>
        </p:spPr>
      </p:pic>
      <p:sp>
        <p:nvSpPr>
          <p:cNvPr id="7" name="角丸四角形吹き出し 6"/>
          <p:cNvSpPr/>
          <p:nvPr/>
        </p:nvSpPr>
        <p:spPr>
          <a:xfrm>
            <a:off x="994088" y="1143125"/>
            <a:ext cx="4751000" cy="1110281"/>
          </a:xfrm>
          <a:prstGeom prst="wedgeRoundRectCallout">
            <a:avLst>
              <a:gd name="adj1" fmla="val 4844"/>
              <a:gd name="adj2" fmla="val 89238"/>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どうして△△と思ったの？</a:t>
            </a:r>
            <a:endParaRPr lang="en-US" altLang="ja-JP"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9" name="角丸四角形吹き出し 8"/>
          <p:cNvSpPr/>
          <p:nvPr/>
        </p:nvSpPr>
        <p:spPr>
          <a:xfrm>
            <a:off x="857783" y="5229200"/>
            <a:ext cx="3906889" cy="1077625"/>
          </a:xfrm>
          <a:prstGeom prst="wedgeRoundRectCallout">
            <a:avLst>
              <a:gd name="adj1" fmla="val -2695"/>
              <a:gd name="adj2" fmla="val -93296"/>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44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おしえて！</a:t>
            </a:r>
            <a:endParaRPr lang="en-US" altLang="ja-JP" sz="44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0" name="角丸四角形吹き出し 9"/>
          <p:cNvSpPr/>
          <p:nvPr/>
        </p:nvSpPr>
        <p:spPr>
          <a:xfrm>
            <a:off x="5761099" y="5103809"/>
            <a:ext cx="3245149" cy="1077625"/>
          </a:xfrm>
          <a:prstGeom prst="wedgeRoundRectCallout">
            <a:avLst>
              <a:gd name="adj1" fmla="val 3653"/>
              <a:gd name="adj2" fmla="val -95828"/>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32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うん、いい</a:t>
            </a:r>
            <a:r>
              <a:rPr lang="ja-JP" altLang="en-US" sz="32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よ。</a:t>
            </a:r>
          </a:p>
        </p:txBody>
      </p:sp>
      <p:sp>
        <p:nvSpPr>
          <p:cNvPr id="14" name="タイトル 1"/>
          <p:cNvSpPr>
            <a:spLocks noGrp="1"/>
          </p:cNvSpPr>
          <p:nvPr>
            <p:ph type="title"/>
          </p:nvPr>
        </p:nvSpPr>
        <p:spPr>
          <a:xfrm>
            <a:off x="2219815" y="104900"/>
            <a:ext cx="5898417" cy="587796"/>
          </a:xfrm>
          <a:solidFill>
            <a:schemeClr val="bg1"/>
          </a:solidFill>
          <a:ln w="28575">
            <a:solidFill>
              <a:srgbClr val="FF0000"/>
            </a:solidFill>
          </a:ln>
        </p:spPr>
        <p:txBody>
          <a:bodyPr>
            <a:normAutofit/>
          </a:bodyPr>
          <a:lstStyle/>
          <a:p>
            <a:r>
              <a:rPr lang="ja-JP" altLang="en-US" sz="2600" dirty="0">
                <a:latin typeface="HGP創英角ﾎﾟｯﾌﾟ体" panose="040B0A00000000000000" pitchFamily="50" charset="-128"/>
                <a:ea typeface="HGP創英角ﾎﾟｯﾌﾟ体" panose="040B0A00000000000000" pitchFamily="50" charset="-128"/>
              </a:rPr>
              <a:t>ペアトーク　</a:t>
            </a:r>
            <a:r>
              <a:rPr lang="ja-JP" altLang="en-US" sz="2600" dirty="0" smtClean="0">
                <a:latin typeface="HGP創英角ﾎﾟｯﾌﾟ体" panose="040B0A00000000000000" pitchFamily="50" charset="-128"/>
                <a:ea typeface="HGP創英角ﾎﾟｯﾌﾟ体" panose="040B0A00000000000000" pitchFamily="50" charset="-128"/>
              </a:rPr>
              <a:t>どうしたらいいのかな</a:t>
            </a:r>
            <a:r>
              <a:rPr lang="ja-JP" altLang="en-US" sz="2600" dirty="0">
                <a:latin typeface="HGP創英角ﾎﾟｯﾌﾟ体" panose="040B0A00000000000000" pitchFamily="50" charset="-128"/>
                <a:ea typeface="HGP創英角ﾎﾟｯﾌﾟ体" panose="040B0A00000000000000" pitchFamily="50" charset="-128"/>
              </a:rPr>
              <a:t>？</a:t>
            </a: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4127897242"/>
      </p:ext>
    </p:extLst>
  </p:cSld>
  <p:clrMapOvr>
    <a:masterClrMapping/>
  </p:clrMapOvr>
  <mc:AlternateContent xmlns:mc="http://schemas.openxmlformats.org/markup-compatibility/2006" xmlns:p14="http://schemas.microsoft.com/office/powerpoint/2010/main">
    <mc:Choice Requires="p14">
      <p:transition spd="slow" p14:dur="2000" advTm="10468"/>
    </mc:Choice>
    <mc:Fallback xmlns="">
      <p:transition spd="slow" advTm="10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8218" y="1484784"/>
            <a:ext cx="6912769" cy="5184576"/>
          </a:xfrm>
          <a:prstGeom prst="rect">
            <a:avLst/>
          </a:prstGeom>
        </p:spPr>
      </p:pic>
      <p:sp>
        <p:nvSpPr>
          <p:cNvPr id="7" name="角丸四角形吹き出し 6"/>
          <p:cNvSpPr/>
          <p:nvPr/>
        </p:nvSpPr>
        <p:spPr>
          <a:xfrm>
            <a:off x="1712640" y="963142"/>
            <a:ext cx="2797994" cy="899389"/>
          </a:xfrm>
          <a:prstGeom prst="wedgeRoundRectCallout">
            <a:avLst>
              <a:gd name="adj1" fmla="val 27194"/>
              <a:gd name="adj2" fmla="val 121244"/>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3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うんうん</a:t>
            </a:r>
            <a:r>
              <a:rPr lang="ja-JP" altLang="en-US" sz="3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a:t>
            </a:r>
          </a:p>
        </p:txBody>
      </p:sp>
      <p:sp>
        <p:nvSpPr>
          <p:cNvPr id="8" name="角丸四角形吹き出し 7"/>
          <p:cNvSpPr/>
          <p:nvPr/>
        </p:nvSpPr>
        <p:spPr>
          <a:xfrm>
            <a:off x="4790567" y="943153"/>
            <a:ext cx="4986969" cy="1632766"/>
          </a:xfrm>
          <a:prstGeom prst="wedgeRoundRectCallout">
            <a:avLst>
              <a:gd name="adj1" fmla="val 418"/>
              <a:gd name="adj2" fmla="val 69459"/>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40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だって</a:t>
            </a:r>
            <a:r>
              <a:rPr lang="en-US" altLang="ja-JP" sz="40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a:t>
            </a:r>
            <a:r>
              <a:rPr lang="ja-JP" altLang="en-US" sz="4000" b="1" dirty="0" err="1"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a:t>
            </a:r>
            <a:endParaRPr lang="en-US" altLang="ja-JP" sz="40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lgn="ctr"/>
            <a:r>
              <a:rPr lang="ja-JP" altLang="en-US" sz="24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きょうか</a:t>
            </a:r>
            <a:r>
              <a:rPr lang="ja-JP" altLang="en-US" sz="2400" b="1" dirty="0" err="1">
                <a:ln w="12700">
                  <a:noFill/>
                  <a:prstDash val="solid"/>
                </a:ln>
                <a:solidFill>
                  <a:prstClr val="black"/>
                </a:solidFill>
                <a:latin typeface="HG丸ｺﾞｼｯｸM-PRO" panose="020F0600000000000000" pitchFamily="50" charset="-128"/>
                <a:ea typeface="HG丸ｺﾞｼｯｸM-PRO" panose="020F0600000000000000" pitchFamily="50" charset="-128"/>
              </a:rPr>
              <a:t>しょ</a:t>
            </a:r>
            <a:r>
              <a:rPr lang="ja-JP" altLang="en-US" sz="2400" b="1" dirty="0" err="1"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の</a:t>
            </a:r>
            <a:r>
              <a:rPr lang="ja-JP" altLang="en-US" sz="24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本文には、</a:t>
            </a:r>
            <a:endParaRPr lang="en-US" altLang="ja-JP" sz="24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lgn="ctr"/>
            <a:r>
              <a:rPr lang="ja-JP" altLang="en-US" sz="24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〇〇って書いてあるでしょ？</a:t>
            </a:r>
            <a:endParaRPr lang="en-US" altLang="ja-JP" sz="24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9" name="角丸四角形吹き出し 8"/>
          <p:cNvSpPr/>
          <p:nvPr/>
        </p:nvSpPr>
        <p:spPr>
          <a:xfrm>
            <a:off x="7833320" y="2964667"/>
            <a:ext cx="1922280" cy="3621639"/>
          </a:xfrm>
          <a:prstGeom prst="wedgeRoundRectCallout">
            <a:avLst>
              <a:gd name="adj1" fmla="val -91251"/>
              <a:gd name="adj2" fmla="val 8547"/>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144000" rIns="83969" bIns="41985" rtlCol="0" anchor="ctr"/>
          <a:lstStyle/>
          <a:p>
            <a:pPr lvl="0"/>
            <a:r>
              <a:rPr lang="ja-JP" altLang="en-US" sz="28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だから、この人は</a:t>
            </a:r>
            <a:endParaRPr lang="en-US" altLang="ja-JP" sz="28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r>
              <a:rPr lang="ja-JP" altLang="en-US" sz="28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△△みたいな気持ちになったんじゃないかな。</a:t>
            </a:r>
            <a:endParaRPr lang="ja-JP" altLang="en-US" sz="28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10" name="角丸四角形吹き出し 9"/>
          <p:cNvSpPr/>
          <p:nvPr/>
        </p:nvSpPr>
        <p:spPr>
          <a:xfrm>
            <a:off x="889644" y="2060849"/>
            <a:ext cx="1300762" cy="4176464"/>
          </a:xfrm>
          <a:prstGeom prst="wedgeRoundRectCallout">
            <a:avLst>
              <a:gd name="adj1" fmla="val 102692"/>
              <a:gd name="adj2" fmla="val -8883"/>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108000" rIns="83969" bIns="41985" rtlCol="0" anchor="ctr"/>
          <a:lstStyle/>
          <a:p>
            <a:r>
              <a:rPr lang="ja-JP" altLang="en-US" sz="29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そっか。その言葉には</a:t>
            </a:r>
            <a:endParaRPr lang="en-US" altLang="ja-JP" sz="29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r>
              <a:rPr lang="ja-JP" altLang="en-US" sz="29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気づかなかった</a:t>
            </a:r>
            <a:r>
              <a:rPr lang="ja-JP" altLang="en-US" sz="29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よ</a:t>
            </a:r>
            <a:r>
              <a:rPr lang="ja-JP" altLang="en-US" sz="29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a:t>
            </a:r>
            <a:endParaRPr lang="en-US" altLang="ja-JP" sz="29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1" name="タイトル 1"/>
          <p:cNvSpPr>
            <a:spLocks noGrp="1"/>
          </p:cNvSpPr>
          <p:nvPr>
            <p:ph type="title"/>
          </p:nvPr>
        </p:nvSpPr>
        <p:spPr>
          <a:xfrm>
            <a:off x="2219815" y="104900"/>
            <a:ext cx="5898417" cy="587796"/>
          </a:xfrm>
          <a:solidFill>
            <a:schemeClr val="bg1"/>
          </a:solidFill>
          <a:ln w="28575">
            <a:solidFill>
              <a:srgbClr val="FF0000"/>
            </a:solidFill>
          </a:ln>
        </p:spPr>
        <p:txBody>
          <a:bodyPr>
            <a:normAutofit/>
          </a:bodyPr>
          <a:lstStyle/>
          <a:p>
            <a:r>
              <a:rPr lang="ja-JP" altLang="en-US" sz="2600" dirty="0">
                <a:latin typeface="HGP創英角ﾎﾟｯﾌﾟ体" panose="040B0A00000000000000" pitchFamily="50" charset="-128"/>
                <a:ea typeface="HGP創英角ﾎﾟｯﾌﾟ体" panose="040B0A00000000000000" pitchFamily="50" charset="-128"/>
              </a:rPr>
              <a:t>ペアトーク　</a:t>
            </a:r>
            <a:r>
              <a:rPr lang="ja-JP" altLang="en-US" sz="2600" dirty="0" smtClean="0">
                <a:latin typeface="HGP創英角ﾎﾟｯﾌﾟ体" panose="040B0A00000000000000" pitchFamily="50" charset="-128"/>
                <a:ea typeface="HGP創英角ﾎﾟｯﾌﾟ体" panose="040B0A00000000000000" pitchFamily="50" charset="-128"/>
              </a:rPr>
              <a:t>どうしたらいいのかな</a:t>
            </a:r>
            <a:r>
              <a:rPr lang="ja-JP" altLang="en-US" sz="2600" dirty="0">
                <a:latin typeface="HGP創英角ﾎﾟｯﾌﾟ体" panose="040B0A00000000000000" pitchFamily="50" charset="-128"/>
                <a:ea typeface="HGP創英角ﾎﾟｯﾌﾟ体" panose="040B0A00000000000000" pitchFamily="50" charset="-128"/>
              </a:rPr>
              <a:t>？</a:t>
            </a: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054161975"/>
      </p:ext>
    </p:extLst>
  </p:cSld>
  <p:clrMapOvr>
    <a:masterClrMapping/>
  </p:clrMapOvr>
  <mc:AlternateContent xmlns:mc="http://schemas.openxmlformats.org/markup-compatibility/2006" xmlns:p14="http://schemas.microsoft.com/office/powerpoint/2010/main">
    <mc:Choice Requires="p14">
      <p:transition spd="slow" p14:dur="2000" advTm="18049"/>
    </mc:Choice>
    <mc:Fallback xmlns="">
      <p:transition spd="slow" advTm="1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400" y="1412776"/>
            <a:ext cx="7488832" cy="5616624"/>
          </a:xfrm>
          <a:prstGeom prst="rect">
            <a:avLst/>
          </a:prstGeom>
        </p:spPr>
      </p:pic>
      <p:sp>
        <p:nvSpPr>
          <p:cNvPr id="7" name="角丸四角形吹き出し 6"/>
          <p:cNvSpPr/>
          <p:nvPr/>
        </p:nvSpPr>
        <p:spPr>
          <a:xfrm>
            <a:off x="844729" y="1143127"/>
            <a:ext cx="3935639" cy="1436834"/>
          </a:xfrm>
          <a:prstGeom prst="wedgeRoundRectCallout">
            <a:avLst>
              <a:gd name="adj1" fmla="val -6028"/>
              <a:gd name="adj2" fmla="val 80098"/>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32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なるほど</a:t>
            </a:r>
            <a:r>
              <a:rPr lang="ja-JP" altLang="en-US" sz="32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a:t>
            </a:r>
            <a:endParaRPr lang="en-US" altLang="ja-JP" sz="32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32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よくわかった</a:t>
            </a:r>
            <a:r>
              <a:rPr lang="ja-JP" altLang="en-US" sz="32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よ。</a:t>
            </a:r>
          </a:p>
        </p:txBody>
      </p:sp>
      <p:sp>
        <p:nvSpPr>
          <p:cNvPr id="8" name="角丸四角形吹き出し 7"/>
          <p:cNvSpPr/>
          <p:nvPr/>
        </p:nvSpPr>
        <p:spPr>
          <a:xfrm>
            <a:off x="5457056" y="1187568"/>
            <a:ext cx="4271071" cy="1392393"/>
          </a:xfrm>
          <a:prstGeom prst="wedgeRoundRectCallout">
            <a:avLst>
              <a:gd name="adj1" fmla="val -35548"/>
              <a:gd name="adj2" fmla="val 85273"/>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32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わかってくれて</a:t>
            </a:r>
            <a:endParaRPr lang="en-US" altLang="ja-JP" sz="32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lgn="ctr"/>
            <a:r>
              <a:rPr lang="ja-JP" altLang="en-US" sz="32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ありがとう。</a:t>
            </a:r>
            <a:endParaRPr lang="en-US" altLang="ja-JP" sz="32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9" name="タイトル 1"/>
          <p:cNvSpPr>
            <a:spLocks noGrp="1"/>
          </p:cNvSpPr>
          <p:nvPr>
            <p:ph type="title"/>
          </p:nvPr>
        </p:nvSpPr>
        <p:spPr>
          <a:xfrm>
            <a:off x="2219815" y="104900"/>
            <a:ext cx="5898417" cy="587796"/>
          </a:xfrm>
          <a:solidFill>
            <a:schemeClr val="bg1"/>
          </a:solidFill>
          <a:ln w="28575">
            <a:solidFill>
              <a:srgbClr val="FF0000"/>
            </a:solidFill>
          </a:ln>
        </p:spPr>
        <p:txBody>
          <a:bodyPr>
            <a:normAutofit/>
          </a:bodyPr>
          <a:lstStyle/>
          <a:p>
            <a:r>
              <a:rPr lang="ja-JP" altLang="en-US" sz="2600" dirty="0">
                <a:latin typeface="HGP創英角ﾎﾟｯﾌﾟ体" panose="040B0A00000000000000" pitchFamily="50" charset="-128"/>
                <a:ea typeface="HGP創英角ﾎﾟｯﾌﾟ体" panose="040B0A00000000000000" pitchFamily="50" charset="-128"/>
              </a:rPr>
              <a:t>ペアトーク　</a:t>
            </a:r>
            <a:r>
              <a:rPr lang="ja-JP" altLang="en-US" sz="2600" dirty="0" smtClean="0">
                <a:latin typeface="HGP創英角ﾎﾟｯﾌﾟ体" panose="040B0A00000000000000" pitchFamily="50" charset="-128"/>
                <a:ea typeface="HGP創英角ﾎﾟｯﾌﾟ体" panose="040B0A00000000000000" pitchFamily="50" charset="-128"/>
              </a:rPr>
              <a:t>どうしたらいいのかな</a:t>
            </a:r>
            <a:r>
              <a:rPr lang="ja-JP" altLang="en-US" sz="2600" dirty="0">
                <a:latin typeface="HGP創英角ﾎﾟｯﾌﾟ体" panose="040B0A00000000000000" pitchFamily="50" charset="-128"/>
                <a:ea typeface="HGP創英角ﾎﾟｯﾌﾟ体" panose="040B0A00000000000000" pitchFamily="50" charset="-128"/>
              </a:rPr>
              <a:t>？</a:t>
            </a: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695508371"/>
      </p:ext>
    </p:extLst>
  </p:cSld>
  <p:clrMapOvr>
    <a:masterClrMapping/>
  </p:clrMapOvr>
  <mc:AlternateContent xmlns:mc="http://schemas.openxmlformats.org/markup-compatibility/2006" xmlns:p14="http://schemas.microsoft.com/office/powerpoint/2010/main">
    <mc:Choice Requires="p14">
      <p:transition spd="slow" p14:dur="2000" advTm="7494"/>
    </mc:Choice>
    <mc:Fallback xmlns="">
      <p:transition spd="slow" advTm="7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4647" y="1916832"/>
            <a:ext cx="6763989" cy="5072992"/>
          </a:xfrm>
          <a:prstGeom prst="rect">
            <a:avLst/>
          </a:prstGeom>
        </p:spPr>
      </p:pic>
      <p:sp>
        <p:nvSpPr>
          <p:cNvPr id="16" name="雲形吹き出し 15"/>
          <p:cNvSpPr/>
          <p:nvPr/>
        </p:nvSpPr>
        <p:spPr>
          <a:xfrm>
            <a:off x="414114" y="764704"/>
            <a:ext cx="4752528" cy="1810628"/>
          </a:xfrm>
          <a:prstGeom prst="cloudCallout">
            <a:avLst>
              <a:gd name="adj1" fmla="val 8090"/>
              <a:gd name="adj2" fmla="val 80471"/>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新しい考えが</a:t>
            </a:r>
            <a:endParaRPr lang="en-US" altLang="ja-JP"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わかってうれしい。</a:t>
            </a:r>
            <a:endParaRPr lang="en-US" altLang="ja-JP"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7" name="雲形吹き出し 16"/>
          <p:cNvSpPr/>
          <p:nvPr/>
        </p:nvSpPr>
        <p:spPr>
          <a:xfrm>
            <a:off x="6080566" y="683827"/>
            <a:ext cx="3816424" cy="2173889"/>
          </a:xfrm>
          <a:prstGeom prst="cloudCallout">
            <a:avLst>
              <a:gd name="adj1" fmla="val -9369"/>
              <a:gd name="adj2" fmla="val 76582"/>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28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自分</a:t>
            </a:r>
            <a:r>
              <a:rPr lang="ja-JP" altLang="en-US" sz="28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の考えがわかってもらえてよかった。</a:t>
            </a:r>
            <a:endParaRPr lang="en-US" altLang="ja-JP" sz="28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10" name="タイトル 1"/>
          <p:cNvSpPr>
            <a:spLocks noGrp="1"/>
          </p:cNvSpPr>
          <p:nvPr>
            <p:ph type="title"/>
          </p:nvPr>
        </p:nvSpPr>
        <p:spPr>
          <a:xfrm>
            <a:off x="2219815" y="104900"/>
            <a:ext cx="5898417" cy="587796"/>
          </a:xfrm>
          <a:solidFill>
            <a:schemeClr val="bg1"/>
          </a:solidFill>
          <a:ln w="28575">
            <a:solidFill>
              <a:srgbClr val="FF0000"/>
            </a:solidFill>
          </a:ln>
        </p:spPr>
        <p:txBody>
          <a:bodyPr>
            <a:normAutofit/>
          </a:bodyPr>
          <a:lstStyle/>
          <a:p>
            <a:r>
              <a:rPr lang="ja-JP" altLang="en-US" sz="2600" dirty="0">
                <a:latin typeface="HGP創英角ﾎﾟｯﾌﾟ体" panose="040B0A00000000000000" pitchFamily="50" charset="-128"/>
                <a:ea typeface="HGP創英角ﾎﾟｯﾌﾟ体" panose="040B0A00000000000000" pitchFamily="50" charset="-128"/>
              </a:rPr>
              <a:t>ペアトーク　</a:t>
            </a:r>
            <a:r>
              <a:rPr lang="ja-JP" altLang="en-US" sz="2600" dirty="0" smtClean="0">
                <a:latin typeface="HGP創英角ﾎﾟｯﾌﾟ体" panose="040B0A00000000000000" pitchFamily="50" charset="-128"/>
                <a:ea typeface="HGP創英角ﾎﾟｯﾌﾟ体" panose="040B0A00000000000000" pitchFamily="50" charset="-128"/>
              </a:rPr>
              <a:t>どうしたらいいのかな</a:t>
            </a:r>
            <a:r>
              <a:rPr lang="ja-JP" altLang="en-US" sz="2600" dirty="0">
                <a:latin typeface="HGP創英角ﾎﾟｯﾌﾟ体" panose="040B0A00000000000000" pitchFamily="50" charset="-128"/>
                <a:ea typeface="HGP創英角ﾎﾟｯﾌﾟ体" panose="040B0A00000000000000" pitchFamily="50" charset="-128"/>
              </a:rPr>
              <a:t>？</a:t>
            </a: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817999174"/>
      </p:ext>
    </p:extLst>
  </p:cSld>
  <p:clrMapOvr>
    <a:masterClrMapping/>
  </p:clrMapOvr>
  <mc:AlternateContent xmlns:mc="http://schemas.openxmlformats.org/markup-compatibility/2006" xmlns:p14="http://schemas.microsoft.com/office/powerpoint/2010/main">
    <mc:Choice Requires="p14">
      <p:transition spd="slow" p14:dur="2000" advTm="10516"/>
    </mc:Choice>
    <mc:Fallback xmlns="">
      <p:transition spd="slow" advTm="1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1032" y="884906"/>
            <a:ext cx="3870002" cy="2902501"/>
          </a:xfrm>
          <a:prstGeom prst="rect">
            <a:avLst/>
          </a:prstGeom>
        </p:spPr>
      </p:pic>
      <p:pic>
        <p:nvPicPr>
          <p:cNvPr id="13" name="図 12"/>
          <p:cNvPicPr>
            <a:picLocks noChangeAspect="1"/>
          </p:cNvPicPr>
          <p:nvPr/>
        </p:nvPicPr>
        <p:blipFill rotWithShape="1">
          <a:blip r:embed="rId7" cstate="print">
            <a:extLst>
              <a:ext uri="{28A0092B-C50C-407E-A947-70E740481C1C}">
                <a14:useLocalDpi xmlns:a14="http://schemas.microsoft.com/office/drawing/2010/main" val="0"/>
              </a:ext>
            </a:extLst>
          </a:blip>
          <a:srcRect l="16920" t="15346" b="11206"/>
          <a:stretch/>
        </p:blipFill>
        <p:spPr>
          <a:xfrm>
            <a:off x="1334582" y="1086287"/>
            <a:ext cx="3770097" cy="2499738"/>
          </a:xfrm>
          <a:prstGeom prst="rect">
            <a:avLst/>
          </a:prstGeom>
        </p:spPr>
      </p:pic>
      <p:sp>
        <p:nvSpPr>
          <p:cNvPr id="9" name="台形 8"/>
          <p:cNvSpPr/>
          <p:nvPr/>
        </p:nvSpPr>
        <p:spPr>
          <a:xfrm>
            <a:off x="3152800" y="6120680"/>
            <a:ext cx="4460546" cy="620688"/>
          </a:xfrm>
          <a:prstGeom prst="trapezoid">
            <a:avLst>
              <a:gd name="adj" fmla="val 70127"/>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400" dirty="0" smtClean="0">
                <a:solidFill>
                  <a:schemeClr val="tx1"/>
                </a:solidFill>
                <a:latin typeface="HGS創英角ﾎﾟｯﾌﾟ体" panose="040B0A00000000000000" pitchFamily="50" charset="-128"/>
                <a:ea typeface="HGS創英角ﾎﾟｯﾌﾟ体" panose="040B0A00000000000000" pitchFamily="50" charset="-128"/>
              </a:rPr>
              <a:t>ワンポイントアドバイス</a:t>
            </a:r>
            <a:endParaRPr lang="ja-JP" altLang="en-US" sz="2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22" name="角丸四角形吹き出し 21"/>
          <p:cNvSpPr/>
          <p:nvPr/>
        </p:nvSpPr>
        <p:spPr>
          <a:xfrm>
            <a:off x="848544" y="176141"/>
            <a:ext cx="4392488" cy="910146"/>
          </a:xfrm>
          <a:prstGeom prst="wedgeRoundRectCallout">
            <a:avLst>
              <a:gd name="adj1" fmla="val -9011"/>
              <a:gd name="adj2" fmla="val 83829"/>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32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どうして？おしえて！</a:t>
            </a:r>
            <a:endParaRPr lang="en-US" altLang="ja-JP" sz="32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30" name="角丸四角形吹き出し 29"/>
          <p:cNvSpPr/>
          <p:nvPr/>
        </p:nvSpPr>
        <p:spPr>
          <a:xfrm>
            <a:off x="6738307" y="3900536"/>
            <a:ext cx="2934800" cy="2039310"/>
          </a:xfrm>
          <a:prstGeom prst="wedgeRoundRectCallout">
            <a:avLst>
              <a:gd name="adj1" fmla="val -62628"/>
              <a:gd name="adj2" fmla="val 3200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41985" rIns="72000" bIns="41985" rtlCol="0" anchor="ctr"/>
          <a:lstStyle/>
          <a:p>
            <a:pPr algn="ctr">
              <a:lnSpc>
                <a:spcPct val="150000"/>
              </a:lnSpc>
            </a:pPr>
            <a:r>
              <a:rPr lang="ja-JP" altLang="en-US" sz="2800" dirty="0">
                <a:solidFill>
                  <a:schemeClr val="tx1"/>
                </a:solidFill>
                <a:latin typeface="HG丸ｺﾞｼｯｸM-PRO" panose="020F0600000000000000" pitchFamily="50" charset="-128"/>
                <a:ea typeface="HG丸ｺﾞｼｯｸM-PRO" panose="020F0600000000000000" pitchFamily="50" charset="-128"/>
              </a:rPr>
              <a:t>みせながら</a:t>
            </a:r>
            <a:r>
              <a:rPr lang="ja-JP" altLang="en-US" sz="2800" dirty="0" smtClean="0">
                <a:solidFill>
                  <a:schemeClr val="tx1"/>
                </a:solidFill>
                <a:latin typeface="HG丸ｺﾞｼｯｸM-PRO" panose="020F0600000000000000" pitchFamily="50" charset="-128"/>
                <a:ea typeface="HG丸ｺﾞｼｯｸM-PRO" panose="020F0600000000000000" pitchFamily="50" charset="-128"/>
              </a:rPr>
              <a:t>！</a:t>
            </a:r>
            <a:endParaRPr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pPr algn="ctr">
              <a:lnSpc>
                <a:spcPct val="150000"/>
              </a:lnSpc>
            </a:pPr>
            <a:r>
              <a:rPr lang="ja-JP" altLang="en-US" sz="2800" dirty="0" smtClean="0">
                <a:solidFill>
                  <a:schemeClr val="tx1"/>
                </a:solidFill>
                <a:latin typeface="HG丸ｺﾞｼｯｸM-PRO" panose="020F0600000000000000" pitchFamily="50" charset="-128"/>
                <a:ea typeface="HG丸ｺﾞｼｯｸM-PRO" panose="020F0600000000000000" pitchFamily="50" charset="-128"/>
              </a:rPr>
              <a:t>かきながら！</a:t>
            </a:r>
            <a:endParaRPr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pPr algn="ctr">
              <a:lnSpc>
                <a:spcPct val="150000"/>
              </a:lnSpc>
            </a:pPr>
            <a:r>
              <a:rPr lang="ja-JP" altLang="en-US" sz="2800" dirty="0" smtClean="0">
                <a:solidFill>
                  <a:schemeClr val="tx1"/>
                </a:solidFill>
                <a:latin typeface="HG丸ｺﾞｼｯｸM-PRO" panose="020F0600000000000000" pitchFamily="50" charset="-128"/>
                <a:ea typeface="HG丸ｺﾞｼｯｸM-PRO" panose="020F0600000000000000" pitchFamily="50" charset="-128"/>
              </a:rPr>
              <a:t>はなそう。</a:t>
            </a:r>
            <a:endParaRPr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2" name="角丸四角形吹き出し 31"/>
          <p:cNvSpPr/>
          <p:nvPr/>
        </p:nvSpPr>
        <p:spPr>
          <a:xfrm>
            <a:off x="5880703" y="188888"/>
            <a:ext cx="3113879" cy="963249"/>
          </a:xfrm>
          <a:prstGeom prst="wedgeRoundRectCallout">
            <a:avLst>
              <a:gd name="adj1" fmla="val 31549"/>
              <a:gd name="adj2" fmla="val 93874"/>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3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だって・・</a:t>
            </a:r>
            <a:r>
              <a:rPr lang="ja-JP" altLang="en-US" sz="3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a:t>
            </a:r>
            <a:endParaRPr lang="en-US" altLang="ja-JP" sz="3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pic>
        <p:nvPicPr>
          <p:cNvPr id="20" name="Picture 2"/>
          <p:cNvPicPr>
            <a:picLocks noChangeAspect="1" noChangeArrowheads="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rot="1146161">
            <a:off x="9120208" y="1833530"/>
            <a:ext cx="706897" cy="886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923994" y="3077755"/>
            <a:ext cx="2361371" cy="2995768"/>
          </a:xfrm>
          <a:prstGeom prst="rect">
            <a:avLst/>
          </a:prstGeom>
        </p:spPr>
      </p:pic>
      <p:pic>
        <p:nvPicPr>
          <p:cNvPr id="12" name="Picture 2"/>
          <p:cNvPicPr>
            <a:picLocks noChangeAspect="1" noChangeArrowheads="1"/>
          </p:cNvPicPr>
          <p:nvPr/>
        </p:nvPicPr>
        <p:blipFill>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rot="20267650" flipH="1">
            <a:off x="767897" y="2391358"/>
            <a:ext cx="776340" cy="86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角丸四角形吹き出し 13"/>
          <p:cNvSpPr/>
          <p:nvPr/>
        </p:nvSpPr>
        <p:spPr>
          <a:xfrm>
            <a:off x="776536" y="3900536"/>
            <a:ext cx="3168352" cy="2039310"/>
          </a:xfrm>
          <a:prstGeom prst="wedgeRoundRectCallout">
            <a:avLst>
              <a:gd name="adj1" fmla="val 59993"/>
              <a:gd name="adj2" fmla="val 3490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nSpc>
                <a:spcPts val="3200"/>
              </a:lnSpc>
            </a:pPr>
            <a:r>
              <a:rPr lang="ja-JP" altLang="en-US" sz="2400" dirty="0">
                <a:solidFill>
                  <a:schemeClr val="tx1"/>
                </a:solidFill>
                <a:latin typeface="HG丸ｺﾞｼｯｸM-PRO" panose="020F0600000000000000" pitchFamily="50" charset="-128"/>
                <a:ea typeface="HG丸ｺﾞｼｯｸM-PRO" panose="020F0600000000000000" pitchFamily="50" charset="-128"/>
              </a:rPr>
              <a:t>「わかりました</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」と</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a:lnSpc>
                <a:spcPts val="3200"/>
              </a:lnSpc>
            </a:pP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 いって おわらずに、　 </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a:lnSpc>
                <a:spcPts val="3200"/>
              </a:lnSpc>
            </a:pPr>
            <a:r>
              <a:rPr lang="en-US" altLang="ja-JP" sz="2400" dirty="0">
                <a:solidFill>
                  <a:schemeClr val="tx1"/>
                </a:solidFill>
                <a:latin typeface="HG丸ｺﾞｼｯｸM-PRO" panose="020F0600000000000000" pitchFamily="50" charset="-128"/>
                <a:ea typeface="HG丸ｺﾞｼｯｸM-PRO" panose="020F0600000000000000" pitchFamily="50" charset="-128"/>
              </a:rPr>
              <a:t> </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わからなかったら</a:t>
            </a:r>
            <a:endParaRPr lang="en-US" altLang="ja-JP" sz="2400" dirty="0">
              <a:solidFill>
                <a:schemeClr val="tx1"/>
              </a:solidFill>
              <a:latin typeface="HG丸ｺﾞｼｯｸM-PRO" panose="020F0600000000000000" pitchFamily="50" charset="-128"/>
              <a:ea typeface="HG丸ｺﾞｼｯｸM-PRO" panose="020F0600000000000000" pitchFamily="50" charset="-128"/>
            </a:endParaRPr>
          </a:p>
          <a:p>
            <a:pPr>
              <a:lnSpc>
                <a:spcPts val="3200"/>
              </a:lnSpc>
            </a:pP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 すぐ </a:t>
            </a:r>
            <a:r>
              <a:rPr lang="ja-JP" altLang="en-US" sz="2400" dirty="0">
                <a:solidFill>
                  <a:schemeClr val="tx1"/>
                </a:solidFill>
                <a:latin typeface="HG丸ｺﾞｼｯｸM-PRO" panose="020F0600000000000000" pitchFamily="50" charset="-128"/>
                <a:ea typeface="HG丸ｺﾞｼｯｸM-PRO" panose="020F0600000000000000" pitchFamily="50" charset="-128"/>
              </a:rPr>
              <a:t>きこう</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a:t>
            </a:r>
            <a:endParaRPr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843394930"/>
      </p:ext>
    </p:extLst>
  </p:cSld>
  <p:clrMapOvr>
    <a:masterClrMapping/>
  </p:clrMapOvr>
  <mc:AlternateContent xmlns:mc="http://schemas.openxmlformats.org/markup-compatibility/2006" xmlns:p14="http://schemas.microsoft.com/office/powerpoint/2010/main">
    <mc:Choice Requires="p14">
      <p:transition spd="slow" p14:dur="2000" advTm="27458"/>
    </mc:Choice>
    <mc:Fallback xmlns="">
      <p:transition spd="slow" advTm="27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3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427890" y="294089"/>
            <a:ext cx="7383749" cy="1436834"/>
          </a:xfrm>
          <a:prstGeom prst="rect">
            <a:avLst/>
          </a:prstGeom>
          <a:solidFill>
            <a:srgbClr val="FFFF99"/>
          </a:solidFill>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ja-JP" altLang="en-US" sz="6600" smtClean="0">
                <a:latin typeface="HGP創英角ﾎﾟｯﾌﾟ体" panose="040B0A00000000000000" pitchFamily="50" charset="-128"/>
                <a:ea typeface="HGP創英角ﾎﾟｯﾌﾟ体" panose="040B0A00000000000000" pitchFamily="50" charset="-128"/>
              </a:rPr>
              <a:t>グループトーク</a:t>
            </a:r>
            <a:endParaRPr lang="ja-JP" altLang="en-US" sz="6600" dirty="0">
              <a:latin typeface="HGP創英角ﾎﾟｯﾌﾟ体" panose="040B0A00000000000000" pitchFamily="50" charset="-128"/>
              <a:ea typeface="HGP創英角ﾎﾟｯﾌﾟ体" panose="040B0A00000000000000" pitchFamily="50" charset="-128"/>
            </a:endParaRPr>
          </a:p>
        </p:txBody>
      </p:sp>
      <p:sp>
        <p:nvSpPr>
          <p:cNvPr id="3" name="正方形/長方形 2"/>
          <p:cNvSpPr/>
          <p:nvPr/>
        </p:nvSpPr>
        <p:spPr>
          <a:xfrm>
            <a:off x="2675736" y="5661248"/>
            <a:ext cx="7004104" cy="854231"/>
          </a:xfrm>
          <a:prstGeom prst="rect">
            <a:avLst/>
          </a:prstGeom>
        </p:spPr>
        <p:txBody>
          <a:bodyPr wrap="square" lIns="83969" tIns="41985" rIns="83969" bIns="41985">
            <a:spAutoFit/>
          </a:bodyPr>
          <a:lstStyle/>
          <a:p>
            <a:pPr lvl="0" algn="ctr"/>
            <a:r>
              <a:rPr lang="ja-JP" altLang="en-US" sz="5000" dirty="0">
                <a:solidFill>
                  <a:prstClr val="black"/>
                </a:solidFill>
                <a:latin typeface="HGP創英角ﾎﾟｯﾌﾟ体" panose="040B0A00000000000000" pitchFamily="50" charset="-128"/>
                <a:ea typeface="HGP創英角ﾎﾟｯﾌﾟ体" panose="040B0A00000000000000" pitchFamily="50" charset="-128"/>
              </a:rPr>
              <a:t>どっち</a:t>
            </a:r>
            <a:r>
              <a:rPr lang="ja-JP" altLang="en-US" sz="5000" dirty="0" smtClean="0">
                <a:solidFill>
                  <a:prstClr val="black"/>
                </a:solidFill>
                <a:latin typeface="HGP創英角ﾎﾟｯﾌﾟ体" panose="040B0A00000000000000" pitchFamily="50" charset="-128"/>
                <a:ea typeface="HGP創英角ﾎﾟｯﾌﾟ体" panose="040B0A00000000000000" pitchFamily="50" charset="-128"/>
              </a:rPr>
              <a:t>が いい</a:t>
            </a:r>
            <a:r>
              <a:rPr lang="ja-JP" altLang="en-US" sz="5000" dirty="0">
                <a:solidFill>
                  <a:prstClr val="black"/>
                </a:solidFill>
                <a:latin typeface="HGP創英角ﾎﾟｯﾌﾟ体" panose="040B0A00000000000000" pitchFamily="50" charset="-128"/>
                <a:ea typeface="HGP創英角ﾎﾟｯﾌﾟ体" panose="040B0A00000000000000" pitchFamily="50" charset="-128"/>
              </a:rPr>
              <a:t>かな？</a:t>
            </a:r>
          </a:p>
        </p:txBody>
      </p:sp>
      <p:pic>
        <p:nvPicPr>
          <p:cNvPr id="4" name="図 3"/>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68824" y="2020485"/>
            <a:ext cx="3384376" cy="3352731"/>
          </a:xfrm>
          <a:prstGeom prst="rect">
            <a:avLst/>
          </a:prstGeom>
        </p:spPr>
      </p:pic>
      <p:pic>
        <p:nvPicPr>
          <p:cNvPr id="6" name="オーディオ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3181700436"/>
      </p:ext>
    </p:extLst>
  </p:cSld>
  <p:clrMapOvr>
    <a:masterClrMapping/>
  </p:clrMapOvr>
  <mc:AlternateContent xmlns:mc="http://schemas.openxmlformats.org/markup-compatibility/2006" xmlns:p14="http://schemas.microsoft.com/office/powerpoint/2010/main">
    <mc:Choice Requires="p14">
      <p:transition spd="slow" p14:dur="2000" advTm="19107"/>
    </mc:Choice>
    <mc:Fallback xmlns="">
      <p:transition spd="slow" advTm="1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iterate type="lt">
                                    <p:tmPct val="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gtEl>
                                        <p:attrNameLst>
                                          <p:attrName>ppt_x</p:attrName>
                                          <p:attrName>ppt_y</p:attrName>
                                        </p:attrNameLst>
                                      </p:cBhvr>
                                    </p:animMotion>
                                    <p:animRot by="1500000">
                                      <p:cBhvr>
                                        <p:cTn id="17" dur="125" fill="hold">
                                          <p:stCondLst>
                                            <p:cond delay="0"/>
                                          </p:stCondLst>
                                        </p:cTn>
                                        <p:tgtEl>
                                          <p:spTgt spid="3"/>
                                        </p:tgtEl>
                                        <p:attrNameLst>
                                          <p:attrName>r</p:attrName>
                                        </p:attrNameLst>
                                      </p:cBhvr>
                                    </p:animRot>
                                    <p:animRot by="-1500000">
                                      <p:cBhvr>
                                        <p:cTn id="18" dur="125" fill="hold">
                                          <p:stCondLst>
                                            <p:cond delay="125"/>
                                          </p:stCondLst>
                                        </p:cTn>
                                        <p:tgtEl>
                                          <p:spTgt spid="3"/>
                                        </p:tgtEl>
                                        <p:attrNameLst>
                                          <p:attrName>r</p:attrName>
                                        </p:attrNameLst>
                                      </p:cBhvr>
                                    </p:animRot>
                                    <p:animRot by="-1500000">
                                      <p:cBhvr>
                                        <p:cTn id="19" dur="125" fill="hold">
                                          <p:stCondLst>
                                            <p:cond delay="250"/>
                                          </p:stCondLst>
                                        </p:cTn>
                                        <p:tgtEl>
                                          <p:spTgt spid="3"/>
                                        </p:tgtEl>
                                        <p:attrNameLst>
                                          <p:attrName>r</p:attrName>
                                        </p:attrNameLst>
                                      </p:cBhvr>
                                    </p:animRot>
                                    <p:animRot by="1500000">
                                      <p:cBhvr>
                                        <p:cTn id="2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2520" y="1484784"/>
            <a:ext cx="8856984" cy="3744416"/>
          </a:xfrm>
        </p:spPr>
        <p:txBody>
          <a:bodyPr>
            <a:noAutofit/>
          </a:bodyPr>
          <a:lstStyle/>
          <a:p>
            <a:r>
              <a:rPr kumimoji="1" lang="en-US" altLang="ja-JP" sz="13800" dirty="0" smtClean="0">
                <a:solidFill>
                  <a:srgbClr val="9966FF"/>
                </a:solidFill>
                <a:latin typeface="HGP創英角ﾎﾟｯﾌﾟ体" panose="040B0A00000000000000" pitchFamily="50" charset="-128"/>
                <a:ea typeface="HGP創英角ﾎﾟｯﾌﾟ体" panose="040B0A00000000000000" pitchFamily="50" charset="-128"/>
              </a:rPr>
              <a:t>A</a:t>
            </a:r>
            <a:r>
              <a:rPr kumimoji="1" lang="ja-JP" altLang="en-US" sz="13800" dirty="0" smtClean="0">
                <a:solidFill>
                  <a:srgbClr val="9966FF"/>
                </a:solidFill>
                <a:latin typeface="HGP創英角ﾎﾟｯﾌﾟ体" panose="040B0A00000000000000" pitchFamily="50" charset="-128"/>
                <a:ea typeface="HGP創英角ﾎﾟｯﾌﾟ体" panose="040B0A00000000000000" pitchFamily="50" charset="-128"/>
              </a:rPr>
              <a:t>パターン</a:t>
            </a:r>
            <a:endParaRPr kumimoji="1" lang="ja-JP" altLang="en-US" sz="13800" dirty="0">
              <a:solidFill>
                <a:srgbClr val="9966FF"/>
              </a:solidFill>
              <a:latin typeface="HGP創英角ﾎﾟｯﾌﾟ体" panose="040B0A00000000000000" pitchFamily="50" charset="-128"/>
              <a:ea typeface="HGP創英角ﾎﾟｯﾌﾟ体" panose="040B0A00000000000000"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845145200"/>
      </p:ext>
    </p:extLst>
  </p:cSld>
  <p:clrMapOvr>
    <a:masterClrMapping/>
  </p:clrMapOvr>
  <mc:AlternateContent xmlns:mc="http://schemas.openxmlformats.org/markup-compatibility/2006" xmlns:p14="http://schemas.microsoft.com/office/powerpoint/2010/main">
    <mc:Choice Requires="p14">
      <p:transition spd="slow" p14:dur="2000" advTm="2630"/>
    </mc:Choice>
    <mc:Fallback xmlns="">
      <p:transition spd="slow" advTm="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0712" y="1772817"/>
            <a:ext cx="5944202" cy="4458152"/>
          </a:xfrm>
          <a:prstGeom prst="rect">
            <a:avLst/>
          </a:prstGeom>
        </p:spPr>
      </p:pic>
      <p:sp>
        <p:nvSpPr>
          <p:cNvPr id="8" name="角丸四角形吹き出し 7"/>
          <p:cNvSpPr/>
          <p:nvPr/>
        </p:nvSpPr>
        <p:spPr>
          <a:xfrm>
            <a:off x="776536" y="2857102"/>
            <a:ext cx="1500631" cy="3685159"/>
          </a:xfrm>
          <a:prstGeom prst="wedgeRoundRectCallout">
            <a:avLst>
              <a:gd name="adj1" fmla="val 72526"/>
              <a:gd name="adj2" fmla="val -13673"/>
              <a:gd name="adj3" fmla="val 16667"/>
            </a:avLst>
          </a:prstGeom>
          <a:solidFill>
            <a:srgbClr val="F1BB9D"/>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わたしは、</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a:t>
            </a:r>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○○だ</a:t>
            </a:r>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とおもいます。</a:t>
            </a:r>
          </a:p>
        </p:txBody>
      </p:sp>
      <p:sp>
        <p:nvSpPr>
          <p:cNvPr id="12" name="雲形吹き出し 11"/>
          <p:cNvSpPr/>
          <p:nvPr/>
        </p:nvSpPr>
        <p:spPr>
          <a:xfrm>
            <a:off x="632520" y="828799"/>
            <a:ext cx="4378282" cy="1590610"/>
          </a:xfrm>
          <a:prstGeom prst="cloudCallout">
            <a:avLst>
              <a:gd name="adj1" fmla="val 16964"/>
              <a:gd name="adj2" fmla="val 122619"/>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83969" tIns="41985" rIns="83969" bIns="41985" rtlCol="0" anchor="ctr"/>
          <a:lstStyle/>
          <a:p>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どんなふうに</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かいてるのかなあ</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4" name="雲形吹き出し 13"/>
          <p:cNvSpPr/>
          <p:nvPr/>
        </p:nvSpPr>
        <p:spPr>
          <a:xfrm>
            <a:off x="7977336" y="1772817"/>
            <a:ext cx="1835078" cy="4782902"/>
          </a:xfrm>
          <a:prstGeom prst="cloudCallout">
            <a:avLst>
              <a:gd name="adj1" fmla="val -68318"/>
              <a:gd name="adj2" fmla="val 16241"/>
            </a:avLst>
          </a:prstGeom>
          <a:solidFill>
            <a:srgbClr val="E8BAE8"/>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　つぎはわたしだ。</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　</a:t>
            </a:r>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はやく書かないと。</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0" name="雲形吹き出し 9"/>
          <p:cNvSpPr/>
          <p:nvPr/>
        </p:nvSpPr>
        <p:spPr>
          <a:xfrm>
            <a:off x="4880992" y="931173"/>
            <a:ext cx="4212312" cy="1505454"/>
          </a:xfrm>
          <a:prstGeom prst="cloudCallout">
            <a:avLst>
              <a:gd name="adj1" fmla="val -20712"/>
              <a:gd name="adj2" fmla="val 121786"/>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よく</a:t>
            </a:r>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　</a:t>
            </a:r>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きこえない</a:t>
            </a: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な</a:t>
            </a:r>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5" name="タイトル 1"/>
          <p:cNvSpPr txBox="1">
            <a:spLocks/>
          </p:cNvSpPr>
          <p:nvPr/>
        </p:nvSpPr>
        <p:spPr>
          <a:xfrm>
            <a:off x="776536" y="128857"/>
            <a:ext cx="5400600" cy="587796"/>
          </a:xfrm>
          <a:prstGeom prst="rect">
            <a:avLst/>
          </a:prstGeom>
          <a:solidFill>
            <a:schemeClr val="bg1"/>
          </a:solidFill>
          <a:ln w="28575">
            <a:solidFill>
              <a:srgbClr val="FF0000"/>
            </a:solidFill>
          </a:ln>
        </p:spPr>
        <p:txBody>
          <a:bodyPr vert="horz" lIns="95782" tIns="47890" rIns="95782" bIns="47890" rtlCol="0" anchor="ctr">
            <a:normAutofit/>
          </a:bodyPr>
          <a:lstStyle>
            <a:lvl1pPr algn="ctr" defTabSz="957814" rtl="0" eaLnBrk="1" latinLnBrk="0" hangingPunct="1">
              <a:spcBef>
                <a:spcPct val="0"/>
              </a:spcBef>
              <a:buNone/>
              <a:defRPr kumimoji="1" sz="33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グループ</a:t>
            </a:r>
            <a:r>
              <a:rPr lang="ja-JP" altLang="en-US" sz="2600" dirty="0" smtClean="0">
                <a:latin typeface="HGP創英角ﾎﾟｯﾌﾟ体" panose="040B0A00000000000000" pitchFamily="50" charset="-128"/>
                <a:ea typeface="HGP創英角ﾎﾟｯﾌﾟ体" panose="040B0A00000000000000" pitchFamily="50" charset="-128"/>
              </a:rPr>
              <a:t>トーク　どっちが いいかな？</a:t>
            </a:r>
            <a:endParaRPr lang="ja-JP" altLang="en-US" sz="2600" dirty="0">
              <a:latin typeface="HGP創英角ﾎﾟｯﾌﾟ体" panose="040B0A00000000000000" pitchFamily="50" charset="-128"/>
              <a:ea typeface="HGP創英角ﾎﾟｯﾌﾟ体" panose="040B0A00000000000000" pitchFamily="50" charset="-128"/>
            </a:endParaRPr>
          </a:p>
        </p:txBody>
      </p:sp>
      <p:sp>
        <p:nvSpPr>
          <p:cNvPr id="16" name="タイトル 1"/>
          <p:cNvSpPr txBox="1">
            <a:spLocks/>
          </p:cNvSpPr>
          <p:nvPr/>
        </p:nvSpPr>
        <p:spPr>
          <a:xfrm>
            <a:off x="6177136" y="128857"/>
            <a:ext cx="2304256"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3600" dirty="0" smtClean="0">
                <a:solidFill>
                  <a:srgbClr val="7030A0"/>
                </a:solidFill>
                <a:latin typeface="HGS創英角ﾎﾟｯﾌﾟ体" panose="040B0A00000000000000" pitchFamily="50" charset="-128"/>
                <a:ea typeface="HGS創英角ﾎﾟｯﾌﾟ体" panose="040B0A00000000000000" pitchFamily="50" charset="-128"/>
              </a:rPr>
              <a:t>A </a:t>
            </a:r>
            <a:r>
              <a:rPr lang="ja-JP" altLang="en-US" sz="2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1400" dirty="0">
              <a:solidFill>
                <a:srgbClr val="7030A0"/>
              </a:solidFill>
              <a:latin typeface="HGS創英角ﾎﾟｯﾌﾟ体" panose="040B0A00000000000000" pitchFamily="50" charset="-128"/>
              <a:ea typeface="HGS創英角ﾎﾟｯﾌﾟ体" panose="040B0A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3843601751"/>
      </p:ext>
    </p:extLst>
  </p:cSld>
  <p:clrMapOvr>
    <a:masterClrMapping/>
  </p:clrMapOvr>
  <mc:AlternateContent xmlns:mc="http://schemas.openxmlformats.org/markup-compatibility/2006" xmlns:p14="http://schemas.microsoft.com/office/powerpoint/2010/main">
    <mc:Choice Requires="p14">
      <p:transition spd="slow" p14:dur="2000" advTm="16668"/>
    </mc:Choice>
    <mc:Fallback xmlns="">
      <p:transition spd="slow" advTm="16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8" grpId="0" animBg="1"/>
      <p:bldP spid="12" grpId="0" animBg="1"/>
      <p:bldP spid="14"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p:cNvSpPr txBox="1">
            <a:spLocks/>
          </p:cNvSpPr>
          <p:nvPr/>
        </p:nvSpPr>
        <p:spPr>
          <a:xfrm>
            <a:off x="1208584" y="435388"/>
            <a:ext cx="7595678" cy="1066700"/>
          </a:xfrm>
          <a:prstGeom prst="rect">
            <a:avLst/>
          </a:prstGeom>
          <a:solidFill>
            <a:srgbClr val="FF99FF"/>
          </a:solidFill>
        </p:spPr>
        <p:txBody>
          <a:bodyPr vert="horz" lIns="95782" tIns="47890" rIns="95782" bIns="47890" rtlCol="0" anchor="ctr">
            <a:normAutofit/>
          </a:bodyPr>
          <a:lstStyle>
            <a:lvl1pPr algn="ctr" defTabSz="957814" rtl="0" eaLnBrk="1" latinLnBrk="0" hangingPunct="1">
              <a:spcBef>
                <a:spcPct val="0"/>
              </a:spcBef>
              <a:buNone/>
              <a:defRPr kumimoji="1" sz="3300" kern="1200">
                <a:solidFill>
                  <a:schemeClr val="tx1"/>
                </a:solidFill>
                <a:latin typeface="+mj-lt"/>
                <a:ea typeface="+mj-ea"/>
                <a:cs typeface="+mj-cs"/>
              </a:defRPr>
            </a:lvl1pPr>
          </a:lstStyle>
          <a:p>
            <a:r>
              <a:rPr lang="ja-JP" altLang="en-US" sz="4800" dirty="0" smtClean="0">
                <a:latin typeface="HGP創英角ﾎﾟｯﾌﾟ体" panose="040B0A00000000000000" pitchFamily="50" charset="-128"/>
                <a:ea typeface="HGP創英角ﾎﾟｯﾌﾟ体" panose="040B0A00000000000000" pitchFamily="50" charset="-128"/>
              </a:rPr>
              <a:t>すきな教科は何ですか？</a:t>
            </a:r>
            <a:endParaRPr lang="ja-JP" altLang="en-US" sz="4800" dirty="0">
              <a:latin typeface="HGP創英角ﾎﾟｯﾌﾟ体" panose="040B0A00000000000000" pitchFamily="50" charset="-128"/>
              <a:ea typeface="HGP創英角ﾎﾟｯﾌﾟ体" panose="040B0A00000000000000" pitchFamily="50" charset="-128"/>
            </a:endParaRPr>
          </a:p>
        </p:txBody>
      </p:sp>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l="34009" t="53256" r="32995"/>
          <a:stretch/>
        </p:blipFill>
        <p:spPr>
          <a:xfrm>
            <a:off x="4375677" y="1936632"/>
            <a:ext cx="1641195" cy="2002545"/>
          </a:xfrm>
          <a:prstGeom prst="rect">
            <a:avLst/>
          </a:prstGeom>
        </p:spPr>
      </p:pic>
      <p:pic>
        <p:nvPicPr>
          <p:cNvPr id="11" name="図 10"/>
          <p:cNvPicPr>
            <a:picLocks noChangeAspect="1"/>
          </p:cNvPicPr>
          <p:nvPr/>
        </p:nvPicPr>
        <p:blipFill rotWithShape="1">
          <a:blip r:embed="rId6" cstate="print">
            <a:extLst>
              <a:ext uri="{28A0092B-C50C-407E-A947-70E740481C1C}">
                <a14:useLocalDpi xmlns:a14="http://schemas.microsoft.com/office/drawing/2010/main" val="0"/>
              </a:ext>
            </a:extLst>
          </a:blip>
          <a:srcRect r="69310" b="52469"/>
          <a:stretch/>
        </p:blipFill>
        <p:spPr>
          <a:xfrm>
            <a:off x="1568624" y="1936632"/>
            <a:ext cx="1526497" cy="2036264"/>
          </a:xfrm>
          <a:prstGeom prst="rect">
            <a:avLst/>
          </a:prstGeom>
        </p:spPr>
      </p:pic>
      <p:pic>
        <p:nvPicPr>
          <p:cNvPr id="12" name="図 11"/>
          <p:cNvPicPr>
            <a:picLocks noChangeAspect="1"/>
          </p:cNvPicPr>
          <p:nvPr/>
        </p:nvPicPr>
        <p:blipFill rotWithShape="1">
          <a:blip r:embed="rId6" cstate="print">
            <a:extLst>
              <a:ext uri="{28A0092B-C50C-407E-A947-70E740481C1C}">
                <a14:useLocalDpi xmlns:a14="http://schemas.microsoft.com/office/drawing/2010/main" val="0"/>
              </a:ext>
            </a:extLst>
          </a:blip>
          <a:srcRect l="33526" r="32948" b="52834"/>
          <a:stretch/>
        </p:blipFill>
        <p:spPr>
          <a:xfrm>
            <a:off x="2792760" y="4420141"/>
            <a:ext cx="1667589" cy="2020619"/>
          </a:xfrm>
          <a:prstGeom prst="rect">
            <a:avLst/>
          </a:prstGeom>
        </p:spPr>
      </p:pic>
      <p:pic>
        <p:nvPicPr>
          <p:cNvPr id="14" name="図 13"/>
          <p:cNvPicPr>
            <a:picLocks noChangeAspect="1"/>
          </p:cNvPicPr>
          <p:nvPr/>
        </p:nvPicPr>
        <p:blipFill rotWithShape="1">
          <a:blip r:embed="rId6" cstate="print">
            <a:extLst>
              <a:ext uri="{28A0092B-C50C-407E-A947-70E740481C1C}">
                <a14:useLocalDpi xmlns:a14="http://schemas.microsoft.com/office/drawing/2010/main" val="0"/>
              </a:ext>
            </a:extLst>
          </a:blip>
          <a:srcRect l="69456" t="52572"/>
          <a:stretch/>
        </p:blipFill>
        <p:spPr>
          <a:xfrm>
            <a:off x="7297428" y="1936632"/>
            <a:ext cx="1519272" cy="2031847"/>
          </a:xfrm>
          <a:prstGeom prst="rect">
            <a:avLst/>
          </a:prstGeom>
        </p:spPr>
      </p:pic>
      <p:pic>
        <p:nvPicPr>
          <p:cNvPr id="16" name="図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1072" y="4653136"/>
            <a:ext cx="2572413" cy="1679075"/>
          </a:xfrm>
          <a:prstGeom prst="rect">
            <a:avLst/>
          </a:prstGeom>
        </p:spPr>
      </p:pic>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329724816"/>
      </p:ext>
    </p:extLst>
  </p:cSld>
  <p:clrMapOvr>
    <a:masterClrMapping/>
  </p:clrMapOvr>
  <mc:AlternateContent xmlns:mc="http://schemas.openxmlformats.org/markup-compatibility/2006" xmlns:p14="http://schemas.microsoft.com/office/powerpoint/2010/main">
    <mc:Choice Requires="p14">
      <p:transition spd="slow" p14:dur="2000" advTm="30465"/>
    </mc:Choice>
    <mc:Fallback xmlns="">
      <p:transition spd="slow" advTm="3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5"/>
                </p:tgtEl>
              </p:cMediaNode>
            </p:audio>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2720" y="2060848"/>
            <a:ext cx="6299266" cy="4724450"/>
          </a:xfrm>
          <a:prstGeom prst="rect">
            <a:avLst/>
          </a:prstGeom>
        </p:spPr>
      </p:pic>
      <p:sp>
        <p:nvSpPr>
          <p:cNvPr id="8" name="雲形吹き出し 7"/>
          <p:cNvSpPr/>
          <p:nvPr/>
        </p:nvSpPr>
        <p:spPr>
          <a:xfrm>
            <a:off x="746300" y="2664575"/>
            <a:ext cx="1500631" cy="3984491"/>
          </a:xfrm>
          <a:prstGeom prst="cloudCallout">
            <a:avLst>
              <a:gd name="adj1" fmla="val 71023"/>
              <a:gd name="adj2" fmla="val 31076"/>
            </a:avLst>
          </a:prstGeom>
          <a:solidFill>
            <a:srgbClr val="F1BB9D"/>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r>
              <a:rPr lang="ja-JP" altLang="en-US" sz="24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やった。終わった。もういいや。</a:t>
            </a:r>
            <a:endParaRPr lang="ja-JP" altLang="en-US" sz="24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12" name="雲形吹き出し 11"/>
          <p:cNvSpPr/>
          <p:nvPr/>
        </p:nvSpPr>
        <p:spPr>
          <a:xfrm>
            <a:off x="911526" y="1073965"/>
            <a:ext cx="4378282" cy="1590610"/>
          </a:xfrm>
          <a:prstGeom prst="cloudCallout">
            <a:avLst>
              <a:gd name="adj1" fmla="val 42992"/>
              <a:gd name="adj2" fmla="val 118758"/>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83969" tIns="41985" rIns="83969" bIns="41985" rtlCol="0" anchor="ctr"/>
          <a:lstStyle/>
          <a:p>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ノートも見てみたいな。</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4" name="角丸四角形吹き出し 13"/>
          <p:cNvSpPr/>
          <p:nvPr/>
        </p:nvSpPr>
        <p:spPr>
          <a:xfrm>
            <a:off x="8731986" y="2104375"/>
            <a:ext cx="936104" cy="4608512"/>
          </a:xfrm>
          <a:prstGeom prst="wedgeRoundRectCallout">
            <a:avLst>
              <a:gd name="adj1" fmla="val -131161"/>
              <a:gd name="adj2" fmla="val -233"/>
              <a:gd name="adj3" fmla="val 16667"/>
            </a:avLst>
          </a:prstGeom>
          <a:solidFill>
            <a:srgbClr val="E8BAE8"/>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わたしは、△△だと思います。</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0" name="雲形吹き出し 9"/>
          <p:cNvSpPr/>
          <p:nvPr/>
        </p:nvSpPr>
        <p:spPr>
          <a:xfrm>
            <a:off x="5745088" y="690108"/>
            <a:ext cx="4057086" cy="1505454"/>
          </a:xfrm>
          <a:prstGeom prst="cloudCallout">
            <a:avLst>
              <a:gd name="adj1" fmla="val -31270"/>
              <a:gd name="adj2" fmla="val 168474"/>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4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よくわかんない</a:t>
            </a:r>
            <a:r>
              <a:rPr lang="ja-JP" altLang="en-US" sz="2400" b="1" dirty="0" err="1"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や</a:t>
            </a:r>
            <a:r>
              <a:rPr lang="ja-JP" altLang="en-US" sz="24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a:t>
            </a:r>
            <a:endParaRPr lang="en-US" altLang="ja-JP"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5" name="タイトル 1"/>
          <p:cNvSpPr txBox="1">
            <a:spLocks/>
          </p:cNvSpPr>
          <p:nvPr/>
        </p:nvSpPr>
        <p:spPr>
          <a:xfrm>
            <a:off x="776536" y="128857"/>
            <a:ext cx="5400600" cy="587796"/>
          </a:xfrm>
          <a:prstGeom prst="rect">
            <a:avLst/>
          </a:prstGeom>
          <a:solidFill>
            <a:schemeClr val="bg1"/>
          </a:solidFill>
          <a:ln w="28575">
            <a:solidFill>
              <a:srgbClr val="FF0000"/>
            </a:solidFill>
          </a:ln>
        </p:spPr>
        <p:txBody>
          <a:bodyPr vert="horz" lIns="95782" tIns="47890" rIns="95782" bIns="47890" rtlCol="0" anchor="ctr">
            <a:normAutofit/>
          </a:bodyPr>
          <a:lstStyle>
            <a:lvl1pPr algn="ctr" defTabSz="957814" rtl="0" eaLnBrk="1" latinLnBrk="0" hangingPunct="1">
              <a:spcBef>
                <a:spcPct val="0"/>
              </a:spcBef>
              <a:buNone/>
              <a:defRPr kumimoji="1" sz="33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グループ</a:t>
            </a:r>
            <a:r>
              <a:rPr lang="ja-JP" altLang="en-US" sz="2600" dirty="0" smtClean="0">
                <a:latin typeface="HGP創英角ﾎﾟｯﾌﾟ体" panose="040B0A00000000000000" pitchFamily="50" charset="-128"/>
                <a:ea typeface="HGP創英角ﾎﾟｯﾌﾟ体" panose="040B0A00000000000000" pitchFamily="50" charset="-128"/>
              </a:rPr>
              <a:t>トーク　どっちが いいかな？</a:t>
            </a:r>
            <a:endParaRPr lang="ja-JP" altLang="en-US" sz="2600" dirty="0">
              <a:latin typeface="HGP創英角ﾎﾟｯﾌﾟ体" panose="040B0A00000000000000" pitchFamily="50" charset="-128"/>
              <a:ea typeface="HGP創英角ﾎﾟｯﾌﾟ体" panose="040B0A00000000000000" pitchFamily="50" charset="-128"/>
            </a:endParaRPr>
          </a:p>
        </p:txBody>
      </p:sp>
      <p:sp>
        <p:nvSpPr>
          <p:cNvPr id="16" name="タイトル 1"/>
          <p:cNvSpPr txBox="1">
            <a:spLocks/>
          </p:cNvSpPr>
          <p:nvPr/>
        </p:nvSpPr>
        <p:spPr>
          <a:xfrm>
            <a:off x="6177136" y="128857"/>
            <a:ext cx="2304256"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3600" dirty="0" smtClean="0">
                <a:solidFill>
                  <a:srgbClr val="7030A0"/>
                </a:solidFill>
                <a:latin typeface="HGS創英角ﾎﾟｯﾌﾟ体" panose="040B0A00000000000000" pitchFamily="50" charset="-128"/>
                <a:ea typeface="HGS創英角ﾎﾟｯﾌﾟ体" panose="040B0A00000000000000" pitchFamily="50" charset="-128"/>
              </a:rPr>
              <a:t>A </a:t>
            </a:r>
            <a:r>
              <a:rPr lang="ja-JP" altLang="en-US" sz="2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1400" dirty="0">
              <a:solidFill>
                <a:srgbClr val="7030A0"/>
              </a:solidFill>
              <a:latin typeface="HGS創英角ﾎﾟｯﾌﾟ体" panose="040B0A00000000000000" pitchFamily="50" charset="-128"/>
              <a:ea typeface="HGS創英角ﾎﾟｯﾌﾟ体" panose="040B0A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36625897"/>
      </p:ext>
    </p:extLst>
  </p:cSld>
  <p:clrMapOvr>
    <a:masterClrMapping/>
  </p:clrMapOvr>
  <mc:AlternateContent xmlns:mc="http://schemas.openxmlformats.org/markup-compatibility/2006" xmlns:p14="http://schemas.microsoft.com/office/powerpoint/2010/main">
    <mc:Choice Requires="p14">
      <p:transition spd="slow" p14:dur="2000" advTm="17099"/>
    </mc:Choice>
    <mc:Fallback xmlns="">
      <p:transition spd="slow" advTm="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8" grpId="0" animBg="1"/>
      <p:bldP spid="12" grpId="0" animBg="1"/>
      <p:bldP spid="14"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2720" y="2615076"/>
            <a:ext cx="5652120" cy="4239090"/>
          </a:xfrm>
          <a:prstGeom prst="rect">
            <a:avLst/>
          </a:prstGeom>
        </p:spPr>
      </p:pic>
      <p:sp>
        <p:nvSpPr>
          <p:cNvPr id="8" name="雲形吹き出し 7"/>
          <p:cNvSpPr/>
          <p:nvPr/>
        </p:nvSpPr>
        <p:spPr>
          <a:xfrm>
            <a:off x="7959484" y="2736214"/>
            <a:ext cx="1960901" cy="4381013"/>
          </a:xfrm>
          <a:prstGeom prst="cloudCallout">
            <a:avLst>
              <a:gd name="adj1" fmla="val -66073"/>
              <a:gd name="adj2" fmla="val 1974"/>
            </a:avLst>
          </a:prstGeom>
          <a:solidFill>
            <a:srgbClr val="E8BAE8"/>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そうだ。もうひとつ書いておこう。</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12" name="角丸四角形吹き出し 11"/>
          <p:cNvSpPr/>
          <p:nvPr/>
        </p:nvSpPr>
        <p:spPr>
          <a:xfrm>
            <a:off x="843398" y="916114"/>
            <a:ext cx="4320480" cy="979117"/>
          </a:xfrm>
          <a:prstGeom prst="wedgeRoundRectCallout">
            <a:avLst>
              <a:gd name="adj1" fmla="val 25128"/>
              <a:gd name="adj2" fmla="val 168041"/>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83969" tIns="41985" rIns="83969" bIns="41985" rtlCol="0" anchor="ctr"/>
          <a:lstStyle/>
          <a:p>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ぼくは□□だと思います。</a:t>
            </a:r>
            <a:endParaRPr lang="en-US" altLang="ja-JP"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4" name="雲形吹き出し 13"/>
          <p:cNvSpPr/>
          <p:nvPr/>
        </p:nvSpPr>
        <p:spPr>
          <a:xfrm>
            <a:off x="594033" y="2276872"/>
            <a:ext cx="1500631" cy="4544961"/>
          </a:xfrm>
          <a:prstGeom prst="cloudCallout">
            <a:avLst>
              <a:gd name="adj1" fmla="val 86853"/>
              <a:gd name="adj2" fmla="val 7824"/>
            </a:avLst>
          </a:prstGeom>
          <a:solidFill>
            <a:srgbClr val="F1BB9D"/>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まだみんな終わってないの？はやくしてよ。</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0" name="雲形吹き出し 9"/>
          <p:cNvSpPr/>
          <p:nvPr/>
        </p:nvSpPr>
        <p:spPr>
          <a:xfrm>
            <a:off x="5163878" y="886246"/>
            <a:ext cx="4330771" cy="1629123"/>
          </a:xfrm>
          <a:prstGeom prst="cloudCallout">
            <a:avLst>
              <a:gd name="adj1" fmla="val -20352"/>
              <a:gd name="adj2" fmla="val 75999"/>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やっぱり</a:t>
            </a:r>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わからん</a:t>
            </a: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つまんないな。</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9" name="タイトル 1"/>
          <p:cNvSpPr txBox="1">
            <a:spLocks/>
          </p:cNvSpPr>
          <p:nvPr/>
        </p:nvSpPr>
        <p:spPr>
          <a:xfrm>
            <a:off x="776536" y="128857"/>
            <a:ext cx="5400600" cy="587796"/>
          </a:xfrm>
          <a:prstGeom prst="rect">
            <a:avLst/>
          </a:prstGeom>
          <a:solidFill>
            <a:schemeClr val="bg1"/>
          </a:solidFill>
          <a:ln w="28575">
            <a:solidFill>
              <a:srgbClr val="FF0000"/>
            </a:solidFill>
          </a:ln>
        </p:spPr>
        <p:txBody>
          <a:bodyPr vert="horz" lIns="95782" tIns="47890" rIns="95782" bIns="47890" rtlCol="0" anchor="ctr">
            <a:normAutofit/>
          </a:bodyPr>
          <a:lstStyle>
            <a:lvl1pPr algn="ctr" defTabSz="957814" rtl="0" eaLnBrk="1" latinLnBrk="0" hangingPunct="1">
              <a:spcBef>
                <a:spcPct val="0"/>
              </a:spcBef>
              <a:buNone/>
              <a:defRPr kumimoji="1" sz="33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グループ</a:t>
            </a:r>
            <a:r>
              <a:rPr lang="ja-JP" altLang="en-US" sz="2600" dirty="0" smtClean="0">
                <a:latin typeface="HGP創英角ﾎﾟｯﾌﾟ体" panose="040B0A00000000000000" pitchFamily="50" charset="-128"/>
                <a:ea typeface="HGP創英角ﾎﾟｯﾌﾟ体" panose="040B0A00000000000000" pitchFamily="50" charset="-128"/>
              </a:rPr>
              <a:t>トーク　どっちが いいかな？</a:t>
            </a:r>
            <a:endParaRPr lang="ja-JP" altLang="en-US" sz="2600" dirty="0">
              <a:latin typeface="HGP創英角ﾎﾟｯﾌﾟ体" panose="040B0A00000000000000" pitchFamily="50" charset="-128"/>
              <a:ea typeface="HGP創英角ﾎﾟｯﾌﾟ体" panose="040B0A00000000000000" pitchFamily="50" charset="-128"/>
            </a:endParaRPr>
          </a:p>
        </p:txBody>
      </p:sp>
      <p:sp>
        <p:nvSpPr>
          <p:cNvPr id="13" name="タイトル 1"/>
          <p:cNvSpPr txBox="1">
            <a:spLocks/>
          </p:cNvSpPr>
          <p:nvPr/>
        </p:nvSpPr>
        <p:spPr>
          <a:xfrm>
            <a:off x="6177136" y="128857"/>
            <a:ext cx="2304256"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3600" dirty="0" smtClean="0">
                <a:solidFill>
                  <a:srgbClr val="7030A0"/>
                </a:solidFill>
                <a:latin typeface="HGS創英角ﾎﾟｯﾌﾟ体" panose="040B0A00000000000000" pitchFamily="50" charset="-128"/>
                <a:ea typeface="HGS創英角ﾎﾟｯﾌﾟ体" panose="040B0A00000000000000" pitchFamily="50" charset="-128"/>
              </a:rPr>
              <a:t>A </a:t>
            </a:r>
            <a:r>
              <a:rPr lang="ja-JP" altLang="en-US" sz="2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1400" dirty="0">
              <a:solidFill>
                <a:srgbClr val="7030A0"/>
              </a:solidFill>
              <a:latin typeface="HGS創英角ﾎﾟｯﾌﾟ体" panose="040B0A00000000000000" pitchFamily="50" charset="-128"/>
              <a:ea typeface="HGS創英角ﾎﾟｯﾌﾟ体" panose="040B0A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3656433292"/>
      </p:ext>
    </p:extLst>
  </p:cSld>
  <p:clrMapOvr>
    <a:masterClrMapping/>
  </p:clrMapOvr>
  <mc:AlternateContent xmlns:mc="http://schemas.openxmlformats.org/markup-compatibility/2006" xmlns:p14="http://schemas.microsoft.com/office/powerpoint/2010/main">
    <mc:Choice Requires="p14">
      <p:transition spd="slow" p14:dur="2000" advTm="17823"/>
    </mc:Choice>
    <mc:Fallback xmlns="">
      <p:transition spd="slow" advTm="1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8" grpId="0" animBg="1"/>
      <p:bldP spid="12" grpId="0" animBg="1"/>
      <p:bldP spid="14"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0509" y="2157400"/>
            <a:ext cx="6024810" cy="4518608"/>
          </a:xfrm>
          <a:prstGeom prst="rect">
            <a:avLst/>
          </a:prstGeom>
        </p:spPr>
      </p:pic>
      <p:sp>
        <p:nvSpPr>
          <p:cNvPr id="12" name="雲形吹き出し 11"/>
          <p:cNvSpPr/>
          <p:nvPr/>
        </p:nvSpPr>
        <p:spPr>
          <a:xfrm>
            <a:off x="773224" y="974470"/>
            <a:ext cx="4504016" cy="1590610"/>
          </a:xfrm>
          <a:prstGeom prst="cloudCallout">
            <a:avLst>
              <a:gd name="adj1" fmla="val 15561"/>
              <a:gd name="adj2" fmla="val 81863"/>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83969" tIns="41985" rIns="83969" bIns="41985" rtlCol="0" anchor="ctr"/>
          <a:lstStyle/>
          <a:p>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まだ５分も時間があまった。</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4" name="雲形吹き出し 13"/>
          <p:cNvSpPr/>
          <p:nvPr/>
        </p:nvSpPr>
        <p:spPr>
          <a:xfrm>
            <a:off x="427726" y="2592926"/>
            <a:ext cx="1463761" cy="3888432"/>
          </a:xfrm>
          <a:prstGeom prst="cloudCallout">
            <a:avLst>
              <a:gd name="adj1" fmla="val 77009"/>
              <a:gd name="adj2" fmla="val 12019"/>
            </a:avLst>
          </a:prstGeom>
          <a:solidFill>
            <a:srgbClr val="F1BB9D"/>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r>
              <a:rPr lang="ja-JP" altLang="en-US" sz="24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とりあえず、発表したからいいか。</a:t>
            </a:r>
            <a:endParaRPr lang="en-US" altLang="ja-JP"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0" name="雲形吹き出し 9"/>
          <p:cNvSpPr/>
          <p:nvPr/>
        </p:nvSpPr>
        <p:spPr>
          <a:xfrm>
            <a:off x="5529064" y="847353"/>
            <a:ext cx="3198775" cy="1828527"/>
          </a:xfrm>
          <a:prstGeom prst="cloudCallout">
            <a:avLst>
              <a:gd name="adj1" fmla="val -20352"/>
              <a:gd name="adj2" fmla="val 75999"/>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わからん。</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わからん。</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わからん。</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3" name="雲形吹き出し 12"/>
          <p:cNvSpPr/>
          <p:nvPr/>
        </p:nvSpPr>
        <p:spPr>
          <a:xfrm>
            <a:off x="8254342" y="2132856"/>
            <a:ext cx="1483314" cy="4554889"/>
          </a:xfrm>
          <a:prstGeom prst="cloudCallout">
            <a:avLst>
              <a:gd name="adj1" fmla="val -73903"/>
              <a:gd name="adj2" fmla="val 11380"/>
            </a:avLst>
          </a:prstGeom>
          <a:solidFill>
            <a:srgbClr val="E8BAE8"/>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r>
              <a:rPr lang="ja-JP" altLang="en-US" sz="22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　ノート</a:t>
            </a:r>
            <a:r>
              <a:rPr lang="ja-JP" altLang="en-US" sz="22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にいっぱいかけてよかった。</a:t>
            </a:r>
            <a:endParaRPr lang="en-US" altLang="ja-JP" sz="22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8" name="タイトル 1"/>
          <p:cNvSpPr txBox="1">
            <a:spLocks/>
          </p:cNvSpPr>
          <p:nvPr/>
        </p:nvSpPr>
        <p:spPr>
          <a:xfrm>
            <a:off x="776536" y="128857"/>
            <a:ext cx="5400600" cy="587796"/>
          </a:xfrm>
          <a:prstGeom prst="rect">
            <a:avLst/>
          </a:prstGeom>
          <a:solidFill>
            <a:schemeClr val="bg1"/>
          </a:solidFill>
          <a:ln w="28575">
            <a:solidFill>
              <a:srgbClr val="FF0000"/>
            </a:solidFill>
          </a:ln>
        </p:spPr>
        <p:txBody>
          <a:bodyPr vert="horz" lIns="95782" tIns="47890" rIns="95782" bIns="47890" rtlCol="0" anchor="ctr">
            <a:normAutofit/>
          </a:bodyPr>
          <a:lstStyle>
            <a:lvl1pPr algn="ctr" defTabSz="957814" rtl="0" eaLnBrk="1" latinLnBrk="0" hangingPunct="1">
              <a:spcBef>
                <a:spcPct val="0"/>
              </a:spcBef>
              <a:buNone/>
              <a:defRPr kumimoji="1" sz="33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グループ</a:t>
            </a:r>
            <a:r>
              <a:rPr lang="ja-JP" altLang="en-US" sz="2600" dirty="0" smtClean="0">
                <a:latin typeface="HGP創英角ﾎﾟｯﾌﾟ体" panose="040B0A00000000000000" pitchFamily="50" charset="-128"/>
                <a:ea typeface="HGP創英角ﾎﾟｯﾌﾟ体" panose="040B0A00000000000000" pitchFamily="50" charset="-128"/>
              </a:rPr>
              <a:t>トーク　どっちが いいかな？</a:t>
            </a:r>
            <a:endParaRPr lang="ja-JP" altLang="en-US" sz="2600" dirty="0">
              <a:latin typeface="HGP創英角ﾎﾟｯﾌﾟ体" panose="040B0A00000000000000" pitchFamily="50" charset="-128"/>
              <a:ea typeface="HGP創英角ﾎﾟｯﾌﾟ体" panose="040B0A00000000000000" pitchFamily="50" charset="-128"/>
            </a:endParaRPr>
          </a:p>
        </p:txBody>
      </p:sp>
      <p:sp>
        <p:nvSpPr>
          <p:cNvPr id="9" name="タイトル 1"/>
          <p:cNvSpPr txBox="1">
            <a:spLocks/>
          </p:cNvSpPr>
          <p:nvPr/>
        </p:nvSpPr>
        <p:spPr>
          <a:xfrm>
            <a:off x="6177136" y="128857"/>
            <a:ext cx="2304256"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3600" dirty="0" smtClean="0">
                <a:solidFill>
                  <a:srgbClr val="7030A0"/>
                </a:solidFill>
                <a:latin typeface="HGS創英角ﾎﾟｯﾌﾟ体" panose="040B0A00000000000000" pitchFamily="50" charset="-128"/>
                <a:ea typeface="HGS創英角ﾎﾟｯﾌﾟ体" panose="040B0A00000000000000" pitchFamily="50" charset="-128"/>
              </a:rPr>
              <a:t>A </a:t>
            </a:r>
            <a:r>
              <a:rPr lang="ja-JP" altLang="en-US" sz="2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1400" dirty="0">
              <a:solidFill>
                <a:srgbClr val="7030A0"/>
              </a:solidFill>
              <a:latin typeface="HGS創英角ﾎﾟｯﾌﾟ体" panose="040B0A00000000000000" pitchFamily="50" charset="-128"/>
              <a:ea typeface="HGS創英角ﾎﾟｯﾌﾟ体" panose="040B0A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327210042"/>
      </p:ext>
    </p:extLst>
  </p:cSld>
  <p:clrMapOvr>
    <a:masterClrMapping/>
  </p:clrMapOvr>
  <mc:AlternateContent xmlns:mc="http://schemas.openxmlformats.org/markup-compatibility/2006" xmlns:p14="http://schemas.microsoft.com/office/powerpoint/2010/main">
    <mc:Choice Requires="p14">
      <p:transition spd="slow" p14:dur="2000" advTm="17163"/>
    </mc:Choice>
    <mc:Fallback xmlns="">
      <p:transition spd="slow" advTm="1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12" grpId="0" animBg="1"/>
      <p:bldP spid="14" grpId="0" animBg="1"/>
      <p:bldP spid="10"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2520" y="1484784"/>
            <a:ext cx="8856984" cy="3744416"/>
          </a:xfrm>
        </p:spPr>
        <p:txBody>
          <a:bodyPr>
            <a:noAutofit/>
          </a:bodyPr>
          <a:lstStyle/>
          <a:p>
            <a:r>
              <a:rPr lang="en-US" altLang="ja-JP" sz="13800" dirty="0">
                <a:solidFill>
                  <a:srgbClr val="9966FF"/>
                </a:solidFill>
                <a:latin typeface="HGP創英角ﾎﾟｯﾌﾟ体" panose="040B0A00000000000000" pitchFamily="50" charset="-128"/>
                <a:ea typeface="HGP創英角ﾎﾟｯﾌﾟ体" panose="040B0A00000000000000" pitchFamily="50" charset="-128"/>
              </a:rPr>
              <a:t>B</a:t>
            </a:r>
            <a:r>
              <a:rPr kumimoji="1" lang="ja-JP" altLang="en-US" sz="13800" dirty="0" smtClean="0">
                <a:solidFill>
                  <a:srgbClr val="9966FF"/>
                </a:solidFill>
                <a:latin typeface="HGP創英角ﾎﾟｯﾌﾟ体" panose="040B0A00000000000000" pitchFamily="50" charset="-128"/>
                <a:ea typeface="HGP創英角ﾎﾟｯﾌﾟ体" panose="040B0A00000000000000" pitchFamily="50" charset="-128"/>
              </a:rPr>
              <a:t>パターン</a:t>
            </a:r>
            <a:endParaRPr kumimoji="1" lang="ja-JP" altLang="en-US" sz="13800" dirty="0">
              <a:solidFill>
                <a:srgbClr val="9966FF"/>
              </a:solidFill>
              <a:latin typeface="HGP創英角ﾎﾟｯﾌﾟ体" panose="040B0A00000000000000" pitchFamily="50" charset="-128"/>
              <a:ea typeface="HGP創英角ﾎﾟｯﾌﾟ体" panose="040B0A00000000000000"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1247600773"/>
      </p:ext>
    </p:extLst>
  </p:cSld>
  <p:clrMapOvr>
    <a:masterClrMapping/>
  </p:clrMapOvr>
  <mc:AlternateContent xmlns:mc="http://schemas.openxmlformats.org/markup-compatibility/2006" xmlns:p14="http://schemas.microsoft.com/office/powerpoint/2010/main">
    <mc:Choice Requires="p14">
      <p:transition spd="slow" p14:dur="2000" advTm="4053"/>
    </mc:Choice>
    <mc:Fallback xmlns="">
      <p:transition spd="slow" advTm="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2680" y="2267490"/>
            <a:ext cx="6120680" cy="4590510"/>
          </a:xfrm>
          <a:prstGeom prst="rect">
            <a:avLst/>
          </a:prstGeom>
        </p:spPr>
      </p:pic>
      <p:sp>
        <p:nvSpPr>
          <p:cNvPr id="15" name="角丸四角形吹き出し 14"/>
          <p:cNvSpPr/>
          <p:nvPr/>
        </p:nvSpPr>
        <p:spPr>
          <a:xfrm>
            <a:off x="8553399" y="3608326"/>
            <a:ext cx="1087749" cy="2052922"/>
          </a:xfrm>
          <a:prstGeom prst="wedgeRoundRectCallout">
            <a:avLst>
              <a:gd name="adj1" fmla="val -103591"/>
              <a:gd name="adj2" fmla="val 8642"/>
              <a:gd name="adj3" fmla="val 16667"/>
            </a:avLst>
          </a:prstGeom>
          <a:solidFill>
            <a:srgbClr val="E8BAE8"/>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r>
              <a:rPr lang="ja-JP" altLang="en-US" sz="3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はい。</a:t>
            </a:r>
          </a:p>
        </p:txBody>
      </p:sp>
      <p:sp>
        <p:nvSpPr>
          <p:cNvPr id="16" name="角丸四角形吹き出し 15"/>
          <p:cNvSpPr/>
          <p:nvPr/>
        </p:nvSpPr>
        <p:spPr>
          <a:xfrm>
            <a:off x="5665978" y="1986148"/>
            <a:ext cx="2308181" cy="894078"/>
          </a:xfrm>
          <a:prstGeom prst="wedgeRoundRectCallout">
            <a:avLst>
              <a:gd name="adj1" fmla="val -30899"/>
              <a:gd name="adj2" fmla="val 118119"/>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r>
              <a:rPr lang="ja-JP" altLang="en-US" sz="3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はい。</a:t>
            </a:r>
          </a:p>
        </p:txBody>
      </p:sp>
      <p:sp>
        <p:nvSpPr>
          <p:cNvPr id="17" name="角丸四角形吹き出し 16"/>
          <p:cNvSpPr/>
          <p:nvPr/>
        </p:nvSpPr>
        <p:spPr>
          <a:xfrm>
            <a:off x="966196" y="945307"/>
            <a:ext cx="4242821" cy="1753702"/>
          </a:xfrm>
          <a:prstGeom prst="wedgeRoundRectCallout">
            <a:avLst>
              <a:gd name="adj1" fmla="val -1735"/>
              <a:gd name="adj2" fmla="val 69545"/>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わたしは</a:t>
            </a:r>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、はじめ</a:t>
            </a:r>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に</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lgn="ctr"/>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○○とかきました。</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lgn="ctr"/>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ここまでいいですか。</a:t>
            </a:r>
          </a:p>
        </p:txBody>
      </p:sp>
      <p:sp>
        <p:nvSpPr>
          <p:cNvPr id="18" name="角丸四角形吹き出し 17"/>
          <p:cNvSpPr/>
          <p:nvPr/>
        </p:nvSpPr>
        <p:spPr>
          <a:xfrm>
            <a:off x="776886" y="3818669"/>
            <a:ext cx="1087750" cy="2274627"/>
          </a:xfrm>
          <a:prstGeom prst="wedgeRoundRectCallout">
            <a:avLst>
              <a:gd name="adj1" fmla="val 93391"/>
              <a:gd name="adj2" fmla="val -8272"/>
              <a:gd name="adj3" fmla="val 16667"/>
            </a:avLst>
          </a:prstGeom>
          <a:solidFill>
            <a:srgbClr val="F1BB9D"/>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r>
              <a:rPr lang="ja-JP" altLang="en-US" sz="3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はい。</a:t>
            </a:r>
          </a:p>
        </p:txBody>
      </p:sp>
      <p:sp>
        <p:nvSpPr>
          <p:cNvPr id="8" name="タイトル 1"/>
          <p:cNvSpPr txBox="1">
            <a:spLocks/>
          </p:cNvSpPr>
          <p:nvPr/>
        </p:nvSpPr>
        <p:spPr>
          <a:xfrm>
            <a:off x="776536" y="128857"/>
            <a:ext cx="5400600" cy="587796"/>
          </a:xfrm>
          <a:prstGeom prst="rect">
            <a:avLst/>
          </a:prstGeom>
          <a:solidFill>
            <a:schemeClr val="bg1"/>
          </a:solidFill>
          <a:ln w="28575">
            <a:solidFill>
              <a:srgbClr val="FF0000"/>
            </a:solidFill>
          </a:ln>
        </p:spPr>
        <p:txBody>
          <a:bodyPr vert="horz" lIns="95782" tIns="47890" rIns="95782" bIns="47890" rtlCol="0" anchor="ctr">
            <a:normAutofit/>
          </a:bodyPr>
          <a:lstStyle>
            <a:lvl1pPr algn="ctr" defTabSz="957814" rtl="0" eaLnBrk="1" latinLnBrk="0" hangingPunct="1">
              <a:spcBef>
                <a:spcPct val="0"/>
              </a:spcBef>
              <a:buNone/>
              <a:defRPr kumimoji="1" sz="33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グループ</a:t>
            </a:r>
            <a:r>
              <a:rPr lang="ja-JP" altLang="en-US" sz="2600" dirty="0" smtClean="0">
                <a:latin typeface="HGP創英角ﾎﾟｯﾌﾟ体" panose="040B0A00000000000000" pitchFamily="50" charset="-128"/>
                <a:ea typeface="HGP創英角ﾎﾟｯﾌﾟ体" panose="040B0A00000000000000" pitchFamily="50" charset="-128"/>
              </a:rPr>
              <a:t>トーク　どっちが いいかな？</a:t>
            </a:r>
            <a:endParaRPr lang="ja-JP" altLang="en-US" sz="2600" dirty="0">
              <a:latin typeface="HGP創英角ﾎﾟｯﾌﾟ体" panose="040B0A00000000000000" pitchFamily="50" charset="-128"/>
              <a:ea typeface="HGP創英角ﾎﾟｯﾌﾟ体" panose="040B0A00000000000000" pitchFamily="50" charset="-128"/>
            </a:endParaRPr>
          </a:p>
        </p:txBody>
      </p:sp>
      <p:sp>
        <p:nvSpPr>
          <p:cNvPr id="9" name="タイトル 1"/>
          <p:cNvSpPr txBox="1">
            <a:spLocks/>
          </p:cNvSpPr>
          <p:nvPr/>
        </p:nvSpPr>
        <p:spPr>
          <a:xfrm>
            <a:off x="6177136" y="128857"/>
            <a:ext cx="2304256"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3600" dirty="0">
                <a:solidFill>
                  <a:srgbClr val="7030A0"/>
                </a:solidFill>
                <a:latin typeface="HGS創英角ﾎﾟｯﾌﾟ体" panose="040B0A00000000000000" pitchFamily="50" charset="-128"/>
                <a:ea typeface="HGS創英角ﾎﾟｯﾌﾟ体" panose="040B0A00000000000000" pitchFamily="50" charset="-128"/>
              </a:rPr>
              <a:t>B</a:t>
            </a:r>
            <a:r>
              <a:rPr lang="en-US" altLang="ja-JP" sz="3600" dirty="0" smtClean="0">
                <a:solidFill>
                  <a:srgbClr val="7030A0"/>
                </a:solidFill>
                <a:latin typeface="HGS創英角ﾎﾟｯﾌﾟ体" panose="040B0A00000000000000" pitchFamily="50" charset="-128"/>
                <a:ea typeface="HGS創英角ﾎﾟｯﾌﾟ体" panose="040B0A00000000000000" pitchFamily="50" charset="-128"/>
              </a:rPr>
              <a:t> </a:t>
            </a:r>
            <a:r>
              <a:rPr lang="ja-JP" altLang="en-US" sz="2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1400" dirty="0">
              <a:solidFill>
                <a:srgbClr val="7030A0"/>
              </a:solidFill>
              <a:latin typeface="HGS創英角ﾎﾟｯﾌﾟ体" panose="040B0A00000000000000" pitchFamily="50" charset="-128"/>
              <a:ea typeface="HGS創英角ﾎﾟｯﾌﾟ体" panose="040B0A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2485096625"/>
      </p:ext>
    </p:extLst>
  </p:cSld>
  <p:clrMapOvr>
    <a:masterClrMapping/>
  </p:clrMapOvr>
  <mc:AlternateContent xmlns:mc="http://schemas.openxmlformats.org/markup-compatibility/2006" xmlns:p14="http://schemas.microsoft.com/office/powerpoint/2010/main">
    <mc:Choice Requires="p14">
      <p:transition spd="slow" p14:dur="2000" advTm="10771"/>
    </mc:Choice>
    <mc:Fallback xmlns="">
      <p:transition spd="slow" advTm="1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830" y="2060848"/>
            <a:ext cx="6156176" cy="4617132"/>
          </a:xfrm>
          <a:prstGeom prst="rect">
            <a:avLst/>
          </a:prstGeom>
        </p:spPr>
      </p:pic>
      <p:sp>
        <p:nvSpPr>
          <p:cNvPr id="15" name="角丸四角形吹き出し 14"/>
          <p:cNvSpPr/>
          <p:nvPr/>
        </p:nvSpPr>
        <p:spPr>
          <a:xfrm>
            <a:off x="8121930" y="4149080"/>
            <a:ext cx="935526" cy="1682180"/>
          </a:xfrm>
          <a:prstGeom prst="wedgeRoundRectCallout">
            <a:avLst>
              <a:gd name="adj1" fmla="val -103591"/>
              <a:gd name="adj2" fmla="val 8642"/>
              <a:gd name="adj3" fmla="val 16667"/>
            </a:avLst>
          </a:prstGeom>
          <a:solidFill>
            <a:srgbClr val="E8BAE8"/>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はい。</a:t>
            </a:r>
          </a:p>
        </p:txBody>
      </p:sp>
      <p:sp>
        <p:nvSpPr>
          <p:cNvPr id="17" name="角丸四角形吹き出し 16"/>
          <p:cNvSpPr/>
          <p:nvPr/>
        </p:nvSpPr>
        <p:spPr>
          <a:xfrm>
            <a:off x="920552" y="1199682"/>
            <a:ext cx="3816075" cy="1613720"/>
          </a:xfrm>
          <a:prstGeom prst="wedgeRoundRectCallout">
            <a:avLst>
              <a:gd name="adj1" fmla="val -36"/>
              <a:gd name="adj2" fmla="val 69763"/>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　つぎ</a:t>
            </a:r>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に、ここ</a:t>
            </a:r>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を</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　こうしたら、こう</a:t>
            </a:r>
            <a:endParaRPr lang="en-US" altLang="ja-JP"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　なります</a:t>
            </a:r>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よね。</a:t>
            </a:r>
          </a:p>
        </p:txBody>
      </p:sp>
      <p:sp>
        <p:nvSpPr>
          <p:cNvPr id="18" name="角丸四角形吹き出し 17"/>
          <p:cNvSpPr/>
          <p:nvPr/>
        </p:nvSpPr>
        <p:spPr>
          <a:xfrm>
            <a:off x="1281573" y="4293096"/>
            <a:ext cx="840515" cy="1842579"/>
          </a:xfrm>
          <a:prstGeom prst="wedgeRoundRectCallout">
            <a:avLst>
              <a:gd name="adj1" fmla="val 113789"/>
              <a:gd name="adj2" fmla="val 5685"/>
              <a:gd name="adj3" fmla="val 16667"/>
            </a:avLst>
          </a:prstGeom>
          <a:solidFill>
            <a:srgbClr val="F1BB9D"/>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はい。</a:t>
            </a:r>
          </a:p>
        </p:txBody>
      </p:sp>
      <p:sp>
        <p:nvSpPr>
          <p:cNvPr id="9" name="雲形吹き出し 8"/>
          <p:cNvSpPr/>
          <p:nvPr/>
        </p:nvSpPr>
        <p:spPr>
          <a:xfrm>
            <a:off x="5014717" y="1041260"/>
            <a:ext cx="4906835" cy="1930565"/>
          </a:xfrm>
          <a:prstGeom prst="cloudCallout">
            <a:avLst>
              <a:gd name="adj1" fmla="val -24020"/>
              <a:gd name="adj2" fmla="val 75259"/>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ん？ちょっと</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いまの</a:t>
            </a:r>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ところ、よくわかんない</a:t>
            </a: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な。</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8" name="タイトル 1"/>
          <p:cNvSpPr txBox="1">
            <a:spLocks/>
          </p:cNvSpPr>
          <p:nvPr/>
        </p:nvSpPr>
        <p:spPr>
          <a:xfrm>
            <a:off x="776536" y="128857"/>
            <a:ext cx="5400600" cy="587796"/>
          </a:xfrm>
          <a:prstGeom prst="rect">
            <a:avLst/>
          </a:prstGeom>
          <a:solidFill>
            <a:schemeClr val="bg1"/>
          </a:solidFill>
          <a:ln w="28575">
            <a:solidFill>
              <a:srgbClr val="FF0000"/>
            </a:solidFill>
          </a:ln>
        </p:spPr>
        <p:txBody>
          <a:bodyPr vert="horz" lIns="95782" tIns="47890" rIns="95782" bIns="47890" rtlCol="0" anchor="ctr">
            <a:normAutofit/>
          </a:bodyPr>
          <a:lstStyle>
            <a:lvl1pPr algn="ctr" defTabSz="957814" rtl="0" eaLnBrk="1" latinLnBrk="0" hangingPunct="1">
              <a:spcBef>
                <a:spcPct val="0"/>
              </a:spcBef>
              <a:buNone/>
              <a:defRPr kumimoji="1" sz="33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グループ</a:t>
            </a:r>
            <a:r>
              <a:rPr lang="ja-JP" altLang="en-US" sz="2600" dirty="0" smtClean="0">
                <a:latin typeface="HGP創英角ﾎﾟｯﾌﾟ体" panose="040B0A00000000000000" pitchFamily="50" charset="-128"/>
                <a:ea typeface="HGP創英角ﾎﾟｯﾌﾟ体" panose="040B0A00000000000000" pitchFamily="50" charset="-128"/>
              </a:rPr>
              <a:t>トーク　どっちが いいかな？</a:t>
            </a:r>
            <a:endParaRPr lang="ja-JP" altLang="en-US" sz="2600" dirty="0">
              <a:latin typeface="HGP創英角ﾎﾟｯﾌﾟ体" panose="040B0A00000000000000" pitchFamily="50" charset="-128"/>
              <a:ea typeface="HGP創英角ﾎﾟｯﾌﾟ体" panose="040B0A00000000000000" pitchFamily="50" charset="-128"/>
            </a:endParaRPr>
          </a:p>
        </p:txBody>
      </p:sp>
      <p:sp>
        <p:nvSpPr>
          <p:cNvPr id="10" name="タイトル 1"/>
          <p:cNvSpPr txBox="1">
            <a:spLocks/>
          </p:cNvSpPr>
          <p:nvPr/>
        </p:nvSpPr>
        <p:spPr>
          <a:xfrm>
            <a:off x="6177136" y="128857"/>
            <a:ext cx="2304256"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3600" dirty="0">
                <a:solidFill>
                  <a:srgbClr val="7030A0"/>
                </a:solidFill>
                <a:latin typeface="HGS創英角ﾎﾟｯﾌﾟ体" panose="040B0A00000000000000" pitchFamily="50" charset="-128"/>
                <a:ea typeface="HGS創英角ﾎﾟｯﾌﾟ体" panose="040B0A00000000000000" pitchFamily="50" charset="-128"/>
              </a:rPr>
              <a:t>B</a:t>
            </a:r>
            <a:r>
              <a:rPr lang="en-US" altLang="ja-JP" sz="3600" dirty="0" smtClean="0">
                <a:solidFill>
                  <a:srgbClr val="7030A0"/>
                </a:solidFill>
                <a:latin typeface="HGS創英角ﾎﾟｯﾌﾟ体" panose="040B0A00000000000000" pitchFamily="50" charset="-128"/>
                <a:ea typeface="HGS創英角ﾎﾟｯﾌﾟ体" panose="040B0A00000000000000" pitchFamily="50" charset="-128"/>
              </a:rPr>
              <a:t> </a:t>
            </a:r>
            <a:r>
              <a:rPr lang="ja-JP" altLang="en-US" sz="2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1400" dirty="0">
              <a:solidFill>
                <a:srgbClr val="7030A0"/>
              </a:solidFill>
              <a:latin typeface="HGS創英角ﾎﾟｯﾌﾟ体" panose="040B0A00000000000000" pitchFamily="50" charset="-128"/>
              <a:ea typeface="HGS創英角ﾎﾟｯﾌﾟ体" panose="040B0A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807849384"/>
      </p:ext>
    </p:extLst>
  </p:cSld>
  <p:clrMapOvr>
    <a:masterClrMapping/>
  </p:clrMapOvr>
  <mc:AlternateContent xmlns:mc="http://schemas.openxmlformats.org/markup-compatibility/2006" xmlns:p14="http://schemas.microsoft.com/office/powerpoint/2010/main">
    <mc:Choice Requires="p14">
      <p:transition spd="slow" p14:dur="2000" advTm="12401"/>
    </mc:Choice>
    <mc:Fallback xmlns="">
      <p:transition spd="slow" advTm="1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15" grpId="0" animBg="1"/>
      <p:bldP spid="17" grpId="0" animBg="1"/>
      <p:bldP spid="1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8584" y="2708920"/>
            <a:ext cx="6264696" cy="4698522"/>
          </a:xfrm>
          <a:prstGeom prst="rect">
            <a:avLst/>
          </a:prstGeom>
        </p:spPr>
      </p:pic>
      <p:sp>
        <p:nvSpPr>
          <p:cNvPr id="15" name="角丸四角形吹き出し 14"/>
          <p:cNvSpPr/>
          <p:nvPr/>
        </p:nvSpPr>
        <p:spPr>
          <a:xfrm>
            <a:off x="7833319" y="2564904"/>
            <a:ext cx="1833139" cy="4032448"/>
          </a:xfrm>
          <a:prstGeom prst="wedgeRoundRectCallout">
            <a:avLst>
              <a:gd name="adj1" fmla="val -103591"/>
              <a:gd name="adj2" fmla="val 8642"/>
              <a:gd name="adj3" fmla="val 16667"/>
            </a:avLst>
          </a:prstGeom>
          <a:solidFill>
            <a:srgbClr val="E8BAE8"/>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a:t>
            </a:r>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はい！</a:t>
            </a:r>
            <a:r>
              <a:rPr lang="ja-JP" altLang="en-US" sz="2600" b="1" dirty="0" err="1"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って</a:t>
            </a:r>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言ったけど、わたしも、もっとくわしく知りたいな</a:t>
            </a:r>
            <a:endPar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17" name="角丸四角形吹き出し 16"/>
          <p:cNvSpPr/>
          <p:nvPr/>
        </p:nvSpPr>
        <p:spPr>
          <a:xfrm>
            <a:off x="920552" y="1383232"/>
            <a:ext cx="3816075" cy="1181672"/>
          </a:xfrm>
          <a:prstGeom prst="wedgeRoundRectCallout">
            <a:avLst>
              <a:gd name="adj1" fmla="val -36"/>
              <a:gd name="adj2" fmla="val 69763"/>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　いいよ。もう一回</a:t>
            </a:r>
            <a:r>
              <a:rPr lang="ja-JP" altLang="en-US" sz="2600" b="1" dirty="0" err="1"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せつめい</a:t>
            </a:r>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するね。</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9" name="角丸四角形吹き出し 8"/>
          <p:cNvSpPr/>
          <p:nvPr/>
        </p:nvSpPr>
        <p:spPr>
          <a:xfrm>
            <a:off x="4992068" y="1124744"/>
            <a:ext cx="4674391" cy="1415033"/>
          </a:xfrm>
          <a:prstGeom prst="wedgeRoundRectCallout">
            <a:avLst>
              <a:gd name="adj1" fmla="val -32950"/>
              <a:gd name="adj2" fmla="val 82754"/>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ね</a:t>
            </a:r>
            <a:r>
              <a:rPr lang="ja-JP" altLang="en-US"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え</a:t>
            </a:r>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、いまのところわかん</a:t>
            </a:r>
            <a:endParaRPr lang="en-US" altLang="ja-JP"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6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なかったから、おしえて。</a:t>
            </a:r>
            <a:endParaRPr lang="en-US" altLang="ja-JP" sz="26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8" name="タイトル 1"/>
          <p:cNvSpPr txBox="1">
            <a:spLocks/>
          </p:cNvSpPr>
          <p:nvPr/>
        </p:nvSpPr>
        <p:spPr>
          <a:xfrm>
            <a:off x="776536" y="128857"/>
            <a:ext cx="5400600" cy="587796"/>
          </a:xfrm>
          <a:prstGeom prst="rect">
            <a:avLst/>
          </a:prstGeom>
          <a:solidFill>
            <a:schemeClr val="bg1"/>
          </a:solidFill>
          <a:ln w="28575">
            <a:solidFill>
              <a:srgbClr val="FF0000"/>
            </a:solidFill>
          </a:ln>
        </p:spPr>
        <p:txBody>
          <a:bodyPr vert="horz" lIns="95782" tIns="47890" rIns="95782" bIns="47890" rtlCol="0" anchor="ctr">
            <a:normAutofit/>
          </a:bodyPr>
          <a:lstStyle>
            <a:lvl1pPr algn="ctr" defTabSz="957814" rtl="0" eaLnBrk="1" latinLnBrk="0" hangingPunct="1">
              <a:spcBef>
                <a:spcPct val="0"/>
              </a:spcBef>
              <a:buNone/>
              <a:defRPr kumimoji="1" sz="33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グループ</a:t>
            </a:r>
            <a:r>
              <a:rPr lang="ja-JP" altLang="en-US" sz="2600" dirty="0" smtClean="0">
                <a:latin typeface="HGP創英角ﾎﾟｯﾌﾟ体" panose="040B0A00000000000000" pitchFamily="50" charset="-128"/>
                <a:ea typeface="HGP創英角ﾎﾟｯﾌﾟ体" panose="040B0A00000000000000" pitchFamily="50" charset="-128"/>
              </a:rPr>
              <a:t>トーク　どっちが いいかな？</a:t>
            </a:r>
            <a:endParaRPr lang="ja-JP" altLang="en-US" sz="2600" dirty="0">
              <a:latin typeface="HGP創英角ﾎﾟｯﾌﾟ体" panose="040B0A00000000000000" pitchFamily="50" charset="-128"/>
              <a:ea typeface="HGP創英角ﾎﾟｯﾌﾟ体" panose="040B0A00000000000000" pitchFamily="50" charset="-128"/>
            </a:endParaRPr>
          </a:p>
        </p:txBody>
      </p:sp>
      <p:sp>
        <p:nvSpPr>
          <p:cNvPr id="10" name="タイトル 1"/>
          <p:cNvSpPr txBox="1">
            <a:spLocks/>
          </p:cNvSpPr>
          <p:nvPr/>
        </p:nvSpPr>
        <p:spPr>
          <a:xfrm>
            <a:off x="6177136" y="128857"/>
            <a:ext cx="2304256"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3600" dirty="0">
                <a:solidFill>
                  <a:srgbClr val="7030A0"/>
                </a:solidFill>
                <a:latin typeface="HGS創英角ﾎﾟｯﾌﾟ体" panose="040B0A00000000000000" pitchFamily="50" charset="-128"/>
                <a:ea typeface="HGS創英角ﾎﾟｯﾌﾟ体" panose="040B0A00000000000000" pitchFamily="50" charset="-128"/>
              </a:rPr>
              <a:t>B</a:t>
            </a:r>
            <a:r>
              <a:rPr lang="en-US" altLang="ja-JP" sz="3600" dirty="0" smtClean="0">
                <a:solidFill>
                  <a:srgbClr val="7030A0"/>
                </a:solidFill>
                <a:latin typeface="HGS創英角ﾎﾟｯﾌﾟ体" panose="040B0A00000000000000" pitchFamily="50" charset="-128"/>
                <a:ea typeface="HGS創英角ﾎﾟｯﾌﾟ体" panose="040B0A00000000000000" pitchFamily="50" charset="-128"/>
              </a:rPr>
              <a:t> </a:t>
            </a:r>
            <a:r>
              <a:rPr lang="ja-JP" altLang="en-US" sz="2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1400" dirty="0">
              <a:solidFill>
                <a:srgbClr val="7030A0"/>
              </a:solidFill>
              <a:latin typeface="HGS創英角ﾎﾟｯﾌﾟ体" panose="040B0A00000000000000" pitchFamily="50" charset="-128"/>
              <a:ea typeface="HGS創英角ﾎﾟｯﾌﾟ体" panose="040B0A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424717752"/>
      </p:ext>
    </p:extLst>
  </p:cSld>
  <p:clrMapOvr>
    <a:masterClrMapping/>
  </p:clrMapOvr>
  <mc:AlternateContent xmlns:mc="http://schemas.openxmlformats.org/markup-compatibility/2006" xmlns:p14="http://schemas.microsoft.com/office/powerpoint/2010/main">
    <mc:Choice Requires="p14">
      <p:transition spd="slow" p14:dur="2000" advTm="15775"/>
    </mc:Choice>
    <mc:Fallback xmlns="">
      <p:transition spd="slow" advTm="1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15" grpId="0" animBg="1"/>
      <p:bldP spid="1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3004" y="1268760"/>
            <a:ext cx="7104789" cy="5328592"/>
          </a:xfrm>
          <a:prstGeom prst="rect">
            <a:avLst/>
          </a:prstGeom>
        </p:spPr>
      </p:pic>
      <p:sp>
        <p:nvSpPr>
          <p:cNvPr id="15" name="角丸四角形吹き出し 14"/>
          <p:cNvSpPr/>
          <p:nvPr/>
        </p:nvSpPr>
        <p:spPr>
          <a:xfrm>
            <a:off x="8265368" y="2702869"/>
            <a:ext cx="1444850" cy="3981827"/>
          </a:xfrm>
          <a:prstGeom prst="wedgeRoundRectCallout">
            <a:avLst>
              <a:gd name="adj1" fmla="val -85168"/>
              <a:gd name="adj2" fmla="val 7218"/>
              <a:gd name="adj3" fmla="val 16667"/>
            </a:avLst>
          </a:prstGeom>
          <a:solidFill>
            <a:srgbClr val="E8BAE8"/>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なるほど。</a:t>
            </a:r>
            <a:endParaRPr lang="en-US" altLang="ja-JP"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そういうことだったんだ</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16" name="角丸四角形吹き出し 15"/>
          <p:cNvSpPr/>
          <p:nvPr/>
        </p:nvSpPr>
        <p:spPr>
          <a:xfrm>
            <a:off x="4829969" y="1501001"/>
            <a:ext cx="1933647" cy="752408"/>
          </a:xfrm>
          <a:prstGeom prst="wedgeRoundRectCallout">
            <a:avLst>
              <a:gd name="adj1" fmla="val -2863"/>
              <a:gd name="adj2" fmla="val 118119"/>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うんうん。</a:t>
            </a:r>
          </a:p>
        </p:txBody>
      </p:sp>
      <p:sp>
        <p:nvSpPr>
          <p:cNvPr id="18" name="角丸四角形吹き出し 17"/>
          <p:cNvSpPr/>
          <p:nvPr/>
        </p:nvSpPr>
        <p:spPr>
          <a:xfrm>
            <a:off x="632520" y="2780928"/>
            <a:ext cx="1542895" cy="3981827"/>
          </a:xfrm>
          <a:prstGeom prst="wedgeRoundRectCallout">
            <a:avLst>
              <a:gd name="adj1" fmla="val 80439"/>
              <a:gd name="adj2" fmla="val 8993"/>
              <a:gd name="adj3" fmla="val 16667"/>
            </a:avLst>
          </a:prstGeom>
          <a:solidFill>
            <a:srgbClr val="F1BB9D"/>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a:t>
            </a:r>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タブレットに</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かきながら</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　</a:t>
            </a:r>
            <a:r>
              <a:rPr lang="ja-JP" altLang="en-US" sz="2600" b="1" dirty="0" err="1"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せ</a:t>
            </a:r>
            <a:r>
              <a:rPr lang="ja-JP" altLang="en-US" sz="26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つめいするといいよ。</a:t>
            </a:r>
            <a:endPar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11" name="角丸四角形吹き出し 10"/>
          <p:cNvSpPr/>
          <p:nvPr/>
        </p:nvSpPr>
        <p:spPr>
          <a:xfrm>
            <a:off x="828962" y="1187595"/>
            <a:ext cx="3642469" cy="1212148"/>
          </a:xfrm>
          <a:prstGeom prst="wedgeRoundRectCallout">
            <a:avLst>
              <a:gd name="adj1" fmla="val 33286"/>
              <a:gd name="adj2" fmla="val 72993"/>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だって、ここは</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a:p>
            <a:pPr lvl="0" algn="ctr"/>
            <a:r>
              <a:rPr lang="ja-JP" altLang="en-US"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○○でしょ。</a:t>
            </a:r>
            <a:endParaRPr lang="en-US" altLang="ja-JP" sz="26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9" name="タイトル 1"/>
          <p:cNvSpPr txBox="1">
            <a:spLocks/>
          </p:cNvSpPr>
          <p:nvPr/>
        </p:nvSpPr>
        <p:spPr>
          <a:xfrm>
            <a:off x="776536" y="128857"/>
            <a:ext cx="5400600" cy="587796"/>
          </a:xfrm>
          <a:prstGeom prst="rect">
            <a:avLst/>
          </a:prstGeom>
          <a:solidFill>
            <a:schemeClr val="bg1"/>
          </a:solidFill>
          <a:ln w="28575">
            <a:solidFill>
              <a:srgbClr val="FF0000"/>
            </a:solidFill>
          </a:ln>
        </p:spPr>
        <p:txBody>
          <a:bodyPr vert="horz" lIns="95782" tIns="47890" rIns="95782" bIns="47890" rtlCol="0" anchor="ctr">
            <a:normAutofit/>
          </a:bodyPr>
          <a:lstStyle>
            <a:lvl1pPr algn="ctr" defTabSz="957814" rtl="0" eaLnBrk="1" latinLnBrk="0" hangingPunct="1">
              <a:spcBef>
                <a:spcPct val="0"/>
              </a:spcBef>
              <a:buNone/>
              <a:defRPr kumimoji="1" sz="33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グループ</a:t>
            </a:r>
            <a:r>
              <a:rPr lang="ja-JP" altLang="en-US" sz="2600" dirty="0" smtClean="0">
                <a:latin typeface="HGP創英角ﾎﾟｯﾌﾟ体" panose="040B0A00000000000000" pitchFamily="50" charset="-128"/>
                <a:ea typeface="HGP創英角ﾎﾟｯﾌﾟ体" panose="040B0A00000000000000" pitchFamily="50" charset="-128"/>
              </a:rPr>
              <a:t>トーク　どっちが いいかな？</a:t>
            </a:r>
            <a:endParaRPr lang="ja-JP" altLang="en-US" sz="2600" dirty="0">
              <a:latin typeface="HGP創英角ﾎﾟｯﾌﾟ体" panose="040B0A00000000000000" pitchFamily="50" charset="-128"/>
              <a:ea typeface="HGP創英角ﾎﾟｯﾌﾟ体" panose="040B0A00000000000000" pitchFamily="50" charset="-128"/>
            </a:endParaRPr>
          </a:p>
        </p:txBody>
      </p:sp>
      <p:sp>
        <p:nvSpPr>
          <p:cNvPr id="10" name="タイトル 1"/>
          <p:cNvSpPr txBox="1">
            <a:spLocks/>
          </p:cNvSpPr>
          <p:nvPr/>
        </p:nvSpPr>
        <p:spPr>
          <a:xfrm>
            <a:off x="6177136" y="128857"/>
            <a:ext cx="2304256"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3600" dirty="0">
                <a:solidFill>
                  <a:srgbClr val="7030A0"/>
                </a:solidFill>
                <a:latin typeface="HGS創英角ﾎﾟｯﾌﾟ体" panose="040B0A00000000000000" pitchFamily="50" charset="-128"/>
                <a:ea typeface="HGS創英角ﾎﾟｯﾌﾟ体" panose="040B0A00000000000000" pitchFamily="50" charset="-128"/>
              </a:rPr>
              <a:t>B</a:t>
            </a:r>
            <a:r>
              <a:rPr lang="en-US" altLang="ja-JP" sz="3600" dirty="0" smtClean="0">
                <a:solidFill>
                  <a:srgbClr val="7030A0"/>
                </a:solidFill>
                <a:latin typeface="HGS創英角ﾎﾟｯﾌﾟ体" panose="040B0A00000000000000" pitchFamily="50" charset="-128"/>
                <a:ea typeface="HGS創英角ﾎﾟｯﾌﾟ体" panose="040B0A00000000000000" pitchFamily="50" charset="-128"/>
              </a:rPr>
              <a:t> </a:t>
            </a:r>
            <a:r>
              <a:rPr lang="ja-JP" altLang="en-US" sz="2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1400" dirty="0">
              <a:solidFill>
                <a:srgbClr val="7030A0"/>
              </a:solidFill>
              <a:latin typeface="HGS創英角ﾎﾟｯﾌﾟ体" panose="040B0A00000000000000" pitchFamily="50" charset="-128"/>
              <a:ea typeface="HGS創英角ﾎﾟｯﾌﾟ体" panose="040B0A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786622401"/>
      </p:ext>
    </p:extLst>
  </p:cSld>
  <p:clrMapOvr>
    <a:masterClrMapping/>
  </p:clrMapOvr>
  <mc:AlternateContent xmlns:mc="http://schemas.openxmlformats.org/markup-compatibility/2006" xmlns:p14="http://schemas.microsoft.com/office/powerpoint/2010/main">
    <mc:Choice Requires="p14">
      <p:transition spd="slow" p14:dur="2000" advTm="14522"/>
    </mc:Choice>
    <mc:Fallback xmlns="">
      <p:transition spd="slow" advTm="1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15" grpId="0" animBg="1"/>
      <p:bldP spid="16" grpId="0" animBg="1"/>
      <p:bldP spid="18"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4608" y="1731780"/>
            <a:ext cx="7171883" cy="5378912"/>
          </a:xfrm>
          <a:prstGeom prst="rect">
            <a:avLst/>
          </a:prstGeom>
        </p:spPr>
      </p:pic>
      <p:sp>
        <p:nvSpPr>
          <p:cNvPr id="12" name="雲形吹き出し 11"/>
          <p:cNvSpPr/>
          <p:nvPr/>
        </p:nvSpPr>
        <p:spPr>
          <a:xfrm>
            <a:off x="1032247" y="846503"/>
            <a:ext cx="3840273" cy="1538958"/>
          </a:xfrm>
          <a:prstGeom prst="cloudCallout">
            <a:avLst>
              <a:gd name="adj1" fmla="val 16592"/>
              <a:gd name="adj2" fmla="val 8062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83969" tIns="41985" rIns="83969" bIns="41985" rtlCol="0" anchor="ctr"/>
          <a:lstStyle/>
          <a:p>
            <a:r>
              <a:rPr lang="ja-JP" altLang="en-US"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　</a:t>
            </a:r>
            <a:r>
              <a:rPr lang="ja-JP" altLang="en-US" sz="24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わかりやすく</a:t>
            </a:r>
            <a:r>
              <a:rPr lang="ja-JP" altLang="en-US" sz="2400" b="1" dirty="0" err="1"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せ</a:t>
            </a:r>
            <a:r>
              <a:rPr lang="ja-JP" altLang="en-US" sz="24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つめいできてよかった</a:t>
            </a:r>
            <a:r>
              <a:rPr lang="ja-JP" altLang="en-US"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a:t>
            </a:r>
            <a:endParaRPr lang="en-US" altLang="ja-JP"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4" name="雲形吹き出し 13"/>
          <p:cNvSpPr/>
          <p:nvPr/>
        </p:nvSpPr>
        <p:spPr>
          <a:xfrm>
            <a:off x="329632" y="2559690"/>
            <a:ext cx="1652251" cy="3933056"/>
          </a:xfrm>
          <a:prstGeom prst="cloudCallout">
            <a:avLst>
              <a:gd name="adj1" fmla="val 77009"/>
              <a:gd name="adj2" fmla="val 12019"/>
            </a:avLst>
          </a:prstGeom>
          <a:solidFill>
            <a:srgbClr val="F1BB9D"/>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r>
              <a:rPr lang="ja-JP" altLang="en-US"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　</a:t>
            </a:r>
            <a:r>
              <a:rPr lang="ja-JP" altLang="en-US" sz="24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グループトークたのしかった！</a:t>
            </a:r>
            <a:r>
              <a:rPr lang="ja-JP" altLang="en-US"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　</a:t>
            </a:r>
            <a:endParaRPr lang="en-US" altLang="ja-JP"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3" name="雲形吹き出し 12"/>
          <p:cNvSpPr/>
          <p:nvPr/>
        </p:nvSpPr>
        <p:spPr>
          <a:xfrm>
            <a:off x="8209668" y="2132856"/>
            <a:ext cx="1567868" cy="4440747"/>
          </a:xfrm>
          <a:prstGeom prst="cloudCallout">
            <a:avLst>
              <a:gd name="adj1" fmla="val -71102"/>
              <a:gd name="adj2" fmla="val 17036"/>
            </a:avLst>
          </a:prstGeom>
          <a:solidFill>
            <a:srgbClr val="E8BAE8"/>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r>
              <a:rPr lang="ja-JP" altLang="en-US"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　</a:t>
            </a:r>
            <a:r>
              <a:rPr lang="ja-JP" altLang="en-US" sz="24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もっとわかるようになってよかった。</a:t>
            </a:r>
            <a:endParaRPr lang="en-US" altLang="ja-JP"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0" name="雲形吹き出し 9"/>
          <p:cNvSpPr/>
          <p:nvPr/>
        </p:nvSpPr>
        <p:spPr>
          <a:xfrm>
            <a:off x="4925980" y="943028"/>
            <a:ext cx="4062872" cy="1501974"/>
          </a:xfrm>
          <a:prstGeom prst="cloudCallout">
            <a:avLst>
              <a:gd name="adj1" fmla="val -20352"/>
              <a:gd name="adj2" fmla="val 75999"/>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わかるように</a:t>
            </a:r>
            <a:endParaRPr lang="en-US" altLang="ja-JP"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4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なってうれしい</a:t>
            </a:r>
            <a:r>
              <a:rPr lang="ja-JP" altLang="en-US"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a:t>
            </a:r>
            <a:endParaRPr lang="en-US" altLang="ja-JP" sz="24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8" name="タイトル 1"/>
          <p:cNvSpPr txBox="1">
            <a:spLocks/>
          </p:cNvSpPr>
          <p:nvPr/>
        </p:nvSpPr>
        <p:spPr>
          <a:xfrm>
            <a:off x="776536" y="128857"/>
            <a:ext cx="5400600" cy="587796"/>
          </a:xfrm>
          <a:prstGeom prst="rect">
            <a:avLst/>
          </a:prstGeom>
          <a:solidFill>
            <a:schemeClr val="bg1"/>
          </a:solidFill>
          <a:ln w="28575">
            <a:solidFill>
              <a:srgbClr val="FF0000"/>
            </a:solidFill>
          </a:ln>
        </p:spPr>
        <p:txBody>
          <a:bodyPr vert="horz" lIns="95782" tIns="47890" rIns="95782" bIns="47890" rtlCol="0" anchor="ctr">
            <a:normAutofit/>
          </a:bodyPr>
          <a:lstStyle>
            <a:lvl1pPr algn="ctr" defTabSz="957814" rtl="0" eaLnBrk="1" latinLnBrk="0" hangingPunct="1">
              <a:spcBef>
                <a:spcPct val="0"/>
              </a:spcBef>
              <a:buNone/>
              <a:defRPr kumimoji="1" sz="33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グループ</a:t>
            </a:r>
            <a:r>
              <a:rPr lang="ja-JP" altLang="en-US" sz="2600" dirty="0" smtClean="0">
                <a:latin typeface="HGP創英角ﾎﾟｯﾌﾟ体" panose="040B0A00000000000000" pitchFamily="50" charset="-128"/>
                <a:ea typeface="HGP創英角ﾎﾟｯﾌﾟ体" panose="040B0A00000000000000" pitchFamily="50" charset="-128"/>
              </a:rPr>
              <a:t>トーク　どっちが いいかな？</a:t>
            </a:r>
            <a:endParaRPr lang="ja-JP" altLang="en-US" sz="2600" dirty="0">
              <a:latin typeface="HGP創英角ﾎﾟｯﾌﾟ体" panose="040B0A00000000000000" pitchFamily="50" charset="-128"/>
              <a:ea typeface="HGP創英角ﾎﾟｯﾌﾟ体" panose="040B0A00000000000000" pitchFamily="50" charset="-128"/>
            </a:endParaRPr>
          </a:p>
        </p:txBody>
      </p:sp>
      <p:sp>
        <p:nvSpPr>
          <p:cNvPr id="9" name="タイトル 1"/>
          <p:cNvSpPr txBox="1">
            <a:spLocks/>
          </p:cNvSpPr>
          <p:nvPr/>
        </p:nvSpPr>
        <p:spPr>
          <a:xfrm>
            <a:off x="6177136" y="128857"/>
            <a:ext cx="2304256"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3600" dirty="0">
                <a:solidFill>
                  <a:srgbClr val="7030A0"/>
                </a:solidFill>
                <a:latin typeface="HGS創英角ﾎﾟｯﾌﾟ体" panose="040B0A00000000000000" pitchFamily="50" charset="-128"/>
                <a:ea typeface="HGS創英角ﾎﾟｯﾌﾟ体" panose="040B0A00000000000000" pitchFamily="50" charset="-128"/>
              </a:rPr>
              <a:t>B</a:t>
            </a:r>
            <a:r>
              <a:rPr lang="en-US" altLang="ja-JP" sz="3600" dirty="0" smtClean="0">
                <a:solidFill>
                  <a:srgbClr val="7030A0"/>
                </a:solidFill>
                <a:latin typeface="HGS創英角ﾎﾟｯﾌﾟ体" panose="040B0A00000000000000" pitchFamily="50" charset="-128"/>
                <a:ea typeface="HGS創英角ﾎﾟｯﾌﾟ体" panose="040B0A00000000000000" pitchFamily="50" charset="-128"/>
              </a:rPr>
              <a:t> </a:t>
            </a:r>
            <a:r>
              <a:rPr lang="ja-JP" altLang="en-US" sz="2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1400" dirty="0">
              <a:solidFill>
                <a:srgbClr val="7030A0"/>
              </a:solidFill>
              <a:latin typeface="HGS創英角ﾎﾟｯﾌﾟ体" panose="040B0A00000000000000" pitchFamily="50" charset="-128"/>
              <a:ea typeface="HGS創英角ﾎﾟｯﾌﾟ体" panose="040B0A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366255475"/>
      </p:ext>
    </p:extLst>
  </p:cSld>
  <p:clrMapOvr>
    <a:masterClrMapping/>
  </p:clrMapOvr>
  <mc:AlternateContent xmlns:mc="http://schemas.openxmlformats.org/markup-compatibility/2006" xmlns:p14="http://schemas.microsoft.com/office/powerpoint/2010/main">
    <mc:Choice Requires="p14">
      <p:transition spd="slow" p14:dur="2000" advTm="16362"/>
    </mc:Choice>
    <mc:Fallback xmlns="">
      <p:transition spd="slow" advTm="16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12" grpId="0" animBg="1"/>
      <p:bldP spid="14" grpId="0" animBg="1"/>
      <p:bldP spid="13"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2461" y="2276872"/>
            <a:ext cx="3995936" cy="2996952"/>
          </a:xfrm>
          <a:prstGeom prst="rect">
            <a:avLst/>
          </a:prstGeom>
        </p:spPr>
      </p:pic>
      <p:sp>
        <p:nvSpPr>
          <p:cNvPr id="9" name="タイトル 1"/>
          <p:cNvSpPr txBox="1">
            <a:spLocks/>
          </p:cNvSpPr>
          <p:nvPr/>
        </p:nvSpPr>
        <p:spPr>
          <a:xfrm>
            <a:off x="5828519" y="1507919"/>
            <a:ext cx="3443820"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6600" dirty="0">
                <a:solidFill>
                  <a:srgbClr val="7030A0"/>
                </a:solidFill>
                <a:latin typeface="HGS創英角ﾎﾟｯﾌﾟ体" panose="040B0A00000000000000" pitchFamily="50" charset="-128"/>
                <a:ea typeface="HGS創英角ﾎﾟｯﾌﾟ体" panose="040B0A00000000000000" pitchFamily="50" charset="-128"/>
              </a:rPr>
              <a:t>B</a:t>
            </a:r>
            <a:r>
              <a:rPr lang="en-US" altLang="ja-JP" sz="6000" dirty="0" smtClean="0">
                <a:solidFill>
                  <a:srgbClr val="7030A0"/>
                </a:solidFill>
                <a:latin typeface="HGS創英角ﾎﾟｯﾌﾟ体" panose="040B0A00000000000000" pitchFamily="50" charset="-128"/>
                <a:ea typeface="HGS創英角ﾎﾟｯﾌﾟ体" panose="040B0A00000000000000" pitchFamily="50" charset="-128"/>
              </a:rPr>
              <a:t> </a:t>
            </a:r>
            <a:r>
              <a:rPr lang="ja-JP" altLang="en-US" sz="4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2800" dirty="0">
              <a:solidFill>
                <a:srgbClr val="7030A0"/>
              </a:solidFill>
              <a:latin typeface="HGS創英角ﾎﾟｯﾌﾟ体" panose="040B0A00000000000000" pitchFamily="50" charset="-128"/>
              <a:ea typeface="HGS創英角ﾎﾟｯﾌﾟ体" panose="040B0A00000000000000" pitchFamily="50" charset="-128"/>
            </a:endParaRPr>
          </a:p>
        </p:txBody>
      </p:sp>
      <p:sp>
        <p:nvSpPr>
          <p:cNvPr id="10" name="タイトル 1"/>
          <p:cNvSpPr txBox="1">
            <a:spLocks/>
          </p:cNvSpPr>
          <p:nvPr/>
        </p:nvSpPr>
        <p:spPr>
          <a:xfrm>
            <a:off x="704528" y="1507918"/>
            <a:ext cx="3888432" cy="550031"/>
          </a:xfrm>
          <a:prstGeom prst="rect">
            <a:avLst/>
          </a:prstGeom>
        </p:spPr>
        <p:txBody>
          <a:bodyPr vert="horz" lIns="95782" tIns="47890" rIns="95782" bIns="47890" rtlCol="0" anchor="ctr">
            <a:noAutofit/>
          </a:bodyPr>
          <a:lstStyle>
            <a:lvl1pPr algn="ctr" defTabSz="957814" rtl="0" eaLnBrk="1" latinLnBrk="0" hangingPunct="1">
              <a:spcBef>
                <a:spcPct val="0"/>
              </a:spcBef>
              <a:buNone/>
              <a:defRPr kumimoji="1" sz="4000" kern="1200">
                <a:solidFill>
                  <a:schemeClr val="tx1"/>
                </a:solidFill>
                <a:latin typeface="+mj-lt"/>
                <a:ea typeface="+mj-ea"/>
                <a:cs typeface="+mj-cs"/>
              </a:defRPr>
            </a:lvl1pPr>
          </a:lstStyle>
          <a:p>
            <a:r>
              <a:rPr lang="en-US" altLang="ja-JP" sz="6600" dirty="0" smtClean="0">
                <a:solidFill>
                  <a:srgbClr val="7030A0"/>
                </a:solidFill>
                <a:latin typeface="HGS創英角ﾎﾟｯﾌﾟ体" panose="040B0A00000000000000" pitchFamily="50" charset="-128"/>
                <a:ea typeface="HGS創英角ﾎﾟｯﾌﾟ体" panose="040B0A00000000000000" pitchFamily="50" charset="-128"/>
              </a:rPr>
              <a:t>A</a:t>
            </a:r>
            <a:r>
              <a:rPr lang="en-US" altLang="ja-JP" sz="6000" dirty="0" smtClean="0">
                <a:solidFill>
                  <a:srgbClr val="7030A0"/>
                </a:solidFill>
                <a:latin typeface="HGS創英角ﾎﾟｯﾌﾟ体" panose="040B0A00000000000000" pitchFamily="50" charset="-128"/>
                <a:ea typeface="HGS創英角ﾎﾟｯﾌﾟ体" panose="040B0A00000000000000" pitchFamily="50" charset="-128"/>
              </a:rPr>
              <a:t> </a:t>
            </a:r>
            <a:r>
              <a:rPr lang="ja-JP" altLang="en-US" sz="4800" dirty="0" smtClean="0">
                <a:solidFill>
                  <a:srgbClr val="7030A0"/>
                </a:solidFill>
                <a:latin typeface="HGS創英角ﾎﾟｯﾌﾟ体" panose="040B0A00000000000000" pitchFamily="50" charset="-128"/>
                <a:ea typeface="HGS創英角ﾎﾟｯﾌﾟ体" panose="040B0A00000000000000" pitchFamily="50" charset="-128"/>
              </a:rPr>
              <a:t>パターン</a:t>
            </a:r>
            <a:endParaRPr lang="ja-JP" altLang="en-US" sz="2800" dirty="0">
              <a:solidFill>
                <a:srgbClr val="7030A0"/>
              </a:solidFill>
              <a:latin typeface="HGS創英角ﾎﾟｯﾌﾟ体" panose="040B0A00000000000000" pitchFamily="50" charset="-128"/>
              <a:ea typeface="HGS創英角ﾎﾟｯﾌﾟ体" panose="040B0A00000000000000" pitchFamily="50" charset="-128"/>
            </a:endParaRPr>
          </a:p>
        </p:txBody>
      </p:sp>
      <p:pic>
        <p:nvPicPr>
          <p:cNvPr id="1026" name="Picture 2"/>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rot="1146161">
            <a:off x="6097313" y="3814452"/>
            <a:ext cx="2197085" cy="275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図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6536" y="2202753"/>
            <a:ext cx="4094761" cy="3071071"/>
          </a:xfrm>
          <a:prstGeom prst="rect">
            <a:avLst/>
          </a:prstGeom>
        </p:spPr>
      </p:pic>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644978653"/>
      </p:ext>
    </p:extLst>
  </p:cSld>
  <p:clrMapOvr>
    <a:masterClrMapping/>
  </p:clrMapOvr>
  <mc:AlternateContent xmlns:mc="http://schemas.openxmlformats.org/markup-compatibility/2006" xmlns:p14="http://schemas.microsoft.com/office/powerpoint/2010/main">
    <mc:Choice Requires="p14">
      <p:transition spd="slow" p14:dur="2000" advTm="10674"/>
    </mc:Choice>
    <mc:Fallback xmlns="">
      <p:transition spd="slow" advTm="10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 calcmode="lin" valueType="num">
                                      <p:cBhvr>
                                        <p:cTn id="13" dur="1000" fill="hold"/>
                                        <p:tgtEl>
                                          <p:spTgt spid="1026"/>
                                        </p:tgtEl>
                                        <p:attrNameLst>
                                          <p:attrName>style.rotation</p:attrName>
                                        </p:attrNameLst>
                                      </p:cBhvr>
                                      <p:tavLst>
                                        <p:tav tm="0">
                                          <p:val>
                                            <p:fltVal val="90"/>
                                          </p:val>
                                        </p:tav>
                                        <p:tav tm="100000">
                                          <p:val>
                                            <p:fltVal val="0"/>
                                          </p:val>
                                        </p:tav>
                                      </p:tavLst>
                                    </p:anim>
                                    <p:animEffect transition="in" filter="fade">
                                      <p:cBhvr>
                                        <p:cTn id="1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1640632" y="1931259"/>
            <a:ext cx="7128792" cy="3304008"/>
          </a:xfrm>
          <a:solidFill>
            <a:schemeClr val="accent5">
              <a:lumMod val="60000"/>
              <a:lumOff val="40000"/>
            </a:schemeClr>
          </a:solidFill>
        </p:spPr>
        <p:txBody>
          <a:bodyPr>
            <a:normAutofit/>
          </a:bodyPr>
          <a:lstStyle/>
          <a:p>
            <a:pPr>
              <a:lnSpc>
                <a:spcPct val="150000"/>
              </a:lnSpc>
            </a:pPr>
            <a:r>
              <a:rPr lang="ja-JP" altLang="en-US" sz="6000" dirty="0">
                <a:latin typeface="HGP創英角ﾎﾟｯﾌﾟ体" panose="040B0A00000000000000" pitchFamily="50" charset="-128"/>
                <a:ea typeface="HGP創英角ﾎﾟｯﾌﾟ体" panose="040B0A00000000000000" pitchFamily="50" charset="-128"/>
              </a:rPr>
              <a:t>苦手だと思う</a:t>
            </a:r>
            <a:r>
              <a:rPr lang="en-US" altLang="ja-JP" sz="6000" dirty="0">
                <a:latin typeface="HGP創英角ﾎﾟｯﾌﾟ体" panose="040B0A00000000000000" pitchFamily="50" charset="-128"/>
                <a:ea typeface="HGP創英角ﾎﾟｯﾌﾟ体" panose="040B0A00000000000000" pitchFamily="50" charset="-128"/>
              </a:rPr>
              <a:t/>
            </a:r>
            <a:br>
              <a:rPr lang="en-US" altLang="ja-JP" sz="6000" dirty="0">
                <a:latin typeface="HGP創英角ﾎﾟｯﾌﾟ体" panose="040B0A00000000000000" pitchFamily="50" charset="-128"/>
                <a:ea typeface="HGP創英角ﾎﾟｯﾌﾟ体" panose="040B0A00000000000000" pitchFamily="50" charset="-128"/>
              </a:rPr>
            </a:br>
            <a:r>
              <a:rPr lang="ja-JP" altLang="en-US" sz="6000" dirty="0">
                <a:latin typeface="HGP創英角ﾎﾟｯﾌﾟ体" panose="040B0A00000000000000" pitchFamily="50" charset="-128"/>
                <a:ea typeface="HGP創英角ﾎﾟｯﾌﾟ体" panose="040B0A00000000000000" pitchFamily="50" charset="-128"/>
              </a:rPr>
              <a:t>教科がありますか？</a:t>
            </a:r>
          </a:p>
        </p:txBody>
      </p:sp>
      <p:sp>
        <p:nvSpPr>
          <p:cNvPr id="7" name="タイトル 3"/>
          <p:cNvSpPr txBox="1">
            <a:spLocks/>
          </p:cNvSpPr>
          <p:nvPr/>
        </p:nvSpPr>
        <p:spPr>
          <a:xfrm>
            <a:off x="2166354" y="3583263"/>
            <a:ext cx="1418494" cy="421801"/>
          </a:xfrm>
          <a:prstGeom prst="rect">
            <a:avLst/>
          </a:prstGeom>
        </p:spPr>
        <p:txBody>
          <a:bodyPr vert="horz" lIns="95782" tIns="47890" rIns="95782" bIns="47890" rtlCol="0" anchor="ctr">
            <a:normAutofit fontScale="92500" lnSpcReduction="20000"/>
          </a:bodyPr>
          <a:lstStyle>
            <a:lvl1pPr algn="ctr" defTabSz="1043030" rtl="0" eaLnBrk="1" latinLnBrk="0" hangingPunct="1">
              <a:spcBef>
                <a:spcPct val="0"/>
              </a:spcBef>
              <a:buNone/>
              <a:defRPr kumimoji="1" sz="44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きょうか</a:t>
            </a:r>
          </a:p>
        </p:txBody>
      </p:sp>
      <p:sp>
        <p:nvSpPr>
          <p:cNvPr id="5" name="タイトル 3"/>
          <p:cNvSpPr txBox="1">
            <a:spLocks/>
          </p:cNvSpPr>
          <p:nvPr/>
        </p:nvSpPr>
        <p:spPr>
          <a:xfrm>
            <a:off x="3174466" y="2143103"/>
            <a:ext cx="1418494" cy="421801"/>
          </a:xfrm>
          <a:prstGeom prst="rect">
            <a:avLst/>
          </a:prstGeom>
        </p:spPr>
        <p:txBody>
          <a:bodyPr vert="horz" lIns="95782" tIns="47890" rIns="95782" bIns="47890" rtlCol="0" anchor="ctr">
            <a:normAutofit fontScale="92500" lnSpcReduction="20000"/>
          </a:bodyPr>
          <a:lstStyle>
            <a:lvl1pPr algn="ctr" defTabSz="1043030" rtl="0" eaLnBrk="1" latinLnBrk="0" hangingPunct="1">
              <a:spcBef>
                <a:spcPct val="0"/>
              </a:spcBef>
              <a:buNone/>
              <a:defRPr kumimoji="1" sz="44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にがて</a:t>
            </a:r>
          </a:p>
        </p:txBody>
      </p:sp>
      <p:sp>
        <p:nvSpPr>
          <p:cNvPr id="8" name="タイトル 3"/>
          <p:cNvSpPr txBox="1">
            <a:spLocks/>
          </p:cNvSpPr>
          <p:nvPr/>
        </p:nvSpPr>
        <p:spPr>
          <a:xfrm>
            <a:off x="5889104" y="2143103"/>
            <a:ext cx="1000586" cy="421801"/>
          </a:xfrm>
          <a:prstGeom prst="rect">
            <a:avLst/>
          </a:prstGeom>
        </p:spPr>
        <p:txBody>
          <a:bodyPr vert="horz" lIns="95782" tIns="47890" rIns="95782" bIns="47890" rtlCol="0" anchor="ctr">
            <a:normAutofit fontScale="92500" lnSpcReduction="20000"/>
          </a:bodyPr>
          <a:lstStyle>
            <a:lvl1pPr algn="ctr" defTabSz="1043030" rtl="0" eaLnBrk="1" latinLnBrk="0" hangingPunct="1">
              <a:spcBef>
                <a:spcPct val="0"/>
              </a:spcBef>
              <a:buNone/>
              <a:defRPr kumimoji="1" sz="4400" kern="1200">
                <a:solidFill>
                  <a:schemeClr val="tx1"/>
                </a:solidFill>
                <a:latin typeface="+mj-lt"/>
                <a:ea typeface="+mj-ea"/>
                <a:cs typeface="+mj-cs"/>
              </a:defRPr>
            </a:lvl1pPr>
          </a:lstStyle>
          <a:p>
            <a:r>
              <a:rPr lang="ja-JP" altLang="en-US" sz="2600" dirty="0">
                <a:latin typeface="HGP創英角ﾎﾟｯﾌﾟ体" panose="040B0A00000000000000" pitchFamily="50" charset="-128"/>
                <a:ea typeface="HGP創英角ﾎﾟｯﾌﾟ体" panose="040B0A00000000000000" pitchFamily="50" charset="-128"/>
              </a:rPr>
              <a:t>おも</a:t>
            </a: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71622139"/>
      </p:ext>
    </p:extLst>
  </p:cSld>
  <p:clrMapOvr>
    <a:masterClrMapping/>
  </p:clrMapOvr>
  <mc:AlternateContent xmlns:mc="http://schemas.openxmlformats.org/markup-compatibility/2006" xmlns:p14="http://schemas.microsoft.com/office/powerpoint/2010/main">
    <mc:Choice Requires="p14">
      <p:transition spd="slow" p14:dur="2000" advTm="36833"/>
    </mc:Choice>
    <mc:Fallback xmlns="">
      <p:transition spd="slow" advTm="36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4" grpId="0" animBg="1"/>
      <p:bldP spid="7" grpId="0"/>
      <p:bldP spid="5"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1601" y="897690"/>
            <a:ext cx="3552395" cy="2664296"/>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886" y="834689"/>
            <a:ext cx="3669081" cy="2751811"/>
          </a:xfrm>
          <a:prstGeom prst="rect">
            <a:avLst/>
          </a:prstGeom>
        </p:spPr>
      </p:pic>
      <p:sp>
        <p:nvSpPr>
          <p:cNvPr id="9" name="台形 8"/>
          <p:cNvSpPr/>
          <p:nvPr/>
        </p:nvSpPr>
        <p:spPr>
          <a:xfrm>
            <a:off x="3152800" y="6120680"/>
            <a:ext cx="4460546" cy="620688"/>
          </a:xfrm>
          <a:prstGeom prst="trapezoid">
            <a:avLst>
              <a:gd name="adj" fmla="val 70127"/>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400" dirty="0" smtClean="0">
                <a:solidFill>
                  <a:schemeClr val="tx1"/>
                </a:solidFill>
                <a:latin typeface="HGS創英角ﾎﾟｯﾌﾟ体" panose="040B0A00000000000000" pitchFamily="50" charset="-128"/>
                <a:ea typeface="HGS創英角ﾎﾟｯﾌﾟ体" panose="040B0A00000000000000" pitchFamily="50" charset="-128"/>
              </a:rPr>
              <a:t>ワンポイントアドバイス</a:t>
            </a:r>
            <a:endParaRPr lang="ja-JP" altLang="en-US" sz="2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15" name="角丸四角形吹き出し 14"/>
          <p:cNvSpPr/>
          <p:nvPr/>
        </p:nvSpPr>
        <p:spPr>
          <a:xfrm>
            <a:off x="789708" y="3900988"/>
            <a:ext cx="3155180" cy="2038406"/>
          </a:xfrm>
          <a:prstGeom prst="wedgeRoundRectCallout">
            <a:avLst>
              <a:gd name="adj1" fmla="val 58122"/>
              <a:gd name="adj2" fmla="val 2885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「～～ですよね。」</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　きいている人の</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2400" dirty="0" err="1" smtClean="0">
                <a:solidFill>
                  <a:schemeClr val="tx1"/>
                </a:solidFill>
                <a:latin typeface="HG丸ｺﾞｼｯｸM-PRO" panose="020F0600000000000000" pitchFamily="50" charset="-128"/>
                <a:ea typeface="HG丸ｺﾞｼｯｸM-PRO" panose="020F0600000000000000" pitchFamily="50" charset="-128"/>
              </a:rPr>
              <a:t>はんのうを</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　たしかめながら</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30" name="角丸四角形吹き出し 29"/>
          <p:cNvSpPr/>
          <p:nvPr/>
        </p:nvSpPr>
        <p:spPr>
          <a:xfrm>
            <a:off x="6609184" y="3900536"/>
            <a:ext cx="3168352" cy="2039310"/>
          </a:xfrm>
          <a:prstGeom prst="wedgeRoundRectCallout">
            <a:avLst>
              <a:gd name="adj1" fmla="val -62119"/>
              <a:gd name="adj2" fmla="val 3256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「たとえば</a:t>
            </a:r>
            <a:r>
              <a:rPr lang="en-US" altLang="ja-JP" sz="24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「だって</a:t>
            </a:r>
            <a:r>
              <a:rPr lang="en-US" altLang="ja-JP" sz="24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」など</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2400" dirty="0" err="1" smtClean="0">
                <a:solidFill>
                  <a:schemeClr val="tx1"/>
                </a:solidFill>
                <a:latin typeface="HG丸ｺﾞｼｯｸM-PRO" panose="020F0600000000000000" pitchFamily="50" charset="-128"/>
                <a:ea typeface="HG丸ｺﾞｼｯｸM-PRO" panose="020F0600000000000000" pitchFamily="50" charset="-128"/>
              </a:rPr>
              <a:t>せっとくする</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　こと</a:t>
            </a:r>
            <a:r>
              <a:rPr lang="ja-JP" altLang="en-US" sz="2400" dirty="0">
                <a:solidFill>
                  <a:schemeClr val="tx1"/>
                </a:solidFill>
                <a:latin typeface="HG丸ｺﾞｼｯｸM-PRO" panose="020F0600000000000000" pitchFamily="50" charset="-128"/>
                <a:ea typeface="HG丸ｺﾞｼｯｸM-PRO" panose="020F0600000000000000" pitchFamily="50" charset="-128"/>
              </a:rPr>
              <a:t>ば</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をつ</a:t>
            </a:r>
            <a:r>
              <a:rPr lang="ja-JP" altLang="en-US" sz="2400" dirty="0">
                <a:solidFill>
                  <a:schemeClr val="tx1"/>
                </a:solidFill>
                <a:latin typeface="HG丸ｺﾞｼｯｸM-PRO" panose="020F0600000000000000" pitchFamily="50" charset="-128"/>
                <a:ea typeface="HG丸ｺﾞｼｯｸM-PRO" panose="020F0600000000000000" pitchFamily="50" charset="-128"/>
              </a:rPr>
              <a:t>か</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おう</a:t>
            </a:r>
            <a:endParaRPr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98718" y="3241544"/>
            <a:ext cx="2361371" cy="2995768"/>
          </a:xfrm>
          <a:prstGeom prst="rect">
            <a:avLst/>
          </a:prstGeom>
        </p:spPr>
      </p:pic>
      <p:pic>
        <p:nvPicPr>
          <p:cNvPr id="13" name="図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6936" y="3241544"/>
            <a:ext cx="2361371" cy="2995768"/>
          </a:xfrm>
          <a:prstGeom prst="rect">
            <a:avLst/>
          </a:prstGeom>
        </p:spPr>
      </p:pic>
      <p:sp>
        <p:nvSpPr>
          <p:cNvPr id="17" name="角丸四角形吹き出し 16"/>
          <p:cNvSpPr/>
          <p:nvPr/>
        </p:nvSpPr>
        <p:spPr>
          <a:xfrm>
            <a:off x="1737423" y="188640"/>
            <a:ext cx="2820221" cy="599812"/>
          </a:xfrm>
          <a:prstGeom prst="wedgeRoundRectCallout">
            <a:avLst>
              <a:gd name="adj1" fmla="val -37062"/>
              <a:gd name="adj2" fmla="val 88041"/>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ここまでいいですか。</a:t>
            </a:r>
            <a:endParaRPr lang="ja-JP" altLang="en-US"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18" name="角丸四角形吹き出し 17"/>
          <p:cNvSpPr/>
          <p:nvPr/>
        </p:nvSpPr>
        <p:spPr>
          <a:xfrm>
            <a:off x="5290798" y="1177738"/>
            <a:ext cx="533646" cy="1741064"/>
          </a:xfrm>
          <a:prstGeom prst="wedgeRoundRectCallout">
            <a:avLst>
              <a:gd name="adj1" fmla="val 91642"/>
              <a:gd name="adj2" fmla="val 4063"/>
              <a:gd name="adj3" fmla="val 16667"/>
            </a:avLst>
          </a:prstGeom>
          <a:solidFill>
            <a:srgbClr val="F1BB9D"/>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83969" tIns="41985" rIns="83969" bIns="41985" rtlCol="0" anchor="ctr"/>
          <a:lstStyle/>
          <a:p>
            <a:pPr lvl="0" algn="ctr"/>
            <a:r>
              <a:rPr lang="ja-JP" altLang="en-US"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たとえば</a:t>
            </a:r>
            <a:r>
              <a:rPr lang="en-US" altLang="ja-JP"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a:t>
            </a:r>
          </a:p>
        </p:txBody>
      </p:sp>
      <p:sp>
        <p:nvSpPr>
          <p:cNvPr id="19" name="角丸四角形吹き出し 18"/>
          <p:cNvSpPr/>
          <p:nvPr/>
        </p:nvSpPr>
        <p:spPr>
          <a:xfrm>
            <a:off x="5910189" y="188640"/>
            <a:ext cx="1469194" cy="599812"/>
          </a:xfrm>
          <a:prstGeom prst="wedgeRoundRectCallout">
            <a:avLst>
              <a:gd name="adj1" fmla="val 39472"/>
              <a:gd name="adj2" fmla="val 82807"/>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83969" tIns="41985" rIns="83969" bIns="41985" rtlCol="0" anchor="ctr"/>
          <a:lstStyle/>
          <a:p>
            <a:pPr lvl="0" algn="ctr"/>
            <a:r>
              <a:rPr lang="ja-JP" altLang="en-US"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だって</a:t>
            </a:r>
            <a:r>
              <a:rPr lang="en-US" altLang="ja-JP"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a:t>
            </a:r>
          </a:p>
        </p:txBody>
      </p:sp>
      <p:sp>
        <p:nvSpPr>
          <p:cNvPr id="21" name="角丸四角形吹き出し 20"/>
          <p:cNvSpPr/>
          <p:nvPr/>
        </p:nvSpPr>
        <p:spPr>
          <a:xfrm>
            <a:off x="2202001" y="2924944"/>
            <a:ext cx="2030919" cy="503385"/>
          </a:xfrm>
          <a:prstGeom prst="wedgeRoundRectCallout">
            <a:avLst>
              <a:gd name="adj1" fmla="val -33689"/>
              <a:gd name="adj2" fmla="val -88787"/>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～～ですよね。</a:t>
            </a:r>
            <a:endParaRPr lang="ja-JP" altLang="en-US"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62310262"/>
      </p:ext>
    </p:extLst>
  </p:cSld>
  <p:clrMapOvr>
    <a:masterClrMapping/>
  </p:clrMapOvr>
  <mc:AlternateContent xmlns:mc="http://schemas.openxmlformats.org/markup-compatibility/2006" xmlns:p14="http://schemas.microsoft.com/office/powerpoint/2010/main">
    <mc:Choice Requires="p14">
      <p:transition spd="slow" p14:dur="2000" advTm="33702"/>
    </mc:Choice>
    <mc:Fallback xmlns="">
      <p:transition spd="slow" advTm="3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15"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62117" y="155004"/>
            <a:ext cx="8771403" cy="222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4"/>
          <p:cNvSpPr>
            <a:spLocks noChangeArrowheads="1"/>
          </p:cNvSpPr>
          <p:nvPr/>
        </p:nvSpPr>
        <p:spPr bwMode="auto">
          <a:xfrm>
            <a:off x="2818416" y="424711"/>
            <a:ext cx="5269754" cy="170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969" tIns="41985" rIns="83969" bIns="41985">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600" dirty="0">
                <a:latin typeface="HG丸ｺﾞｼｯｸM-PRO" pitchFamily="50" charset="-128"/>
                <a:ea typeface="HG丸ｺﾞｼｯｸM-PRO" pitchFamily="50" charset="-128"/>
              </a:rPr>
              <a:t>ひとり</a:t>
            </a:r>
            <a:r>
              <a:rPr lang="ja-JP" altLang="en-US" sz="2600" dirty="0" smtClean="0">
                <a:latin typeface="HG丸ｺﾞｼｯｸM-PRO" pitchFamily="50" charset="-128"/>
                <a:ea typeface="HG丸ｺﾞｼｯｸM-PRO" pitchFamily="50" charset="-128"/>
              </a:rPr>
              <a:t>で こまって</a:t>
            </a:r>
            <a:r>
              <a:rPr lang="ja-JP" altLang="en-US" sz="2600" dirty="0">
                <a:latin typeface="HG丸ｺﾞｼｯｸM-PRO" pitchFamily="50" charset="-128"/>
                <a:ea typeface="HG丸ｺﾞｼｯｸM-PRO" pitchFamily="50" charset="-128"/>
              </a:rPr>
              <a:t>ないで！</a:t>
            </a:r>
            <a:endParaRPr lang="en-US" altLang="ja-JP" sz="2600" dirty="0">
              <a:latin typeface="HG丸ｺﾞｼｯｸM-PRO" pitchFamily="50" charset="-128"/>
              <a:ea typeface="HG丸ｺﾞｼｯｸM-PRO" pitchFamily="50" charset="-128"/>
            </a:endParaRPr>
          </a:p>
          <a:p>
            <a:pPr eaLnBrk="1" hangingPunct="1">
              <a:spcBef>
                <a:spcPct val="0"/>
              </a:spcBef>
              <a:buFontTx/>
              <a:buNone/>
            </a:pPr>
            <a:r>
              <a:rPr lang="ja-JP" altLang="en-US" sz="2600" dirty="0">
                <a:latin typeface="HG丸ｺﾞｼｯｸM-PRO" pitchFamily="50" charset="-128"/>
                <a:ea typeface="HG丸ｺﾞｼｯｸM-PRO" pitchFamily="50" charset="-128"/>
              </a:rPr>
              <a:t>じぶん</a:t>
            </a:r>
            <a:r>
              <a:rPr lang="ja-JP" altLang="en-US" sz="2600" dirty="0" smtClean="0">
                <a:latin typeface="HG丸ｺﾞｼｯｸM-PRO" pitchFamily="50" charset="-128"/>
                <a:ea typeface="HG丸ｺﾞｼｯｸM-PRO" pitchFamily="50" charset="-128"/>
              </a:rPr>
              <a:t>から たすけを もとめよう</a:t>
            </a:r>
            <a:r>
              <a:rPr lang="ja-JP" altLang="en-US" sz="2600" dirty="0">
                <a:latin typeface="HG丸ｺﾞｼｯｸM-PRO" pitchFamily="50" charset="-128"/>
                <a:ea typeface="HG丸ｺﾞｼｯｸM-PRO" pitchFamily="50" charset="-128"/>
              </a:rPr>
              <a:t>。</a:t>
            </a:r>
            <a:endParaRPr lang="en-US" altLang="ja-JP" sz="2600" dirty="0">
              <a:latin typeface="HG丸ｺﾞｼｯｸM-PRO" pitchFamily="50" charset="-128"/>
              <a:ea typeface="HG丸ｺﾞｼｯｸM-PRO" pitchFamily="50" charset="-128"/>
            </a:endParaRPr>
          </a:p>
          <a:p>
            <a:pPr eaLnBrk="1" hangingPunct="1">
              <a:spcBef>
                <a:spcPct val="0"/>
              </a:spcBef>
              <a:buFontTx/>
              <a:buNone/>
            </a:pPr>
            <a:r>
              <a:rPr lang="ja-JP" altLang="en-US" sz="2600" dirty="0">
                <a:latin typeface="HG丸ｺﾞｼｯｸM-PRO" pitchFamily="50" charset="-128"/>
                <a:ea typeface="HG丸ｺﾞｼｯｸM-PRO" pitchFamily="50" charset="-128"/>
              </a:rPr>
              <a:t>北小に</a:t>
            </a:r>
            <a:r>
              <a:rPr lang="ja-JP" altLang="en-US" sz="2600" dirty="0" smtClean="0">
                <a:latin typeface="HG丸ｺﾞｼｯｸM-PRO" pitchFamily="50" charset="-128"/>
                <a:ea typeface="HG丸ｺﾞｼｯｸM-PRO" pitchFamily="50" charset="-128"/>
              </a:rPr>
              <a:t>は たすけて</a:t>
            </a:r>
            <a:r>
              <a:rPr lang="ja-JP" altLang="en-US" sz="2600" dirty="0">
                <a:latin typeface="HG丸ｺﾞｼｯｸM-PRO" pitchFamily="50" charset="-128"/>
                <a:ea typeface="HG丸ｺﾞｼｯｸM-PRO" pitchFamily="50" charset="-128"/>
              </a:rPr>
              <a:t>くれる</a:t>
            </a:r>
            <a:endParaRPr lang="en-US" altLang="ja-JP" sz="2600" dirty="0">
              <a:latin typeface="HG丸ｺﾞｼｯｸM-PRO" pitchFamily="50" charset="-128"/>
              <a:ea typeface="HG丸ｺﾞｼｯｸM-PRO" pitchFamily="50" charset="-128"/>
            </a:endParaRPr>
          </a:p>
          <a:p>
            <a:pPr eaLnBrk="1" hangingPunct="1">
              <a:spcBef>
                <a:spcPct val="0"/>
              </a:spcBef>
              <a:buFontTx/>
              <a:buNone/>
            </a:pPr>
            <a:r>
              <a:rPr lang="ja-JP" altLang="en-US" sz="2600" dirty="0">
                <a:latin typeface="HG丸ｺﾞｼｯｸM-PRO" pitchFamily="50" charset="-128"/>
                <a:ea typeface="HG丸ｺﾞｼｯｸM-PRO" pitchFamily="50" charset="-128"/>
              </a:rPr>
              <a:t>ともだち</a:t>
            </a:r>
            <a:r>
              <a:rPr lang="ja-JP" altLang="en-US" sz="2600" dirty="0" smtClean="0">
                <a:latin typeface="HG丸ｺﾞｼｯｸM-PRO" pitchFamily="50" charset="-128"/>
                <a:ea typeface="HG丸ｺﾞｼｯｸM-PRO" pitchFamily="50" charset="-128"/>
              </a:rPr>
              <a:t>が たくさん</a:t>
            </a:r>
            <a:r>
              <a:rPr lang="ja-JP" altLang="en-US" sz="2600" dirty="0">
                <a:latin typeface="HG丸ｺﾞｼｯｸM-PRO" pitchFamily="50" charset="-128"/>
                <a:ea typeface="HG丸ｺﾞｼｯｸM-PRO" pitchFamily="50" charset="-128"/>
              </a:rPr>
              <a:t>いるよ。</a:t>
            </a:r>
          </a:p>
        </p:txBody>
      </p:sp>
      <p:pic>
        <p:nvPicPr>
          <p:cNvPr id="307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3320" y="36858"/>
            <a:ext cx="1849045" cy="2384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117" y="260648"/>
            <a:ext cx="1850015" cy="224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横巻き 30"/>
          <p:cNvSpPr/>
          <p:nvPr/>
        </p:nvSpPr>
        <p:spPr>
          <a:xfrm>
            <a:off x="1064770" y="2348880"/>
            <a:ext cx="8117660" cy="4294938"/>
          </a:xfrm>
          <a:prstGeom prst="horizontalScroll">
            <a:avLst>
              <a:gd name="adj" fmla="val 6712"/>
            </a:avLst>
          </a:prstGeom>
          <a:solidFill>
            <a:srgbClr val="FF9966"/>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4400" dirty="0">
                <a:solidFill>
                  <a:schemeClr val="tx1"/>
                </a:solidFill>
                <a:latin typeface="HGS創英角ﾎﾟｯﾌﾟ体" panose="040B0A00000000000000" pitchFamily="50" charset="-128"/>
                <a:ea typeface="HGS創英角ﾎﾟｯﾌﾟ体" panose="040B0A00000000000000" pitchFamily="50" charset="-128"/>
              </a:rPr>
              <a:t>みんながわかる、</a:t>
            </a:r>
            <a:endParaRPr lang="en-US" altLang="ja-JP" sz="44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4400" dirty="0">
                <a:solidFill>
                  <a:schemeClr val="tx1"/>
                </a:solidFill>
                <a:latin typeface="HGS創英角ﾎﾟｯﾌﾟ体" panose="040B0A00000000000000" pitchFamily="50" charset="-128"/>
                <a:ea typeface="HGS創英角ﾎﾟｯﾌﾟ体" panose="040B0A00000000000000" pitchFamily="50" charset="-128"/>
              </a:rPr>
              <a:t>みんなでわかる、</a:t>
            </a:r>
            <a:endParaRPr lang="en-US" altLang="ja-JP" sz="44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8800" dirty="0">
                <a:solidFill>
                  <a:schemeClr val="tx1"/>
                </a:solidFill>
                <a:latin typeface="HGS創英角ﾎﾟｯﾌﾟ体" panose="040B0A00000000000000" pitchFamily="50" charset="-128"/>
                <a:ea typeface="HGS創英角ﾎﾟｯﾌﾟ体" panose="040B0A00000000000000" pitchFamily="50" charset="-128"/>
              </a:rPr>
              <a:t>学び合い</a:t>
            </a:r>
            <a:r>
              <a:rPr lang="ja-JP" altLang="en-US" sz="4400" dirty="0">
                <a:solidFill>
                  <a:schemeClr val="tx1"/>
                </a:solidFill>
                <a:latin typeface="HGS創英角ﾎﾟｯﾌﾟ体" panose="040B0A00000000000000" pitchFamily="50" charset="-128"/>
                <a:ea typeface="HGS創英角ﾎﾟｯﾌﾟ体" panose="040B0A00000000000000" pitchFamily="50" charset="-128"/>
              </a:rPr>
              <a:t>の学習を</a:t>
            </a:r>
            <a:endParaRPr lang="en-US" altLang="ja-JP" sz="44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4400" dirty="0">
                <a:solidFill>
                  <a:schemeClr val="tx1"/>
                </a:solidFill>
                <a:latin typeface="HGS創英角ﾎﾟｯﾌﾟ体" panose="040B0A00000000000000" pitchFamily="50" charset="-128"/>
                <a:ea typeface="HGS創英角ﾎﾟｯﾌﾟ体" panose="040B0A00000000000000" pitchFamily="50" charset="-128"/>
              </a:rPr>
              <a:t>して</a:t>
            </a:r>
            <a:r>
              <a:rPr lang="ja-JP" altLang="en-US" sz="4400" dirty="0" smtClean="0">
                <a:solidFill>
                  <a:schemeClr val="tx1"/>
                </a:solidFill>
                <a:latin typeface="HGS創英角ﾎﾟｯﾌﾟ体" panose="040B0A00000000000000" pitchFamily="50" charset="-128"/>
                <a:ea typeface="HGS創英角ﾎﾟｯﾌﾟ体" panose="040B0A00000000000000" pitchFamily="50" charset="-128"/>
              </a:rPr>
              <a:t>いきましょう！</a:t>
            </a:r>
            <a:endParaRPr lang="ja-JP" altLang="en-US" sz="44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555421147"/>
      </p:ext>
    </p:extLst>
  </p:cSld>
  <p:clrMapOvr>
    <a:masterClrMapping/>
  </p:clrMapOvr>
  <mc:AlternateContent xmlns:mc="http://schemas.openxmlformats.org/markup-compatibility/2006" xmlns:p14="http://schemas.microsoft.com/office/powerpoint/2010/main">
    <mc:Choice Requires="p14">
      <p:transition spd="slow" p14:dur="2000" advTm="25193"/>
    </mc:Choice>
    <mc:Fallback xmlns="">
      <p:transition spd="slow" advTm="2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11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2329713" y="3645024"/>
            <a:ext cx="7576288" cy="1796042"/>
          </a:xfrm>
        </p:spPr>
        <p:txBody>
          <a:bodyPr>
            <a:noAutofit/>
          </a:bodyPr>
          <a:lstStyle/>
          <a:p>
            <a:pPr eaLnBrk="1" hangingPunct="1">
              <a:defRPr/>
            </a:pPr>
            <a:r>
              <a:rPr lang="ja-JP" altLang="en-US" sz="11900" dirty="0">
                <a:solidFill>
                  <a:srgbClr val="9966FF"/>
                </a:solidFill>
                <a:latin typeface="UD デジタル 教科書体 NK-B" panose="02020700000000000000" pitchFamily="18" charset="-128"/>
                <a:ea typeface="UD デジタル 教科書体 NK-B" panose="02020700000000000000" pitchFamily="18" charset="-128"/>
              </a:rPr>
              <a:t>学び合い</a:t>
            </a:r>
          </a:p>
        </p:txBody>
      </p:sp>
      <p:sp>
        <p:nvSpPr>
          <p:cNvPr id="5" name="タイトル 1"/>
          <p:cNvSpPr txBox="1">
            <a:spLocks/>
          </p:cNvSpPr>
          <p:nvPr/>
        </p:nvSpPr>
        <p:spPr>
          <a:xfrm>
            <a:off x="714078" y="921603"/>
            <a:ext cx="8204807" cy="2351183"/>
          </a:xfrm>
          <a:prstGeom prst="rect">
            <a:avLst/>
          </a:prstGeom>
        </p:spPr>
        <p:txBody>
          <a:bodyPr vert="horz" lIns="95782" tIns="47890" rIns="95782" bIns="47890" rtlCol="0" anchor="ctr">
            <a:noAutofit/>
          </a:bodyPr>
          <a:lstStyle>
            <a:lvl1pPr algn="ctr" defTabSz="104303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1900" dirty="0">
                <a:solidFill>
                  <a:srgbClr val="9966FF"/>
                </a:solidFill>
                <a:latin typeface="UD デジタル 教科書体 NK-B" panose="02020700000000000000" pitchFamily="18" charset="-128"/>
                <a:ea typeface="UD デジタル 教科書体 NK-B" panose="02020700000000000000" pitchFamily="18" charset="-128"/>
              </a:rPr>
              <a:t>北っ子の</a:t>
            </a:r>
          </a:p>
        </p:txBody>
      </p:sp>
      <p:sp>
        <p:nvSpPr>
          <p:cNvPr id="6" name="タイトル 1"/>
          <p:cNvSpPr txBox="1">
            <a:spLocks/>
          </p:cNvSpPr>
          <p:nvPr/>
        </p:nvSpPr>
        <p:spPr>
          <a:xfrm>
            <a:off x="2006877" y="781024"/>
            <a:ext cx="1433955" cy="752784"/>
          </a:xfrm>
          <a:prstGeom prst="rect">
            <a:avLst/>
          </a:prstGeom>
        </p:spPr>
        <p:txBody>
          <a:bodyPr vert="horz" lIns="95782" tIns="47890" rIns="95782" bIns="47890" rtlCol="0" anchor="ctr">
            <a:noAutofit/>
          </a:bodyPr>
          <a:lstStyle>
            <a:lvl1pPr algn="ctr" defTabSz="104303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4000" dirty="0">
                <a:solidFill>
                  <a:srgbClr val="9966FF"/>
                </a:solidFill>
                <a:latin typeface="UD デジタル 教科書体 NK-B" panose="02020700000000000000" pitchFamily="18" charset="-128"/>
                <a:ea typeface="UD デジタル 教科書体 NK-B" panose="02020700000000000000" pitchFamily="18" charset="-128"/>
              </a:rPr>
              <a:t>きた</a:t>
            </a:r>
          </a:p>
        </p:txBody>
      </p:sp>
      <p:sp>
        <p:nvSpPr>
          <p:cNvPr id="7" name="タイトル 1"/>
          <p:cNvSpPr txBox="1">
            <a:spLocks/>
          </p:cNvSpPr>
          <p:nvPr/>
        </p:nvSpPr>
        <p:spPr>
          <a:xfrm>
            <a:off x="3152800" y="3140968"/>
            <a:ext cx="1433955" cy="720080"/>
          </a:xfrm>
          <a:prstGeom prst="rect">
            <a:avLst/>
          </a:prstGeom>
        </p:spPr>
        <p:txBody>
          <a:bodyPr vert="horz" lIns="95782" tIns="47890" rIns="95782" bIns="47890" rtlCol="0" anchor="ctr">
            <a:noAutofit/>
          </a:bodyPr>
          <a:lstStyle>
            <a:lvl1pPr algn="ctr" defTabSz="104303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4000" dirty="0">
                <a:solidFill>
                  <a:srgbClr val="9966FF"/>
                </a:solidFill>
                <a:latin typeface="UD デジタル 教科書体 NK-B" panose="02020700000000000000" pitchFamily="18" charset="-128"/>
                <a:ea typeface="UD デジタル 教科書体 NK-B" panose="02020700000000000000" pitchFamily="18" charset="-128"/>
              </a:rPr>
              <a:t>まな</a:t>
            </a:r>
          </a:p>
        </p:txBody>
      </p:sp>
      <p:sp>
        <p:nvSpPr>
          <p:cNvPr id="8" name="タイトル 1"/>
          <p:cNvSpPr txBox="1">
            <a:spLocks/>
          </p:cNvSpPr>
          <p:nvPr/>
        </p:nvSpPr>
        <p:spPr>
          <a:xfrm>
            <a:off x="6183341" y="3180134"/>
            <a:ext cx="1433955" cy="683568"/>
          </a:xfrm>
          <a:prstGeom prst="rect">
            <a:avLst/>
          </a:prstGeom>
        </p:spPr>
        <p:txBody>
          <a:bodyPr vert="horz" lIns="95782" tIns="47890" rIns="95782" bIns="47890" rtlCol="0" anchor="ctr">
            <a:noAutofit/>
          </a:bodyPr>
          <a:lstStyle>
            <a:lvl1pPr algn="ctr" defTabSz="104303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4000" dirty="0">
                <a:solidFill>
                  <a:srgbClr val="9966FF"/>
                </a:solidFill>
                <a:latin typeface="UD デジタル 教科書体 NK-B" panose="02020700000000000000" pitchFamily="18" charset="-128"/>
                <a:ea typeface="UD デジタル 教科書体 NK-B" panose="02020700000000000000" pitchFamily="18" charset="-128"/>
              </a:rPr>
              <a:t>あ</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300" y="6337300"/>
            <a:ext cx="304800" cy="304800"/>
          </a:xfrm>
          <a:prstGeom prst="rect">
            <a:avLst/>
          </a:prstGeom>
        </p:spPr>
      </p:pic>
    </p:spTree>
    <p:extLst>
      <p:ext uri="{BB962C8B-B14F-4D97-AF65-F5344CB8AC3E}">
        <p14:creationId xmlns:p14="http://schemas.microsoft.com/office/powerpoint/2010/main" val="91908596"/>
      </p:ext>
    </p:extLst>
  </p:cSld>
  <p:clrMapOvr>
    <a:masterClrMapping/>
  </p:clrMapOvr>
  <p:transition spd="slow" advTm="1249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434415" y="490021"/>
            <a:ext cx="7383749" cy="1436834"/>
          </a:xfrm>
          <a:solidFill>
            <a:schemeClr val="accent6">
              <a:lumMod val="60000"/>
              <a:lumOff val="40000"/>
            </a:schemeClr>
          </a:solidFill>
        </p:spPr>
        <p:txBody>
          <a:bodyPr>
            <a:noAutofit/>
          </a:bodyPr>
          <a:lstStyle/>
          <a:p>
            <a:r>
              <a:rPr lang="ja-JP" altLang="en-US" sz="6600" dirty="0">
                <a:latin typeface="HGP創英角ﾎﾟｯﾌﾟ体" panose="040B0A00000000000000" pitchFamily="50" charset="-128"/>
                <a:ea typeface="HGP創英角ﾎﾟｯﾌﾟ体" panose="040B0A00000000000000" pitchFamily="50" charset="-128"/>
              </a:rPr>
              <a:t>ペアトーク</a:t>
            </a:r>
          </a:p>
        </p:txBody>
      </p:sp>
      <p:pic>
        <p:nvPicPr>
          <p:cNvPr id="8" name="図 7"/>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8587" y="2213709"/>
            <a:ext cx="4862641" cy="2911521"/>
          </a:xfrm>
          <a:prstGeom prst="rect">
            <a:avLst/>
          </a:prstGeom>
        </p:spPr>
      </p:pic>
      <p:sp>
        <p:nvSpPr>
          <p:cNvPr id="9" name="正方形/長方形 8"/>
          <p:cNvSpPr/>
          <p:nvPr/>
        </p:nvSpPr>
        <p:spPr>
          <a:xfrm>
            <a:off x="1884535" y="5436997"/>
            <a:ext cx="7004104" cy="854231"/>
          </a:xfrm>
          <a:prstGeom prst="rect">
            <a:avLst/>
          </a:prstGeom>
          <a:ln w="28575">
            <a:noFill/>
          </a:ln>
        </p:spPr>
        <p:txBody>
          <a:bodyPr wrap="square" lIns="83969" tIns="41985" rIns="83969" bIns="41985">
            <a:spAutoFit/>
          </a:bodyPr>
          <a:lstStyle/>
          <a:p>
            <a:pPr lvl="0" algn="ctr"/>
            <a:r>
              <a:rPr lang="ja-JP" altLang="en-US" sz="5000" dirty="0" smtClean="0">
                <a:solidFill>
                  <a:prstClr val="black"/>
                </a:solidFill>
                <a:latin typeface="HGP創英角ﾎﾟｯﾌﾟ体" panose="040B0A00000000000000" pitchFamily="50" charset="-128"/>
                <a:ea typeface="HGP創英角ﾎﾟｯﾌﾟ体" panose="040B0A00000000000000" pitchFamily="50" charset="-128"/>
              </a:rPr>
              <a:t>どうしたらいいのかな</a:t>
            </a:r>
            <a:r>
              <a:rPr lang="ja-JP" altLang="en-US" sz="5000" dirty="0">
                <a:solidFill>
                  <a:prstClr val="black"/>
                </a:solidFill>
                <a:latin typeface="HGP創英角ﾎﾟｯﾌﾟ体" panose="040B0A00000000000000" pitchFamily="50" charset="-128"/>
                <a:ea typeface="HGP創英角ﾎﾟｯﾌﾟ体" panose="040B0A00000000000000" pitchFamily="50" charset="-128"/>
              </a:rPr>
              <a:t>？</a:t>
            </a: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3972789594"/>
      </p:ext>
    </p:extLst>
  </p:cSld>
  <p:clrMapOvr>
    <a:masterClrMapping/>
  </p:clrMapOvr>
  <mc:AlternateContent xmlns:mc="http://schemas.openxmlformats.org/markup-compatibility/2006" xmlns:p14="http://schemas.microsoft.com/office/powerpoint/2010/main">
    <mc:Choice Requires="p14">
      <p:transition spd="slow" p14:dur="2000" advTm="21625"/>
    </mc:Choice>
    <mc:Fallback xmlns="">
      <p:transition spd="slow" advTm="21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500"/>
                            </p:stCondLst>
                            <p:childTnLst>
                              <p:par>
                                <p:cTn id="15" presetID="34" presetClass="emph" presetSubtype="0" fill="hold" grpId="2"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9"/>
                                        </p:tgtEl>
                                        <p:attrNameLst>
                                          <p:attrName>ppt_x</p:attrName>
                                          <p:attrName>ppt_y</p:attrName>
                                        </p:attrNameLst>
                                      </p:cBhvr>
                                    </p:animMotion>
                                    <p:animRot by="1500000">
                                      <p:cBhvr>
                                        <p:cTn id="17" dur="125" fill="hold">
                                          <p:stCondLst>
                                            <p:cond delay="0"/>
                                          </p:stCondLst>
                                        </p:cTn>
                                        <p:tgtEl>
                                          <p:spTgt spid="9"/>
                                        </p:tgtEl>
                                        <p:attrNameLst>
                                          <p:attrName>r</p:attrName>
                                        </p:attrNameLst>
                                      </p:cBhvr>
                                    </p:animRot>
                                    <p:animRot by="-1500000">
                                      <p:cBhvr>
                                        <p:cTn id="18" dur="125" fill="hold">
                                          <p:stCondLst>
                                            <p:cond delay="125"/>
                                          </p:stCondLst>
                                        </p:cTn>
                                        <p:tgtEl>
                                          <p:spTgt spid="9"/>
                                        </p:tgtEl>
                                        <p:attrNameLst>
                                          <p:attrName>r</p:attrName>
                                        </p:attrNameLst>
                                      </p:cBhvr>
                                    </p:animRot>
                                    <p:animRot by="-1500000">
                                      <p:cBhvr>
                                        <p:cTn id="19" dur="125" fill="hold">
                                          <p:stCondLst>
                                            <p:cond delay="250"/>
                                          </p:stCondLst>
                                        </p:cTn>
                                        <p:tgtEl>
                                          <p:spTgt spid="9"/>
                                        </p:tgtEl>
                                        <p:attrNameLst>
                                          <p:attrName>r</p:attrName>
                                        </p:attrNameLst>
                                      </p:cBhvr>
                                    </p:animRot>
                                    <p:animRot by="1500000">
                                      <p:cBhvr>
                                        <p:cTn id="2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9" grpId="0"/>
      <p:bldP spid="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2640" y="1378241"/>
            <a:ext cx="6670783" cy="5003087"/>
          </a:xfrm>
          <a:prstGeom prst="rect">
            <a:avLst/>
          </a:prstGeom>
        </p:spPr>
      </p:pic>
      <p:sp>
        <p:nvSpPr>
          <p:cNvPr id="7" name="角丸四角形吹き出し 6"/>
          <p:cNvSpPr/>
          <p:nvPr/>
        </p:nvSpPr>
        <p:spPr>
          <a:xfrm>
            <a:off x="920552" y="1268760"/>
            <a:ext cx="6079971" cy="1008112"/>
          </a:xfrm>
          <a:prstGeom prst="wedgeRoundRectCallout">
            <a:avLst>
              <a:gd name="adj1" fmla="val -6758"/>
              <a:gd name="adj2" fmla="val 81165"/>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よろしくおねがいしま</a:t>
            </a:r>
            <a:r>
              <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す</a:t>
            </a: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a:t>
            </a:r>
            <a:endPar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8" name="角丸四角形吹き出し 7"/>
          <p:cNvSpPr/>
          <p:nvPr/>
        </p:nvSpPr>
        <p:spPr>
          <a:xfrm>
            <a:off x="3872880" y="5589240"/>
            <a:ext cx="4674705" cy="1008112"/>
          </a:xfrm>
          <a:prstGeom prst="wedgeRoundRectCallout">
            <a:avLst>
              <a:gd name="adj1" fmla="val -1790"/>
              <a:gd name="adj2" fmla="val -88067"/>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28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よろしくおねがいします。</a:t>
            </a:r>
            <a:endParaRPr lang="ja-JP" altLang="en-US" sz="2800" b="1" dirty="0">
              <a:ln w="12700">
                <a:noFill/>
                <a:prstDash val="solid"/>
              </a:ln>
              <a:solidFill>
                <a:prstClr val="black"/>
              </a:solidFill>
              <a:latin typeface="HG丸ｺﾞｼｯｸM-PRO" panose="020F0600000000000000" pitchFamily="50" charset="-128"/>
              <a:ea typeface="HG丸ｺﾞｼｯｸM-PRO" panose="020F0600000000000000" pitchFamily="50" charset="-128"/>
            </a:endParaRPr>
          </a:p>
        </p:txBody>
      </p:sp>
      <p:sp>
        <p:nvSpPr>
          <p:cNvPr id="12" name="タイトル 1"/>
          <p:cNvSpPr>
            <a:spLocks noGrp="1"/>
          </p:cNvSpPr>
          <p:nvPr>
            <p:ph type="title"/>
          </p:nvPr>
        </p:nvSpPr>
        <p:spPr>
          <a:xfrm>
            <a:off x="2219815" y="104900"/>
            <a:ext cx="5898417" cy="587796"/>
          </a:xfrm>
          <a:solidFill>
            <a:schemeClr val="bg1"/>
          </a:solidFill>
          <a:ln w="28575">
            <a:solidFill>
              <a:srgbClr val="FF0000"/>
            </a:solidFill>
          </a:ln>
        </p:spPr>
        <p:txBody>
          <a:bodyPr>
            <a:normAutofit/>
          </a:bodyPr>
          <a:lstStyle/>
          <a:p>
            <a:r>
              <a:rPr lang="ja-JP" altLang="en-US" sz="2600" dirty="0">
                <a:latin typeface="HGP創英角ﾎﾟｯﾌﾟ体" panose="040B0A00000000000000" pitchFamily="50" charset="-128"/>
                <a:ea typeface="HGP創英角ﾎﾟｯﾌﾟ体" panose="040B0A00000000000000" pitchFamily="50" charset="-128"/>
              </a:rPr>
              <a:t>ペアトーク　</a:t>
            </a:r>
            <a:r>
              <a:rPr lang="ja-JP" altLang="en-US" sz="2600" dirty="0" smtClean="0">
                <a:latin typeface="HGP創英角ﾎﾟｯﾌﾟ体" panose="040B0A00000000000000" pitchFamily="50" charset="-128"/>
                <a:ea typeface="HGP創英角ﾎﾟｯﾌﾟ体" panose="040B0A00000000000000" pitchFamily="50" charset="-128"/>
              </a:rPr>
              <a:t>どうしたらいいのかな</a:t>
            </a:r>
            <a:r>
              <a:rPr lang="ja-JP" altLang="en-US" sz="2600" dirty="0">
                <a:latin typeface="HGP創英角ﾎﾟｯﾌﾟ体" panose="040B0A00000000000000" pitchFamily="50" charset="-128"/>
                <a:ea typeface="HGP創英角ﾎﾟｯﾌﾟ体" panose="040B0A00000000000000" pitchFamily="50" charset="-128"/>
              </a:rPr>
              <a:t>？</a:t>
            </a: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44115887"/>
      </p:ext>
    </p:extLst>
  </p:cSld>
  <p:clrMapOvr>
    <a:masterClrMapping/>
  </p:clrMapOvr>
  <mc:AlternateContent xmlns:mc="http://schemas.openxmlformats.org/markup-compatibility/2006" xmlns:p14="http://schemas.microsoft.com/office/powerpoint/2010/main">
    <mc:Choice Requires="p14">
      <p:transition spd="slow" p14:dur="2000" advTm="7211"/>
    </mc:Choice>
    <mc:Fallback xmlns="">
      <p:transition spd="slow" advTm="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0592" y="1212641"/>
            <a:ext cx="7323629" cy="5492722"/>
          </a:xfrm>
          <a:prstGeom prst="rect">
            <a:avLst/>
          </a:prstGeom>
        </p:spPr>
      </p:pic>
      <p:sp>
        <p:nvSpPr>
          <p:cNvPr id="7" name="角丸四角形吹き出し 6"/>
          <p:cNvSpPr/>
          <p:nvPr/>
        </p:nvSpPr>
        <p:spPr>
          <a:xfrm>
            <a:off x="817244" y="1012506"/>
            <a:ext cx="4938655" cy="1552398"/>
          </a:xfrm>
          <a:prstGeom prst="wedgeRoundRectCallout">
            <a:avLst>
              <a:gd name="adj1" fmla="val -6758"/>
              <a:gd name="adj2" fmla="val 81165"/>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ぼくは</a:t>
            </a: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、〇〇だと思います。</a:t>
            </a:r>
            <a:endPar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8" name="角丸四角形吹き出し 7"/>
          <p:cNvSpPr/>
          <p:nvPr/>
        </p:nvSpPr>
        <p:spPr>
          <a:xfrm>
            <a:off x="3944888" y="5661248"/>
            <a:ext cx="4824536" cy="976334"/>
          </a:xfrm>
          <a:prstGeom prst="wedgeRoundRectCallout">
            <a:avLst>
              <a:gd name="adj1" fmla="val -8130"/>
              <a:gd name="adj2" fmla="val -76540"/>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lvl="0" algn="ctr"/>
            <a:r>
              <a:rPr lang="ja-JP" altLang="en-US" sz="3200" b="1" dirty="0" smtClean="0">
                <a:ln w="12700">
                  <a:noFill/>
                  <a:prstDash val="solid"/>
                </a:ln>
                <a:solidFill>
                  <a:prstClr val="black"/>
                </a:solidFill>
                <a:latin typeface="HG丸ｺﾞｼｯｸM-PRO" panose="020F0600000000000000" pitchFamily="50" charset="-128"/>
                <a:ea typeface="HG丸ｺﾞｼｯｸM-PRO" panose="020F0600000000000000" pitchFamily="50" charset="-128"/>
              </a:rPr>
              <a:t>わかりました</a:t>
            </a:r>
            <a:r>
              <a:rPr lang="ja-JP" altLang="en-US" sz="3200" b="1" dirty="0">
                <a:ln w="12700">
                  <a:noFill/>
                  <a:prstDash val="solid"/>
                </a:ln>
                <a:solidFill>
                  <a:prstClr val="black"/>
                </a:solidFill>
                <a:latin typeface="HG丸ｺﾞｼｯｸM-PRO" panose="020F0600000000000000" pitchFamily="50" charset="-128"/>
                <a:ea typeface="HG丸ｺﾞｼｯｸM-PRO" panose="020F0600000000000000" pitchFamily="50" charset="-128"/>
              </a:rPr>
              <a:t>。</a:t>
            </a:r>
          </a:p>
        </p:txBody>
      </p:sp>
      <p:sp>
        <p:nvSpPr>
          <p:cNvPr id="12" name="タイトル 1"/>
          <p:cNvSpPr>
            <a:spLocks noGrp="1"/>
          </p:cNvSpPr>
          <p:nvPr>
            <p:ph type="title"/>
          </p:nvPr>
        </p:nvSpPr>
        <p:spPr>
          <a:xfrm>
            <a:off x="2219815" y="104900"/>
            <a:ext cx="5898417" cy="587796"/>
          </a:xfrm>
          <a:solidFill>
            <a:schemeClr val="bg1"/>
          </a:solidFill>
          <a:ln w="28575">
            <a:solidFill>
              <a:srgbClr val="FF0000"/>
            </a:solidFill>
          </a:ln>
        </p:spPr>
        <p:txBody>
          <a:bodyPr>
            <a:normAutofit/>
          </a:bodyPr>
          <a:lstStyle/>
          <a:p>
            <a:r>
              <a:rPr lang="ja-JP" altLang="en-US" sz="2600" dirty="0">
                <a:latin typeface="HGP創英角ﾎﾟｯﾌﾟ体" panose="040B0A00000000000000" pitchFamily="50" charset="-128"/>
                <a:ea typeface="HGP創英角ﾎﾟｯﾌﾟ体" panose="040B0A00000000000000" pitchFamily="50" charset="-128"/>
              </a:rPr>
              <a:t>ペアトーク　</a:t>
            </a:r>
            <a:r>
              <a:rPr lang="ja-JP" altLang="en-US" sz="2600" dirty="0" smtClean="0">
                <a:latin typeface="HGP創英角ﾎﾟｯﾌﾟ体" panose="040B0A00000000000000" pitchFamily="50" charset="-128"/>
                <a:ea typeface="HGP創英角ﾎﾟｯﾌﾟ体" panose="040B0A00000000000000" pitchFamily="50" charset="-128"/>
              </a:rPr>
              <a:t>どうしたらいいのかな</a:t>
            </a:r>
            <a:r>
              <a:rPr lang="ja-JP" altLang="en-US" sz="2600" dirty="0">
                <a:latin typeface="HGP創英角ﾎﾟｯﾌﾟ体" panose="040B0A00000000000000" pitchFamily="50" charset="-128"/>
                <a:ea typeface="HGP創英角ﾎﾟｯﾌﾟ体" panose="040B0A00000000000000" pitchFamily="50" charset="-128"/>
              </a:rPr>
              <a:t>？</a:t>
            </a: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603714383"/>
      </p:ext>
    </p:extLst>
  </p:cSld>
  <p:clrMapOvr>
    <a:masterClrMapping/>
  </p:clrMapOvr>
  <mc:AlternateContent xmlns:mc="http://schemas.openxmlformats.org/markup-compatibility/2006" xmlns:p14="http://schemas.microsoft.com/office/powerpoint/2010/main">
    <mc:Choice Requires="p14">
      <p:transition spd="slow" p14:dur="2000" advTm="7115"/>
    </mc:Choice>
    <mc:Fallback xmlns="">
      <p:transition spd="slow" advTm="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0592" y="1212641"/>
            <a:ext cx="7323629" cy="5492722"/>
          </a:xfrm>
          <a:prstGeom prst="rect">
            <a:avLst/>
          </a:prstGeom>
        </p:spPr>
      </p:pic>
      <p:sp>
        <p:nvSpPr>
          <p:cNvPr id="7" name="角丸四角形吹き出し 6"/>
          <p:cNvSpPr/>
          <p:nvPr/>
        </p:nvSpPr>
        <p:spPr>
          <a:xfrm>
            <a:off x="848544" y="5589240"/>
            <a:ext cx="3559693" cy="1094738"/>
          </a:xfrm>
          <a:prstGeom prst="wedgeRoundRectCallout">
            <a:avLst>
              <a:gd name="adj1" fmla="val -7541"/>
              <a:gd name="adj2" fmla="val -74234"/>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32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わかりました。</a:t>
            </a:r>
          </a:p>
        </p:txBody>
      </p:sp>
      <p:sp>
        <p:nvSpPr>
          <p:cNvPr id="8" name="角丸四角形吹き出し 7"/>
          <p:cNvSpPr/>
          <p:nvPr/>
        </p:nvSpPr>
        <p:spPr>
          <a:xfrm>
            <a:off x="4408237" y="1340768"/>
            <a:ext cx="5312172" cy="1031848"/>
          </a:xfrm>
          <a:prstGeom prst="wedgeRoundRectCallout">
            <a:avLst>
              <a:gd name="adj1" fmla="val 1189"/>
              <a:gd name="adj2" fmla="val 80826"/>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rPr>
              <a:t>ぼく</a:t>
            </a: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は、△△だと思います。</a:t>
            </a:r>
            <a:endPar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0" name="タイトル 1"/>
          <p:cNvSpPr>
            <a:spLocks noGrp="1"/>
          </p:cNvSpPr>
          <p:nvPr>
            <p:ph type="title"/>
          </p:nvPr>
        </p:nvSpPr>
        <p:spPr>
          <a:xfrm>
            <a:off x="2219815" y="104900"/>
            <a:ext cx="5898417" cy="587796"/>
          </a:xfrm>
          <a:solidFill>
            <a:schemeClr val="bg1"/>
          </a:solidFill>
          <a:ln w="28575">
            <a:solidFill>
              <a:srgbClr val="FF0000"/>
            </a:solidFill>
          </a:ln>
        </p:spPr>
        <p:txBody>
          <a:bodyPr>
            <a:normAutofit/>
          </a:bodyPr>
          <a:lstStyle/>
          <a:p>
            <a:r>
              <a:rPr lang="ja-JP" altLang="en-US" sz="2600" dirty="0">
                <a:latin typeface="HGP創英角ﾎﾟｯﾌﾟ体" panose="040B0A00000000000000" pitchFamily="50" charset="-128"/>
                <a:ea typeface="HGP創英角ﾎﾟｯﾌﾟ体" panose="040B0A00000000000000" pitchFamily="50" charset="-128"/>
              </a:rPr>
              <a:t>ペアトーク　</a:t>
            </a:r>
            <a:r>
              <a:rPr lang="ja-JP" altLang="en-US" sz="2600" dirty="0" smtClean="0">
                <a:latin typeface="HGP創英角ﾎﾟｯﾌﾟ体" panose="040B0A00000000000000" pitchFamily="50" charset="-128"/>
                <a:ea typeface="HGP創英角ﾎﾟｯﾌﾟ体" panose="040B0A00000000000000" pitchFamily="50" charset="-128"/>
              </a:rPr>
              <a:t>どうしたらいいのかな</a:t>
            </a:r>
            <a:r>
              <a:rPr lang="ja-JP" altLang="en-US" sz="2600" dirty="0">
                <a:latin typeface="HGP創英角ﾎﾟｯﾌﾟ体" panose="040B0A00000000000000" pitchFamily="50" charset="-128"/>
                <a:ea typeface="HGP創英角ﾎﾟｯﾌﾟ体" panose="040B0A00000000000000" pitchFamily="50" charset="-128"/>
              </a:rPr>
              <a:t>？</a:t>
            </a: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102252040"/>
      </p:ext>
    </p:extLst>
  </p:cSld>
  <p:clrMapOvr>
    <a:masterClrMapping/>
  </p:clrMapOvr>
  <mc:AlternateContent xmlns:mc="http://schemas.openxmlformats.org/markup-compatibility/2006" xmlns:p14="http://schemas.microsoft.com/office/powerpoint/2010/main">
    <mc:Choice Requires="p14">
      <p:transition spd="slow" p14:dur="2000" advTm="8286"/>
    </mc:Choice>
    <mc:Fallback xmlns="">
      <p:transition spd="slow" advTm="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2640" y="1378241"/>
            <a:ext cx="6670783" cy="5003087"/>
          </a:xfrm>
          <a:prstGeom prst="rect">
            <a:avLst/>
          </a:prstGeom>
        </p:spPr>
      </p:pic>
      <p:sp>
        <p:nvSpPr>
          <p:cNvPr id="7" name="角丸四角形吹き出し 6"/>
          <p:cNvSpPr/>
          <p:nvPr/>
        </p:nvSpPr>
        <p:spPr>
          <a:xfrm>
            <a:off x="992560" y="1196752"/>
            <a:ext cx="5616623" cy="1094738"/>
          </a:xfrm>
          <a:prstGeom prst="wedgeRoundRectCallout">
            <a:avLst>
              <a:gd name="adj1" fmla="val -2681"/>
              <a:gd name="adj2" fmla="val 87210"/>
              <a:gd name="adj3" fmla="val 16667"/>
            </a:avLst>
          </a:prstGeom>
          <a:solidFill>
            <a:srgbClr val="FFFF69"/>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32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ありがとうございました。</a:t>
            </a:r>
            <a:endParaRPr lang="ja-JP" altLang="en-US" sz="32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8" name="角丸四角形吹き出し 7"/>
          <p:cNvSpPr/>
          <p:nvPr/>
        </p:nvSpPr>
        <p:spPr>
          <a:xfrm>
            <a:off x="3368824" y="5589240"/>
            <a:ext cx="5312172" cy="1031848"/>
          </a:xfrm>
          <a:prstGeom prst="wedgeRoundRectCallout">
            <a:avLst>
              <a:gd name="adj1" fmla="val 27523"/>
              <a:gd name="adj2" fmla="val -95748"/>
              <a:gd name="adj3" fmla="val 16667"/>
            </a:avLst>
          </a:prstGeom>
          <a:solidFill>
            <a:srgbClr val="9FFFDF"/>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r>
              <a:rPr lang="ja-JP" altLang="en-US" sz="2800" b="1" dirty="0" smtClean="0">
                <a:ln w="12700">
                  <a:noFill/>
                  <a:prstDash val="solid"/>
                </a:ln>
                <a:solidFill>
                  <a:schemeClr val="tx1"/>
                </a:solidFill>
                <a:latin typeface="HG丸ｺﾞｼｯｸM-PRO" panose="020F0600000000000000" pitchFamily="50" charset="-128"/>
                <a:ea typeface="HG丸ｺﾞｼｯｸM-PRO" panose="020F0600000000000000" pitchFamily="50" charset="-128"/>
              </a:rPr>
              <a:t>ありがとうございました。</a:t>
            </a:r>
            <a:endParaRPr lang="ja-JP" altLang="en-US" sz="2800" b="1" dirty="0">
              <a:ln w="12700">
                <a:noFill/>
                <a:prstDash val="solid"/>
              </a:ln>
              <a:solidFill>
                <a:schemeClr val="tx1"/>
              </a:solidFill>
              <a:latin typeface="HG丸ｺﾞｼｯｸM-PRO" panose="020F0600000000000000" pitchFamily="50" charset="-128"/>
              <a:ea typeface="HG丸ｺﾞｼｯｸM-PRO" panose="020F0600000000000000" pitchFamily="50" charset="-128"/>
            </a:endParaRPr>
          </a:p>
        </p:txBody>
      </p:sp>
      <p:sp>
        <p:nvSpPr>
          <p:cNvPr id="10" name="タイトル 1"/>
          <p:cNvSpPr>
            <a:spLocks noGrp="1"/>
          </p:cNvSpPr>
          <p:nvPr>
            <p:ph type="title"/>
          </p:nvPr>
        </p:nvSpPr>
        <p:spPr>
          <a:xfrm>
            <a:off x="2219815" y="104900"/>
            <a:ext cx="5898417" cy="587796"/>
          </a:xfrm>
          <a:solidFill>
            <a:schemeClr val="bg1"/>
          </a:solidFill>
          <a:ln w="28575">
            <a:solidFill>
              <a:srgbClr val="FF0000"/>
            </a:solidFill>
          </a:ln>
        </p:spPr>
        <p:txBody>
          <a:bodyPr>
            <a:normAutofit/>
          </a:bodyPr>
          <a:lstStyle/>
          <a:p>
            <a:r>
              <a:rPr lang="ja-JP" altLang="en-US" sz="2600" dirty="0">
                <a:latin typeface="HGP創英角ﾎﾟｯﾌﾟ体" panose="040B0A00000000000000" pitchFamily="50" charset="-128"/>
                <a:ea typeface="HGP創英角ﾎﾟｯﾌﾟ体" panose="040B0A00000000000000" pitchFamily="50" charset="-128"/>
              </a:rPr>
              <a:t>ペアトーク　</a:t>
            </a:r>
            <a:r>
              <a:rPr lang="ja-JP" altLang="en-US" sz="2600" dirty="0" smtClean="0">
                <a:latin typeface="HGP創英角ﾎﾟｯﾌﾟ体" panose="040B0A00000000000000" pitchFamily="50" charset="-128"/>
                <a:ea typeface="HGP創英角ﾎﾟｯﾌﾟ体" panose="040B0A00000000000000" pitchFamily="50" charset="-128"/>
              </a:rPr>
              <a:t>どうしたらいいのかな</a:t>
            </a:r>
            <a:r>
              <a:rPr lang="ja-JP" altLang="en-US" sz="2600" dirty="0">
                <a:latin typeface="HGP創英角ﾎﾟｯﾌﾟ体" panose="040B0A00000000000000" pitchFamily="50" charset="-128"/>
                <a:ea typeface="HGP創英角ﾎﾟｯﾌﾟ体" panose="040B0A00000000000000" pitchFamily="50" charset="-128"/>
              </a:rPr>
              <a:t>？</a:t>
            </a: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85300" y="6337300"/>
            <a:ext cx="304800" cy="304800"/>
          </a:xfrm>
          <a:prstGeom prst="rect">
            <a:avLst/>
          </a:prstGeom>
        </p:spPr>
      </p:pic>
    </p:spTree>
    <p:custDataLst>
      <p:tags r:id="rId1"/>
    </p:custDataLst>
    <p:extLst>
      <p:ext uri="{BB962C8B-B14F-4D97-AF65-F5344CB8AC3E}">
        <p14:creationId xmlns:p14="http://schemas.microsoft.com/office/powerpoint/2010/main" val="40533368"/>
      </p:ext>
    </p:extLst>
  </p:cSld>
  <p:clrMapOvr>
    <a:masterClrMapping/>
  </p:clrMapOvr>
  <mc:AlternateContent xmlns:mc="http://schemas.openxmlformats.org/markup-compatibility/2006" xmlns:p14="http://schemas.microsoft.com/office/powerpoint/2010/main">
    <mc:Choice Requires="p14">
      <p:transition spd="slow" p14:dur="2000" advTm="6601"/>
    </mc:Choice>
    <mc:Fallback xmlns="">
      <p:transition spd="slow" advTm="6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ags/tag10.xml><?xml version="1.0" encoding="utf-8"?>
<p:tagLst xmlns:a="http://schemas.openxmlformats.org/drawingml/2006/main" xmlns:r="http://schemas.openxmlformats.org/officeDocument/2006/relationships" xmlns:p="http://schemas.openxmlformats.org/presentationml/2006/main">
  <p:tag name="TIMING" val="|1.9|3.3|2.6"/>
</p:tagLst>
</file>

<file path=ppt/tags/tag11.xml><?xml version="1.0" encoding="utf-8"?>
<p:tagLst xmlns:a="http://schemas.openxmlformats.org/drawingml/2006/main" xmlns:r="http://schemas.openxmlformats.org/officeDocument/2006/relationships" xmlns:p="http://schemas.openxmlformats.org/presentationml/2006/main">
  <p:tag name="TIMING" val="|1.9|2.9|2.3"/>
</p:tagLst>
</file>

<file path=ppt/tags/tag12.xml><?xml version="1.0" encoding="utf-8"?>
<p:tagLst xmlns:a="http://schemas.openxmlformats.org/drawingml/2006/main" xmlns:r="http://schemas.openxmlformats.org/officeDocument/2006/relationships" xmlns:p="http://schemas.openxmlformats.org/presentationml/2006/main">
  <p:tag name="TIMING" val="|1.1|5.5|2.2|4.8"/>
</p:tagLst>
</file>

<file path=ppt/tags/tag13.xml><?xml version="1.0" encoding="utf-8"?>
<p:tagLst xmlns:a="http://schemas.openxmlformats.org/drawingml/2006/main" xmlns:r="http://schemas.openxmlformats.org/officeDocument/2006/relationships" xmlns:p="http://schemas.openxmlformats.org/presentationml/2006/main">
  <p:tag name="TIMING" val="|1.2|3.2"/>
</p:tagLst>
</file>

<file path=ppt/tags/tag14.xml><?xml version="1.0" encoding="utf-8"?>
<p:tagLst xmlns:a="http://schemas.openxmlformats.org/drawingml/2006/main" xmlns:r="http://schemas.openxmlformats.org/officeDocument/2006/relationships" xmlns:p="http://schemas.openxmlformats.org/presentationml/2006/main">
  <p:tag name="TIMING" val="|1.4|3.8"/>
</p:tagLst>
</file>

<file path=ppt/tags/tag15.xml><?xml version="1.0" encoding="utf-8"?>
<p:tagLst xmlns:a="http://schemas.openxmlformats.org/drawingml/2006/main" xmlns:r="http://schemas.openxmlformats.org/officeDocument/2006/relationships" xmlns:p="http://schemas.openxmlformats.org/presentationml/2006/main">
  <p:tag name="TIMING" val="|4.1|11.8"/>
</p:tagLst>
</file>

<file path=ppt/tags/tag16.xml><?xml version="1.0" encoding="utf-8"?>
<p:tagLst xmlns:a="http://schemas.openxmlformats.org/drawingml/2006/main" xmlns:r="http://schemas.openxmlformats.org/officeDocument/2006/relationships" xmlns:p="http://schemas.openxmlformats.org/presentationml/2006/main">
  <p:tag name="TIMING" val="|14"/>
</p:tagLst>
</file>

<file path=ppt/tags/tag17.xml><?xml version="1.0" encoding="utf-8"?>
<p:tagLst xmlns:a="http://schemas.openxmlformats.org/drawingml/2006/main" xmlns:r="http://schemas.openxmlformats.org/officeDocument/2006/relationships" xmlns:p="http://schemas.openxmlformats.org/presentationml/2006/main">
  <p:tag name="TIMING" val="|2.2|3.7|2.6|3.4"/>
</p:tagLst>
</file>

<file path=ppt/tags/tag18.xml><?xml version="1.0" encoding="utf-8"?>
<p:tagLst xmlns:a="http://schemas.openxmlformats.org/drawingml/2006/main" xmlns:r="http://schemas.openxmlformats.org/officeDocument/2006/relationships" xmlns:p="http://schemas.openxmlformats.org/presentationml/2006/main">
  <p:tag name="TIMING" val="|2|3.5|4.4|3.3"/>
</p:tagLst>
</file>

<file path=ppt/tags/tag19.xml><?xml version="1.0" encoding="utf-8"?>
<p:tagLst xmlns:a="http://schemas.openxmlformats.org/drawingml/2006/main" xmlns:r="http://schemas.openxmlformats.org/officeDocument/2006/relationships" xmlns:p="http://schemas.openxmlformats.org/presentationml/2006/main">
  <p:tag name="TIMING" val="|1.5|3.8|4.1|3.6"/>
</p:tagLst>
</file>

<file path=ppt/tags/tag2.xml><?xml version="1.0" encoding="utf-8"?>
<p:tagLst xmlns:a="http://schemas.openxmlformats.org/drawingml/2006/main" xmlns:r="http://schemas.openxmlformats.org/officeDocument/2006/relationships" xmlns:p="http://schemas.openxmlformats.org/presentationml/2006/main">
  <p:tag name="TIMING" val="|5.5|3.8|2.4|2.2|2.4|3.2"/>
</p:tagLst>
</file>

<file path=ppt/tags/tag20.xml><?xml version="1.0" encoding="utf-8"?>
<p:tagLst xmlns:a="http://schemas.openxmlformats.org/drawingml/2006/main" xmlns:r="http://schemas.openxmlformats.org/officeDocument/2006/relationships" xmlns:p="http://schemas.openxmlformats.org/presentationml/2006/main">
  <p:tag name="TIMING" val="|1.1|4.2|3.1|4.9"/>
</p:tagLst>
</file>

<file path=ppt/tags/tag21.xml><?xml version="1.0" encoding="utf-8"?>
<p:tagLst xmlns:a="http://schemas.openxmlformats.org/drawingml/2006/main" xmlns:r="http://schemas.openxmlformats.org/officeDocument/2006/relationships" xmlns:p="http://schemas.openxmlformats.org/presentationml/2006/main">
  <p:tag name="TIMING" val="|1.9|6.4"/>
</p:tagLst>
</file>

<file path=ppt/tags/tag22.xml><?xml version="1.0" encoding="utf-8"?>
<p:tagLst xmlns:a="http://schemas.openxmlformats.org/drawingml/2006/main" xmlns:r="http://schemas.openxmlformats.org/officeDocument/2006/relationships" xmlns:p="http://schemas.openxmlformats.org/presentationml/2006/main">
  <p:tag name="TIMING" val="|1.5|4|2"/>
</p:tagLst>
</file>

<file path=ppt/tags/tag23.xml><?xml version="1.0" encoding="utf-8"?>
<p:tagLst xmlns:a="http://schemas.openxmlformats.org/drawingml/2006/main" xmlns:r="http://schemas.openxmlformats.org/officeDocument/2006/relationships" xmlns:p="http://schemas.openxmlformats.org/presentationml/2006/main">
  <p:tag name="TIMING" val="|2.3|4.6|5"/>
</p:tagLst>
</file>

<file path=ppt/tags/tag24.xml><?xml version="1.0" encoding="utf-8"?>
<p:tagLst xmlns:a="http://schemas.openxmlformats.org/drawingml/2006/main" xmlns:r="http://schemas.openxmlformats.org/officeDocument/2006/relationships" xmlns:p="http://schemas.openxmlformats.org/presentationml/2006/main">
  <p:tag name="TIMING" val="|1.3|4.2|3.3|2.3"/>
</p:tagLst>
</file>

<file path=ppt/tags/tag25.xml><?xml version="1.0" encoding="utf-8"?>
<p:tagLst xmlns:a="http://schemas.openxmlformats.org/drawingml/2006/main" xmlns:r="http://schemas.openxmlformats.org/officeDocument/2006/relationships" xmlns:p="http://schemas.openxmlformats.org/presentationml/2006/main">
  <p:tag name="TIMING" val="|1.3|3.2|4|3.6"/>
</p:tagLst>
</file>

<file path=ppt/tags/tag26.xml><?xml version="1.0" encoding="utf-8"?>
<p:tagLst xmlns:a="http://schemas.openxmlformats.org/drawingml/2006/main" xmlns:r="http://schemas.openxmlformats.org/officeDocument/2006/relationships" xmlns:p="http://schemas.openxmlformats.org/presentationml/2006/main">
  <p:tag name="TIMING" val="|5.3"/>
</p:tagLst>
</file>

<file path=ppt/tags/tag27.xml><?xml version="1.0" encoding="utf-8"?>
<p:tagLst xmlns:a="http://schemas.openxmlformats.org/drawingml/2006/main" xmlns:r="http://schemas.openxmlformats.org/officeDocument/2006/relationships" xmlns:p="http://schemas.openxmlformats.org/presentationml/2006/main">
  <p:tag name="TIMING" val="|5.4|9.8"/>
</p:tagLst>
</file>

<file path=ppt/tags/tag28.xml><?xml version="1.0" encoding="utf-8"?>
<p:tagLst xmlns:a="http://schemas.openxmlformats.org/drawingml/2006/main" xmlns:r="http://schemas.openxmlformats.org/officeDocument/2006/relationships" xmlns:p="http://schemas.openxmlformats.org/presentationml/2006/main">
  <p:tag name="TIMING" val="|9.7"/>
</p:tagLst>
</file>

<file path=ppt/tags/tag3.xml><?xml version="1.0" encoding="utf-8"?>
<p:tagLst xmlns:a="http://schemas.openxmlformats.org/drawingml/2006/main" xmlns:r="http://schemas.openxmlformats.org/officeDocument/2006/relationships" xmlns:p="http://schemas.openxmlformats.org/presentationml/2006/main">
  <p:tag name="TIMING" val="|4"/>
</p:tagLst>
</file>

<file path=ppt/tags/tag4.xml><?xml version="1.0" encoding="utf-8"?>
<p:tagLst xmlns:a="http://schemas.openxmlformats.org/drawingml/2006/main" xmlns:r="http://schemas.openxmlformats.org/officeDocument/2006/relationships" xmlns:p="http://schemas.openxmlformats.org/presentationml/2006/main">
  <p:tag name="TIMING" val="|16.4"/>
</p:tagLst>
</file>

<file path=ppt/tags/tag5.xml><?xml version="1.0" encoding="utf-8"?>
<p:tagLst xmlns:a="http://schemas.openxmlformats.org/drawingml/2006/main" xmlns:r="http://schemas.openxmlformats.org/officeDocument/2006/relationships" xmlns:p="http://schemas.openxmlformats.org/presentationml/2006/main">
  <p:tag name="TIMING" val="|1.4|2.6"/>
</p:tagLst>
</file>

<file path=ppt/tags/tag6.xml><?xml version="1.0" encoding="utf-8"?>
<p:tagLst xmlns:a="http://schemas.openxmlformats.org/drawingml/2006/main" xmlns:r="http://schemas.openxmlformats.org/officeDocument/2006/relationships" xmlns:p="http://schemas.openxmlformats.org/presentationml/2006/main">
  <p:tag name="TIMING" val="|1.4|3.2"/>
</p:tagLst>
</file>

<file path=ppt/tags/tag7.xml><?xml version="1.0" encoding="utf-8"?>
<p:tagLst xmlns:a="http://schemas.openxmlformats.org/drawingml/2006/main" xmlns:r="http://schemas.openxmlformats.org/officeDocument/2006/relationships" xmlns:p="http://schemas.openxmlformats.org/presentationml/2006/main">
  <p:tag name="TIMING" val="|1|4.2"/>
</p:tagLst>
</file>

<file path=ppt/tags/tag8.xml><?xml version="1.0" encoding="utf-8"?>
<p:tagLst xmlns:a="http://schemas.openxmlformats.org/drawingml/2006/main" xmlns:r="http://schemas.openxmlformats.org/officeDocument/2006/relationships" xmlns:p="http://schemas.openxmlformats.org/presentationml/2006/main">
  <p:tag name="TIMING" val="|0.9|2.3"/>
</p:tagLst>
</file>

<file path=ppt/tags/tag9.xml><?xml version="1.0" encoding="utf-8"?>
<p:tagLst xmlns:a="http://schemas.openxmlformats.org/drawingml/2006/main" xmlns:r="http://schemas.openxmlformats.org/officeDocument/2006/relationships" xmlns:p="http://schemas.openxmlformats.org/presentationml/2006/main">
  <p:tag name="TIMING" val="|1.2|4|4.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2465</TotalTime>
  <Words>1190</Words>
  <Application>Microsoft Office PowerPoint</Application>
  <PresentationFormat>A4 210 x 297 mm</PresentationFormat>
  <Paragraphs>336</Paragraphs>
  <Slides>31</Slides>
  <Notes>31</Notes>
  <HiddenSlides>0</HiddenSlides>
  <MMClips>31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31</vt:i4>
      </vt:variant>
    </vt:vector>
  </HeadingPairs>
  <TitlesOfParts>
    <vt:vector size="40" baseType="lpstr">
      <vt:lpstr>HGP創英角ﾎﾟｯﾌﾟ体</vt:lpstr>
      <vt:lpstr>HGS創英角ﾎﾟｯﾌﾟ体</vt:lpstr>
      <vt:lpstr>HG丸ｺﾞｼｯｸM-PRO</vt:lpstr>
      <vt:lpstr>ＭＳ Ｐゴシック</vt:lpstr>
      <vt:lpstr>UD デジタル 教科書体 N-B</vt:lpstr>
      <vt:lpstr>UD デジタル 教科書体 NK-B</vt:lpstr>
      <vt:lpstr>Arial</vt:lpstr>
      <vt:lpstr>Calibri</vt:lpstr>
      <vt:lpstr>Office ​​テーマ</vt:lpstr>
      <vt:lpstr>PowerPoint プレゼンテーション</vt:lpstr>
      <vt:lpstr>PowerPoint プレゼンテーション</vt:lpstr>
      <vt:lpstr>苦手だと思う 教科がありますか？</vt:lpstr>
      <vt:lpstr>学び合い</vt:lpstr>
      <vt:lpstr>ペアトーク</vt:lpstr>
      <vt:lpstr>ペアトーク　どうしたらいいのかな？</vt:lpstr>
      <vt:lpstr>ペアトーク　どうしたらいいのかな？</vt:lpstr>
      <vt:lpstr>ペアトーク　どうしたらいいのかな？</vt:lpstr>
      <vt:lpstr>ペアトーク　どうしたらいいのかな？</vt:lpstr>
      <vt:lpstr>ペアトーク　どうしたらいいのかな？</vt:lpstr>
      <vt:lpstr>ペアトーク　どうしたらいいのかな？</vt:lpstr>
      <vt:lpstr>ペアトーク　どうしたらいいのかな？</vt:lpstr>
      <vt:lpstr>ペアトーク　どうしたらいいのかな？</vt:lpstr>
      <vt:lpstr>ペアトーク　どうしたらいいのかな？</vt:lpstr>
      <vt:lpstr>ペアトーク　どうしたらいいのかな？</vt:lpstr>
      <vt:lpstr>PowerPoint プレゼンテーション</vt:lpstr>
      <vt:lpstr>PowerPoint プレゼンテーション</vt:lpstr>
      <vt:lpstr>Aパターン</vt:lpstr>
      <vt:lpstr>PowerPoint プレゼンテーション</vt:lpstr>
      <vt:lpstr>PowerPoint プレゼンテーション</vt:lpstr>
      <vt:lpstr>PowerPoint プレゼンテーション</vt:lpstr>
      <vt:lpstr>PowerPoint プレゼンテーション</vt:lpstr>
      <vt:lpstr>Bパターン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chie</dc:creator>
  <cp:lastModifiedBy>hohonkitaest63</cp:lastModifiedBy>
  <cp:revision>139</cp:revision>
  <cp:lastPrinted>2021-10-03T01:06:00Z</cp:lastPrinted>
  <dcterms:created xsi:type="dcterms:W3CDTF">2014-05-16T04:00:01Z</dcterms:created>
  <dcterms:modified xsi:type="dcterms:W3CDTF">2022-02-08T01:22:13Z</dcterms:modified>
</cp:coreProperties>
</file>