
<file path=[Content_Types].xml><?xml version="1.0" encoding="utf-8"?>
<Types xmlns="http://schemas.openxmlformats.org/package/2006/content-types">
  <Default Extension="png" ContentType="image/png"/>
  <Default Extension="svg" ContentType="image/svg+xml"/>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 id="2147483682" r:id="rId3"/>
    <p:sldMasterId id="2147483683" r:id="rId4"/>
  </p:sldMasterIdLst>
  <p:notesMasterIdLst>
    <p:notesMasterId r:id="rId2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5" r:id="rId23"/>
    <p:sldId id="277" r:id="rId24"/>
    <p:sldId id="279" r:id="rId25"/>
    <p:sldId id="280" r:id="rId26"/>
  </p:sldIdLst>
  <p:sldSz cx="12192000" cy="6858000"/>
  <p:notesSz cx="12192000" cy="6858000"/>
  <p:embeddedFontLst>
    <p:embeddedFont>
      <p:font typeface="Calibri" panose="020F0502020204030204" pitchFamily="34" charset="0"/>
      <p:regular r:id="rId28"/>
      <p:bold r:id="rId29"/>
      <p:italic r:id="rId30"/>
      <p:boldItalic r:id="rId31"/>
    </p:embeddedFont>
    <p:embeddedFont>
      <p:font typeface="Garamond" panose="02020404030301010803" pitchFamily="18" charset="0"/>
      <p:regular r:id="rId32"/>
      <p:bold r:id="rId33"/>
      <p: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大塚 芳生" initials="大塚" lastIdx="1" clrIdx="0">
    <p:extLst>
      <p:ext uri="{19B8F6BF-5375-455C-9EA6-DF929625EA0E}">
        <p15:presenceInfo xmlns:p15="http://schemas.microsoft.com/office/powerpoint/2012/main" userId="763808878e9cffe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E5"/>
    <a:srgbClr val="FFEFEF"/>
    <a:srgbClr val="FFE1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76" autoAdjust="0"/>
    <p:restoredTop sz="96344" autoAdjust="0"/>
  </p:normalViewPr>
  <p:slideViewPr>
    <p:cSldViewPr snapToGrid="0">
      <p:cViewPr varScale="1">
        <p:scale>
          <a:sx n="70" d="100"/>
          <a:sy n="70" d="100"/>
        </p:scale>
        <p:origin x="384" y="66"/>
      </p:cViewPr>
      <p:guideLst>
        <p:guide orient="horz" pos="2880"/>
        <p:guide pos="216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962736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ja-JP"/>
              <a:t>画面右上の「プレゼンテーションを開始」をクリックしてください！</a:t>
            </a:r>
            <a:endParaRPr/>
          </a:p>
        </p:txBody>
      </p:sp>
      <p:sp>
        <p:nvSpPr>
          <p:cNvPr id="251" name="Google Shape;251;p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515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62" name="Google Shape;362;p10: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14500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1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0616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1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1467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1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ja-JP"/>
              <a:t>手洗いのデモンストレーションをみんなでやるといいでしょう。</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ja-JP"/>
              <a:t>東北大学　　おててテトテト　YOUTUBE　で公開されてますので、手洗いの練習をしてもいいでしょう。</a:t>
            </a:r>
            <a:endParaRPr/>
          </a:p>
          <a:p>
            <a:pPr marL="457200" marR="0" lvl="0" indent="-228600" algn="l" rtl="0">
              <a:lnSpc>
                <a:spcPct val="100000"/>
              </a:lnSpc>
              <a:spcBef>
                <a:spcPts val="0"/>
              </a:spcBef>
              <a:spcAft>
                <a:spcPts val="0"/>
              </a:spcAft>
              <a:buSzPts val="1400"/>
              <a:buNone/>
            </a:pPr>
            <a:r>
              <a:rPr lang="ja-JP"/>
              <a:t>Https://www.youtube.com/watch?v=HHjVdjuEHjE</a:t>
            </a:r>
            <a:endParaRPr/>
          </a:p>
          <a:p>
            <a:pPr marL="457200" marR="0" lvl="0" indent="-22860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Arial"/>
              <a:buNone/>
            </a:pPr>
            <a:r>
              <a:rPr lang="ja-JP"/>
              <a:t>また、小５・小６では、中学・高校・大学生版の　スライド１３の　コロナウイルスが石けんに弱い理由のスライドを﨑入れてもいいかもしれません。</a:t>
            </a:r>
            <a:endParaRPr/>
          </a:p>
          <a:p>
            <a:pPr marL="457200" marR="0" lvl="0" indent="-228600" algn="l" rtl="0">
              <a:lnSpc>
                <a:spcPct val="100000"/>
              </a:lnSpc>
              <a:spcBef>
                <a:spcPts val="0"/>
              </a:spcBef>
              <a:spcAft>
                <a:spcPts val="0"/>
              </a:spcAft>
              <a:buSzPts val="1400"/>
              <a:buNone/>
            </a:pPr>
            <a:endParaRPr/>
          </a:p>
        </p:txBody>
      </p:sp>
      <p:sp>
        <p:nvSpPr>
          <p:cNvPr id="397" name="Google Shape;397;p13: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altLang="ja-JP"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98634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1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ja-JP"/>
              <a:t>ウイルスの資質の膜がアルコール消毒液や石けんで壊れてしまうんだって！石けんはウイルスに最強なんだよ。もっと詳しく知りたい人は、ポール・サンダーソン先生のTwitterが参考になるよ。英語を勉強して、世界を知ろう！</a:t>
            </a:r>
            <a:endParaRPr/>
          </a:p>
        </p:txBody>
      </p:sp>
      <p:sp>
        <p:nvSpPr>
          <p:cNvPr id="415" name="Google Shape;415;p14: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81717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5: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1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6929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ja-JP"/>
              <a:t>マスク、いろいろと話題になっていますね。マスクは、感染予防効果はないといわれていますが、自分が感染していたとき人にうつさない効果があるといわれています。</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ja-JP"/>
              <a:t>神戸大学医学部教授岩田健太郎「マスクは無意味かというとそうではありません。咳やくしゃみをしている「感染者」がマスクをすると、飛沫の飛び散るのを防いでくれます。・・・・このウイルス感染症は8割の方は自然に治ってしまいます。若ければ若いほど、治りやすい。「怖くない」理由です。　ところが、怖くない理由がそのまま怖い理由になってしまいます。大した症状は出ず、しんどくないため、感染者は容易に街の中を歩きまわってしまうからです。８割よくなってしまうということは、2割はそうではないということです。時に、特にご高齢の方だと亡くなってしまうことがあります。・・・・」（2020年4月５日神戸新聞・週刊まなびー）</a:t>
            </a:r>
            <a:endParaRPr/>
          </a:p>
        </p:txBody>
      </p:sp>
      <p:sp>
        <p:nvSpPr>
          <p:cNvPr id="434" name="Google Shape;434;p16: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87577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5501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1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1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ja-JP"/>
              <a:t>「三密」すなわち、「密集」「密閉」「密接」の「三密」ですね。</a:t>
            </a:r>
            <a:endParaRPr/>
          </a:p>
          <a:p>
            <a:pPr marL="0" lvl="0" indent="0" algn="l" rtl="0">
              <a:lnSpc>
                <a:spcPct val="100000"/>
              </a:lnSpc>
              <a:spcBef>
                <a:spcPts val="0"/>
              </a:spcBef>
              <a:spcAft>
                <a:spcPts val="0"/>
              </a:spcAft>
              <a:buSzPts val="1400"/>
              <a:buNone/>
            </a:pPr>
            <a:r>
              <a:rPr lang="ja-JP"/>
              <a:t>それを避けることがなぜ大切なのか、必要なのかと言うことが分かる例を示しましょう。</a:t>
            </a:r>
            <a:endParaRPr/>
          </a:p>
          <a:p>
            <a:pPr marL="0" lvl="0" indent="0" algn="l" rtl="0">
              <a:lnSpc>
                <a:spcPct val="100000"/>
              </a:lnSpc>
              <a:spcBef>
                <a:spcPts val="0"/>
              </a:spcBef>
              <a:spcAft>
                <a:spcPts val="0"/>
              </a:spcAft>
              <a:buSzPts val="1400"/>
              <a:buNone/>
            </a:pPr>
            <a:r>
              <a:rPr lang="ja-JP"/>
              <a:t>「密集」「密接」を避けるために、社会的距離を取ることが言われています。2ｍと言われていますが、</a:t>
            </a:r>
            <a:endParaRPr/>
          </a:p>
          <a:p>
            <a:pPr marL="0" lvl="0" indent="0" algn="l" rtl="0">
              <a:lnSpc>
                <a:spcPct val="100000"/>
              </a:lnSpc>
              <a:spcBef>
                <a:spcPts val="0"/>
              </a:spcBef>
              <a:spcAft>
                <a:spcPts val="0"/>
              </a:spcAft>
              <a:buSzPts val="1400"/>
              <a:buNone/>
            </a:pPr>
            <a:r>
              <a:rPr lang="ja-JP"/>
              <a:t>これをとった時ととらなかった時の例があります。</a:t>
            </a:r>
            <a:endParaRPr/>
          </a:p>
          <a:p>
            <a:pPr marL="0" lvl="0" indent="0" algn="l" rtl="0">
              <a:lnSpc>
                <a:spcPct val="100000"/>
              </a:lnSpc>
              <a:spcBef>
                <a:spcPts val="0"/>
              </a:spcBef>
              <a:spcAft>
                <a:spcPts val="0"/>
              </a:spcAft>
              <a:buSzPts val="1400"/>
              <a:buNone/>
            </a:pPr>
            <a:r>
              <a:rPr lang="ja-JP"/>
              <a:t>右は、社会的距離をきちんと取り、感染率を半分に抑えられた場合、左は、社会的距離を変えず距離を考えず、くっついていた場合です。</a:t>
            </a:r>
            <a:endParaRPr/>
          </a:p>
          <a:p>
            <a:pPr marL="0" lvl="0" indent="0" algn="l" rtl="0">
              <a:lnSpc>
                <a:spcPct val="100000"/>
              </a:lnSpc>
              <a:spcBef>
                <a:spcPts val="0"/>
              </a:spcBef>
              <a:spcAft>
                <a:spcPts val="0"/>
              </a:spcAft>
              <a:buSzPts val="1400"/>
              <a:buNone/>
            </a:pPr>
            <a:r>
              <a:rPr lang="ja-JP"/>
              <a:t>5日間で、1人がうつす人数です。右は1.25人、左は2.5人、ちょうど半分です。これが、30日後どうなるか･･･ということです。</a:t>
            </a:r>
            <a:endParaRPr/>
          </a:p>
          <a:p>
            <a:pPr marL="0" lvl="0" indent="0" algn="l" rtl="0">
              <a:lnSpc>
                <a:spcPct val="100000"/>
              </a:lnSpc>
              <a:spcBef>
                <a:spcPts val="0"/>
              </a:spcBef>
              <a:spcAft>
                <a:spcPts val="0"/>
              </a:spcAft>
              <a:buSzPts val="1400"/>
              <a:buNone/>
            </a:pPr>
            <a:r>
              <a:rPr lang="ja-JP"/>
              <a:t>見れば分かりますね。左は15人が感染、それに比べ右は何と、406人です。</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ja-JP"/>
              <a:t>あとの資料によって、密閉の説明</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ja-JP"/>
              <a:t>「密閉」は空気中に浮遊しているウイルスを、留めないための換気を絶えず行うということで、避けることができます。</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ja-JP"/>
              <a:t>もっと知りたい人は、新型コロナクラスター対策班の　Twitter ＠ClusterJapan を検索ください。</a:t>
            </a:r>
            <a:endParaRPr/>
          </a:p>
        </p:txBody>
      </p:sp>
      <p:sp>
        <p:nvSpPr>
          <p:cNvPr id="461" name="Google Shape;461;p18: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41956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2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9593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7955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2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5" name="Google Shape;585;p2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9215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9244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9325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3676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5: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5767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9536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22" name="Google Shape;322;p7: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45324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3695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48" name="Google Shape;348;p9: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73872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タイトル スライド" type="title">
  <p:cSld name="TITLE">
    <p:bg>
      <p:bgPr>
        <a:solidFill>
          <a:schemeClr val="lt2"/>
        </a:solidFill>
        <a:effectLst/>
      </p:bgPr>
    </p:bg>
    <p:spTree>
      <p:nvGrpSpPr>
        <p:cNvPr id="1" name="Shape 17"/>
        <p:cNvGrpSpPr/>
        <p:nvPr/>
      </p:nvGrpSpPr>
      <p:grpSpPr>
        <a:xfrm>
          <a:off x="0" y="0"/>
          <a:ext cx="0" cy="0"/>
          <a:chOff x="0" y="0"/>
          <a:chExt cx="0" cy="0"/>
        </a:xfrm>
      </p:grpSpPr>
      <p:sp>
        <p:nvSpPr>
          <p:cNvPr id="18" name="Google Shape;18;p2"/>
          <p:cNvSpPr/>
          <p:nvPr/>
        </p:nvSpPr>
        <p:spPr>
          <a:xfrm>
            <a:off x="1" y="0"/>
            <a:ext cx="12192000" cy="6858000"/>
          </a:xfrm>
          <a:prstGeom prst="rect">
            <a:avLst/>
          </a:prstGeom>
          <a:blipFill rotWithShape="1">
            <a:blip r:embed="rId2">
              <a:alphaModFix amt="40000"/>
            </a:blip>
            <a:tile tx="-133350" ty="330200" sx="85000" sy="85000" flip="xy" algn="tl"/>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1307870" y="1267730"/>
            <a:ext cx="9576262" cy="4307950"/>
          </a:xfrm>
          <a:prstGeom prst="rect">
            <a:avLst/>
          </a:prstGeom>
          <a:solidFill>
            <a:schemeClr val="lt1"/>
          </a:solidFill>
          <a:ln>
            <a:noFill/>
          </a:ln>
          <a:effectLst>
            <a:outerShdw blurRad="50800" algn="ctr" rotWithShape="0">
              <a:srgbClr val="000000">
                <a:alpha val="6549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5135880" y="1267730"/>
            <a:ext cx="1920240" cy="73152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 name="Google Shape;22;p2"/>
          <p:cNvGrpSpPr/>
          <p:nvPr/>
        </p:nvGrpSpPr>
        <p:grpSpPr>
          <a:xfrm>
            <a:off x="5250180" y="1267730"/>
            <a:ext cx="1691640" cy="645295"/>
            <a:chOff x="5318306" y="1386268"/>
            <a:chExt cx="1567331" cy="645295"/>
          </a:xfrm>
        </p:grpSpPr>
        <p:cxnSp>
          <p:nvCxnSpPr>
            <p:cNvPr id="23" name="Google Shape;23;p2"/>
            <p:cNvCxnSpPr/>
            <p:nvPr/>
          </p:nvCxnSpPr>
          <p:spPr>
            <a:xfrm>
              <a:off x="5318306" y="1386268"/>
              <a:ext cx="0" cy="640080"/>
            </a:xfrm>
            <a:prstGeom prst="straightConnector1">
              <a:avLst/>
            </a:prstGeom>
            <a:solidFill>
              <a:srgbClr val="262626"/>
            </a:solidFill>
            <a:ln w="9525" cap="flat" cmpd="sng">
              <a:solidFill>
                <a:srgbClr val="262626"/>
              </a:solidFill>
              <a:prstDash val="solid"/>
              <a:miter lim="800000"/>
              <a:headEnd type="none" w="sm" len="sm"/>
              <a:tailEnd type="none" w="sm" len="sm"/>
            </a:ln>
          </p:spPr>
        </p:cxnSp>
        <p:cxnSp>
          <p:nvCxnSpPr>
            <p:cNvPr id="24" name="Google Shape;24;p2"/>
            <p:cNvCxnSpPr/>
            <p:nvPr/>
          </p:nvCxnSpPr>
          <p:spPr>
            <a:xfrm>
              <a:off x="6885637" y="1386268"/>
              <a:ext cx="0" cy="640080"/>
            </a:xfrm>
            <a:prstGeom prst="straightConnector1">
              <a:avLst/>
            </a:prstGeom>
            <a:solidFill>
              <a:srgbClr val="262626"/>
            </a:solidFill>
            <a:ln w="9525" cap="flat" cmpd="sng">
              <a:solidFill>
                <a:srgbClr val="262626"/>
              </a:solidFill>
              <a:prstDash val="solid"/>
              <a:miter lim="800000"/>
              <a:headEnd type="none" w="sm" len="sm"/>
              <a:tailEnd type="none" w="sm" len="sm"/>
            </a:ln>
          </p:spPr>
        </p:cxnSp>
        <p:cxnSp>
          <p:nvCxnSpPr>
            <p:cNvPr id="25" name="Google Shape;25;p2"/>
            <p:cNvCxnSpPr/>
            <p:nvPr/>
          </p:nvCxnSpPr>
          <p:spPr>
            <a:xfrm>
              <a:off x="5318306" y="2031563"/>
              <a:ext cx="1567331" cy="0"/>
            </a:xfrm>
            <a:prstGeom prst="straightConnector1">
              <a:avLst/>
            </a:prstGeom>
            <a:solidFill>
              <a:srgbClr val="262626"/>
            </a:solidFill>
            <a:ln w="9525" cap="flat" cmpd="sng">
              <a:solidFill>
                <a:srgbClr val="262626"/>
              </a:solidFill>
              <a:prstDash val="solid"/>
              <a:miter lim="800000"/>
              <a:headEnd type="none" w="sm" len="sm"/>
              <a:tailEnd type="none" w="sm" len="sm"/>
            </a:ln>
          </p:spPr>
        </p:cxnSp>
      </p:grpSp>
      <p:sp>
        <p:nvSpPr>
          <p:cNvPr id="26" name="Google Shape;26;p2"/>
          <p:cNvSpPr txBox="1">
            <a:spLocks noGrp="1"/>
          </p:cNvSpPr>
          <p:nvPr>
            <p:ph type="ctrTitle"/>
          </p:nvPr>
        </p:nvSpPr>
        <p:spPr>
          <a:xfrm>
            <a:off x="1561708" y="2091263"/>
            <a:ext cx="9068586" cy="2590800"/>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262626"/>
              </a:buClr>
              <a:buSzPts val="7200"/>
              <a:buFont typeface="Garamond"/>
              <a:buNone/>
              <a:defRPr sz="7200" b="0" cap="none">
                <a:solidFill>
                  <a:srgbClr val="262626"/>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
          <p:cNvSpPr txBox="1">
            <a:spLocks noGrp="1"/>
          </p:cNvSpPr>
          <p:nvPr>
            <p:ph type="subTitle" idx="1"/>
          </p:nvPr>
        </p:nvSpPr>
        <p:spPr>
          <a:xfrm>
            <a:off x="1562100" y="4682062"/>
            <a:ext cx="9070848" cy="45720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600"/>
              <a:buNone/>
              <a:defRPr sz="1600">
                <a:solidFill>
                  <a:srgbClr val="564842"/>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a:endParaRPr/>
          </a:p>
        </p:txBody>
      </p:sp>
      <p:sp>
        <p:nvSpPr>
          <p:cNvPr id="28" name="Google Shape;28;p2"/>
          <p:cNvSpPr txBox="1">
            <a:spLocks noGrp="1"/>
          </p:cNvSpPr>
          <p:nvPr>
            <p:ph type="dt" idx="10"/>
          </p:nvPr>
        </p:nvSpPr>
        <p:spPr>
          <a:xfrm>
            <a:off x="5318760" y="1341255"/>
            <a:ext cx="1554480" cy="527213"/>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1300">
                <a:solidFill>
                  <a:srgbClr val="FFFFFF"/>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
          <p:cNvSpPr txBox="1">
            <a:spLocks noGrp="1"/>
          </p:cNvSpPr>
          <p:nvPr>
            <p:ph type="ftr" idx="11"/>
          </p:nvPr>
        </p:nvSpPr>
        <p:spPr>
          <a:xfrm>
            <a:off x="1453896" y="5212080"/>
            <a:ext cx="5905500" cy="228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
          <p:cNvSpPr txBox="1">
            <a:spLocks noGrp="1"/>
          </p:cNvSpPr>
          <p:nvPr>
            <p:ph type="sldNum" idx="12"/>
          </p:nvPr>
        </p:nvSpPr>
        <p:spPr>
          <a:xfrm>
            <a:off x="8606919" y="5212080"/>
            <a:ext cx="2111881" cy="2286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2"/>
        <p:cNvGrpSpPr/>
        <p:nvPr/>
      </p:nvGrpSpPr>
      <p:grpSpPr>
        <a:xfrm>
          <a:off x="0" y="0"/>
          <a:ext cx="0" cy="0"/>
          <a:chOff x="0" y="0"/>
          <a:chExt cx="0" cy="0"/>
        </a:xfrm>
      </p:grpSpPr>
      <p:sp>
        <p:nvSpPr>
          <p:cNvPr id="113" name="Google Shape;113;p14"/>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4"/>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14"/>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6"/>
        <p:cNvGrpSpPr/>
        <p:nvPr/>
      </p:nvGrpSpPr>
      <p:grpSpPr>
        <a:xfrm>
          <a:off x="0" y="0"/>
          <a:ext cx="0" cy="0"/>
          <a:chOff x="0" y="0"/>
          <a:chExt cx="0" cy="0"/>
        </a:xfrm>
      </p:grpSpPr>
      <p:sp>
        <p:nvSpPr>
          <p:cNvPr id="117" name="Google Shape;117;p15"/>
          <p:cNvSpPr txBox="1">
            <a:spLocks noGrp="1"/>
          </p:cNvSpPr>
          <p:nvPr>
            <p:ph type="ctrTitle"/>
          </p:nvPr>
        </p:nvSpPr>
        <p:spPr>
          <a:xfrm>
            <a:off x="914400" y="2125980"/>
            <a:ext cx="10363200" cy="144018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5"/>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5"/>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5"/>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5"/>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xfrm>
            <a:off x="9992868" y="265557"/>
            <a:ext cx="1591309" cy="69659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16"/>
          <p:cNvSpPr txBox="1">
            <a:spLocks noGrp="1"/>
          </p:cNvSpPr>
          <p:nvPr>
            <p:ph type="body" idx="1"/>
          </p:nvPr>
        </p:nvSpPr>
        <p:spPr>
          <a:xfrm>
            <a:off x="1066800" y="2103120"/>
            <a:ext cx="4754880" cy="374904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1800"/>
            </a:lvl1pPr>
            <a:lvl2pPr marL="914400" lvl="1" indent="-228600" algn="l">
              <a:lnSpc>
                <a:spcPct val="100000"/>
              </a:lnSpc>
              <a:spcBef>
                <a:spcPts val="0"/>
              </a:spcBef>
              <a:spcAft>
                <a:spcPts val="0"/>
              </a:spcAft>
              <a:buSzPts val="1400"/>
              <a:buNone/>
              <a:defRPr sz="1600"/>
            </a:lvl2pPr>
            <a:lvl3pPr marL="1371600" lvl="2" indent="-228600" algn="l">
              <a:lnSpc>
                <a:spcPct val="100000"/>
              </a:lnSpc>
              <a:spcBef>
                <a:spcPts val="0"/>
              </a:spcBef>
              <a:spcAft>
                <a:spcPts val="0"/>
              </a:spcAft>
              <a:buSzPts val="1400"/>
              <a:buNone/>
              <a:defRPr sz="1400"/>
            </a:lvl3pPr>
            <a:lvl4pPr marL="1828800" lvl="3" indent="-228600" algn="l">
              <a:lnSpc>
                <a:spcPct val="100000"/>
              </a:lnSpc>
              <a:spcBef>
                <a:spcPts val="0"/>
              </a:spcBef>
              <a:spcAft>
                <a:spcPts val="0"/>
              </a:spcAft>
              <a:buSzPts val="1400"/>
              <a:buNone/>
              <a:defRPr sz="1400"/>
            </a:lvl4pPr>
            <a:lvl5pPr marL="2286000" lvl="4" indent="-228600" algn="l">
              <a:lnSpc>
                <a:spcPct val="100000"/>
              </a:lnSpc>
              <a:spcBef>
                <a:spcPts val="0"/>
              </a:spcBef>
              <a:spcAft>
                <a:spcPts val="0"/>
              </a:spcAft>
              <a:buSzPts val="1400"/>
              <a:buNone/>
              <a:defRPr sz="1400"/>
            </a:lvl5pPr>
            <a:lvl6pPr marL="2743200" lvl="5" indent="-228600" algn="l">
              <a:lnSpc>
                <a:spcPct val="100000"/>
              </a:lnSpc>
              <a:spcBef>
                <a:spcPts val="0"/>
              </a:spcBef>
              <a:spcAft>
                <a:spcPts val="0"/>
              </a:spcAft>
              <a:buSzPts val="1400"/>
              <a:buNone/>
              <a:defRPr sz="1400"/>
            </a:lvl6pPr>
            <a:lvl7pPr marL="3200400" lvl="6" indent="-228600" algn="l">
              <a:lnSpc>
                <a:spcPct val="100000"/>
              </a:lnSpc>
              <a:spcBef>
                <a:spcPts val="0"/>
              </a:spcBef>
              <a:spcAft>
                <a:spcPts val="0"/>
              </a:spcAft>
              <a:buSzPts val="1400"/>
              <a:buNone/>
              <a:defRPr sz="1400"/>
            </a:lvl7pPr>
            <a:lvl8pPr marL="3657600" lvl="7" indent="-228600" algn="l">
              <a:lnSpc>
                <a:spcPct val="100000"/>
              </a:lnSpc>
              <a:spcBef>
                <a:spcPts val="0"/>
              </a:spcBef>
              <a:spcAft>
                <a:spcPts val="0"/>
              </a:spcAft>
              <a:buSzPts val="1400"/>
              <a:buNone/>
              <a:defRPr sz="1400"/>
            </a:lvl8pPr>
            <a:lvl9pPr marL="4114800" lvl="8" indent="-228600" algn="l">
              <a:lnSpc>
                <a:spcPct val="100000"/>
              </a:lnSpc>
              <a:spcBef>
                <a:spcPts val="0"/>
              </a:spcBef>
              <a:spcAft>
                <a:spcPts val="0"/>
              </a:spcAft>
              <a:buSzPts val="1400"/>
              <a:buNone/>
              <a:defRPr sz="1400"/>
            </a:lvl9pPr>
          </a:lstStyle>
          <a:p>
            <a:endParaRPr/>
          </a:p>
        </p:txBody>
      </p:sp>
      <p:sp>
        <p:nvSpPr>
          <p:cNvPr id="125" name="Google Shape;125;p16"/>
          <p:cNvSpPr txBox="1">
            <a:spLocks noGrp="1"/>
          </p:cNvSpPr>
          <p:nvPr>
            <p:ph type="body" idx="2"/>
          </p:nvPr>
        </p:nvSpPr>
        <p:spPr>
          <a:xfrm>
            <a:off x="6370320" y="2103120"/>
            <a:ext cx="4754880" cy="374904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1800"/>
            </a:lvl1pPr>
            <a:lvl2pPr marL="914400" lvl="1" indent="-228600" algn="l">
              <a:lnSpc>
                <a:spcPct val="100000"/>
              </a:lnSpc>
              <a:spcBef>
                <a:spcPts val="0"/>
              </a:spcBef>
              <a:spcAft>
                <a:spcPts val="0"/>
              </a:spcAft>
              <a:buSzPts val="1400"/>
              <a:buNone/>
              <a:defRPr sz="1600"/>
            </a:lvl2pPr>
            <a:lvl3pPr marL="1371600" lvl="2" indent="-228600" algn="l">
              <a:lnSpc>
                <a:spcPct val="100000"/>
              </a:lnSpc>
              <a:spcBef>
                <a:spcPts val="0"/>
              </a:spcBef>
              <a:spcAft>
                <a:spcPts val="0"/>
              </a:spcAft>
              <a:buSzPts val="1400"/>
              <a:buNone/>
              <a:defRPr sz="1400"/>
            </a:lvl3pPr>
            <a:lvl4pPr marL="1828800" lvl="3" indent="-228600" algn="l">
              <a:lnSpc>
                <a:spcPct val="100000"/>
              </a:lnSpc>
              <a:spcBef>
                <a:spcPts val="0"/>
              </a:spcBef>
              <a:spcAft>
                <a:spcPts val="0"/>
              </a:spcAft>
              <a:buSzPts val="1400"/>
              <a:buNone/>
              <a:defRPr sz="1400"/>
            </a:lvl4pPr>
            <a:lvl5pPr marL="2286000" lvl="4" indent="-228600" algn="l">
              <a:lnSpc>
                <a:spcPct val="100000"/>
              </a:lnSpc>
              <a:spcBef>
                <a:spcPts val="0"/>
              </a:spcBef>
              <a:spcAft>
                <a:spcPts val="0"/>
              </a:spcAft>
              <a:buSzPts val="1400"/>
              <a:buNone/>
              <a:defRPr sz="1400"/>
            </a:lvl5pPr>
            <a:lvl6pPr marL="2743200" lvl="5" indent="-228600" algn="l">
              <a:lnSpc>
                <a:spcPct val="100000"/>
              </a:lnSpc>
              <a:spcBef>
                <a:spcPts val="0"/>
              </a:spcBef>
              <a:spcAft>
                <a:spcPts val="0"/>
              </a:spcAft>
              <a:buSzPts val="1400"/>
              <a:buNone/>
              <a:defRPr sz="1400"/>
            </a:lvl6pPr>
            <a:lvl7pPr marL="3200400" lvl="6" indent="-228600" algn="l">
              <a:lnSpc>
                <a:spcPct val="100000"/>
              </a:lnSpc>
              <a:spcBef>
                <a:spcPts val="0"/>
              </a:spcBef>
              <a:spcAft>
                <a:spcPts val="0"/>
              </a:spcAft>
              <a:buSzPts val="1400"/>
              <a:buNone/>
              <a:defRPr sz="1400"/>
            </a:lvl7pPr>
            <a:lvl8pPr marL="3657600" lvl="7" indent="-228600" algn="l">
              <a:lnSpc>
                <a:spcPct val="100000"/>
              </a:lnSpc>
              <a:spcBef>
                <a:spcPts val="0"/>
              </a:spcBef>
              <a:spcAft>
                <a:spcPts val="0"/>
              </a:spcAft>
              <a:buSzPts val="1400"/>
              <a:buNone/>
              <a:defRPr sz="1400"/>
            </a:lvl8pPr>
            <a:lvl9pPr marL="4114800" lvl="8" indent="-228600" algn="l">
              <a:lnSpc>
                <a:spcPct val="100000"/>
              </a:lnSpc>
              <a:spcBef>
                <a:spcPts val="0"/>
              </a:spcBef>
              <a:spcAft>
                <a:spcPts val="0"/>
              </a:spcAft>
              <a:buSzPts val="1400"/>
              <a:buNone/>
              <a:defRPr sz="1400"/>
            </a:lvl9pPr>
          </a:lstStyle>
          <a:p>
            <a:endParaRPr/>
          </a:p>
        </p:txBody>
      </p:sp>
      <p:sp>
        <p:nvSpPr>
          <p:cNvPr id="126" name="Google Shape;126;p16"/>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16"/>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16"/>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135"/>
        <p:cNvGrpSpPr/>
        <p:nvPr/>
      </p:nvGrpSpPr>
      <p:grpSpPr>
        <a:xfrm>
          <a:off x="0" y="0"/>
          <a:ext cx="0" cy="0"/>
          <a:chOff x="0" y="0"/>
          <a:chExt cx="0" cy="0"/>
        </a:xfrm>
      </p:grpSpPr>
      <p:sp>
        <p:nvSpPr>
          <p:cNvPr id="136" name="Google Shape;136;p1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1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1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1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1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1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45"/>
        <p:cNvGrpSpPr/>
        <p:nvPr/>
      </p:nvGrpSpPr>
      <p:grpSpPr>
        <a:xfrm>
          <a:off x="0" y="0"/>
          <a:ext cx="0" cy="0"/>
          <a:chOff x="0" y="0"/>
          <a:chExt cx="0" cy="0"/>
        </a:xfrm>
      </p:grpSpPr>
      <p:sp>
        <p:nvSpPr>
          <p:cNvPr id="146" name="Google Shape;146;p20"/>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8" name="Google Shape;148;p2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2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51"/>
        <p:cNvGrpSpPr/>
        <p:nvPr/>
      </p:nvGrpSpPr>
      <p:grpSpPr>
        <a:xfrm>
          <a:off x="0" y="0"/>
          <a:ext cx="0" cy="0"/>
          <a:chOff x="0" y="0"/>
          <a:chExt cx="0" cy="0"/>
        </a:xfrm>
      </p:grpSpPr>
      <p:sp>
        <p:nvSpPr>
          <p:cNvPr id="152" name="Google Shape;152;p2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2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2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2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157"/>
        <p:cNvGrpSpPr/>
        <p:nvPr/>
      </p:nvGrpSpPr>
      <p:grpSpPr>
        <a:xfrm>
          <a:off x="0" y="0"/>
          <a:ext cx="0" cy="0"/>
          <a:chOff x="0" y="0"/>
          <a:chExt cx="0" cy="0"/>
        </a:xfrm>
      </p:grpSpPr>
      <p:sp>
        <p:nvSpPr>
          <p:cNvPr id="158" name="Google Shape;158;p2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2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60" name="Google Shape;160;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163"/>
        <p:cNvGrpSpPr/>
        <p:nvPr/>
      </p:nvGrpSpPr>
      <p:grpSpPr>
        <a:xfrm>
          <a:off x="0" y="0"/>
          <a:ext cx="0" cy="0"/>
          <a:chOff x="0" y="0"/>
          <a:chExt cx="0" cy="0"/>
        </a:xfrm>
      </p:grpSpPr>
      <p:sp>
        <p:nvSpPr>
          <p:cNvPr id="164" name="Google Shape;164;p2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170"/>
        <p:cNvGrpSpPr/>
        <p:nvPr/>
      </p:nvGrpSpPr>
      <p:grpSpPr>
        <a:xfrm>
          <a:off x="0" y="0"/>
          <a:ext cx="0" cy="0"/>
          <a:chOff x="0" y="0"/>
          <a:chExt cx="0" cy="0"/>
        </a:xfrm>
      </p:grpSpPr>
      <p:sp>
        <p:nvSpPr>
          <p:cNvPr id="171" name="Google Shape;171;p24"/>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24"/>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3" name="Google Shape;173;p24"/>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24"/>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5" name="Google Shape;175;p24"/>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5"/>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179"/>
        <p:cNvGrpSpPr/>
        <p:nvPr/>
      </p:nvGrpSpPr>
      <p:grpSpPr>
        <a:xfrm>
          <a:off x="0" y="0"/>
          <a:ext cx="0" cy="0"/>
          <a:chOff x="0" y="0"/>
          <a:chExt cx="0" cy="0"/>
        </a:xfrm>
      </p:grpSpPr>
      <p:sp>
        <p:nvSpPr>
          <p:cNvPr id="180" name="Google Shape;180;p2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タイトル付きの&#10;コンテンツ" type="objTx">
  <p:cSld name="OBJECT_WITH_CAPTION_TEXT">
    <p:spTree>
      <p:nvGrpSpPr>
        <p:cNvPr id="1" name="Shape 184"/>
        <p:cNvGrpSpPr/>
        <p:nvPr/>
      </p:nvGrpSpPr>
      <p:grpSpPr>
        <a:xfrm>
          <a:off x="0" y="0"/>
          <a:ext cx="0" cy="0"/>
          <a:chOff x="0" y="0"/>
          <a:chExt cx="0" cy="0"/>
        </a:xfrm>
      </p:grpSpPr>
      <p:sp>
        <p:nvSpPr>
          <p:cNvPr id="185" name="Google Shape;18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2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7" name="Google Shape;18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8" name="Google Shape;188;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191"/>
        <p:cNvGrpSpPr/>
        <p:nvPr/>
      </p:nvGrpSpPr>
      <p:grpSpPr>
        <a:xfrm>
          <a:off x="0" y="0"/>
          <a:ext cx="0" cy="0"/>
          <a:chOff x="0" y="0"/>
          <a:chExt cx="0" cy="0"/>
        </a:xfrm>
      </p:grpSpPr>
      <p:sp>
        <p:nvSpPr>
          <p:cNvPr id="192" name="Google Shape;19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2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94" name="Google Shape;19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5" name="Google Shape;195;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タイトルと&#10;縦書きテキスト" type="vertTx">
  <p:cSld name="VERTICAL_TEXT">
    <p:spTree>
      <p:nvGrpSpPr>
        <p:cNvPr id="1" name="Shape 198"/>
        <p:cNvGrpSpPr/>
        <p:nvPr/>
      </p:nvGrpSpPr>
      <p:grpSpPr>
        <a:xfrm>
          <a:off x="0" y="0"/>
          <a:ext cx="0" cy="0"/>
          <a:chOff x="0" y="0"/>
          <a:chExt cx="0" cy="0"/>
        </a:xfrm>
      </p:grpSpPr>
      <p:sp>
        <p:nvSpPr>
          <p:cNvPr id="199" name="Google Shape;199;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04"/>
        <p:cNvGrpSpPr/>
        <p:nvPr/>
      </p:nvGrpSpPr>
      <p:grpSpPr>
        <a:xfrm>
          <a:off x="0" y="0"/>
          <a:ext cx="0" cy="0"/>
          <a:chOff x="0" y="0"/>
          <a:chExt cx="0" cy="0"/>
        </a:xfrm>
      </p:grpSpPr>
      <p:sp>
        <p:nvSpPr>
          <p:cNvPr id="205" name="Google Shape;205;p29"/>
          <p:cNvSpPr txBox="1">
            <a:spLocks noGrp="1"/>
          </p:cNvSpPr>
          <p:nvPr>
            <p:ph type="ftr" idx="11"/>
          </p:nvPr>
        </p:nvSpPr>
        <p:spPr>
          <a:xfrm>
            <a:off x="4038600" y="6356352"/>
            <a:ext cx="4114800" cy="365125"/>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29"/>
          <p:cNvSpPr txBox="1">
            <a:spLocks noGrp="1"/>
          </p:cNvSpPr>
          <p:nvPr>
            <p:ph type="dt" idx="10"/>
          </p:nvPr>
        </p:nvSpPr>
        <p:spPr>
          <a:xfrm>
            <a:off x="838200" y="6356352"/>
            <a:ext cx="2743200"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29"/>
          <p:cNvSpPr txBox="1">
            <a:spLocks noGrp="1"/>
          </p:cNvSpPr>
          <p:nvPr>
            <p:ph type="sldNum" idx="12"/>
          </p:nvPr>
        </p:nvSpPr>
        <p:spPr>
          <a:xfrm>
            <a:off x="8610600" y="6356352"/>
            <a:ext cx="2743200"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1"/>
        <p:cNvGrpSpPr/>
        <p:nvPr/>
      </p:nvGrpSpPr>
      <p:grpSpPr>
        <a:xfrm>
          <a:off x="0" y="0"/>
          <a:ext cx="0" cy="0"/>
          <a:chOff x="0" y="0"/>
          <a:chExt cx="0" cy="0"/>
        </a:xfrm>
      </p:grpSpPr>
      <p:sp>
        <p:nvSpPr>
          <p:cNvPr id="32" name="Google Shape;32;p3"/>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sz="1800">
              <a:latin typeface="Calibri"/>
              <a:ea typeface="Calibri"/>
              <a:cs typeface="Calibri"/>
              <a:sym typeface="Calibri"/>
            </a:endParaRPr>
          </a:p>
        </p:txBody>
      </p:sp>
    </p:spTree>
    <p:extLst>
      <p:ext uri="{BB962C8B-B14F-4D97-AF65-F5344CB8AC3E}">
        <p14:creationId xmlns:p14="http://schemas.microsoft.com/office/powerpoint/2010/main" val="2523805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比較" type="twoTxTwoObj">
  <p:cSld name="比較">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
          <p:cNvSpPr txBox="1">
            <a:spLocks noGrp="1"/>
          </p:cNvSpPr>
          <p:nvPr>
            <p:ph type="body" idx="1"/>
          </p:nvPr>
        </p:nvSpPr>
        <p:spPr>
          <a:xfrm>
            <a:off x="1069848" y="2074334"/>
            <a:ext cx="4754880" cy="64008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SzPts val="1800"/>
              <a:buNone/>
              <a:defRPr sz="1800" b="0">
                <a:solidFill>
                  <a:schemeClr val="dk2"/>
                </a:solidFill>
                <a:latin typeface="Garamond"/>
                <a:ea typeface="Garamond"/>
                <a:cs typeface="Garamond"/>
                <a:sym typeface="Garamond"/>
              </a:defRPr>
            </a:lvl1pPr>
            <a:lvl2pPr marL="914400" lvl="1" indent="-228600" algn="l">
              <a:lnSpc>
                <a:spcPct val="100000"/>
              </a:lnSpc>
              <a:spcBef>
                <a:spcPts val="500"/>
              </a:spcBef>
              <a:spcAft>
                <a:spcPts val="0"/>
              </a:spcAft>
              <a:buSzPts val="1800"/>
              <a:buNone/>
              <a:defRPr sz="18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38" name="Google Shape;38;p4"/>
          <p:cNvSpPr txBox="1">
            <a:spLocks noGrp="1"/>
          </p:cNvSpPr>
          <p:nvPr>
            <p:ph type="body" idx="2"/>
          </p:nvPr>
        </p:nvSpPr>
        <p:spPr>
          <a:xfrm>
            <a:off x="1069848" y="2755898"/>
            <a:ext cx="4754880" cy="3200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39" name="Google Shape;39;p4"/>
          <p:cNvSpPr txBox="1">
            <a:spLocks noGrp="1"/>
          </p:cNvSpPr>
          <p:nvPr>
            <p:ph type="body" idx="3"/>
          </p:nvPr>
        </p:nvSpPr>
        <p:spPr>
          <a:xfrm>
            <a:off x="6373368" y="2074334"/>
            <a:ext cx="4754880" cy="64008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SzPts val="1800"/>
              <a:buNone/>
              <a:defRPr sz="1800" b="0">
                <a:solidFill>
                  <a:schemeClr val="dk2"/>
                </a:solidFill>
              </a:defRPr>
            </a:lvl1pPr>
            <a:lvl2pPr marL="914400" lvl="1" indent="-228600" algn="l">
              <a:lnSpc>
                <a:spcPct val="100000"/>
              </a:lnSpc>
              <a:spcBef>
                <a:spcPts val="500"/>
              </a:spcBef>
              <a:spcAft>
                <a:spcPts val="0"/>
              </a:spcAft>
              <a:buSzPts val="1800"/>
              <a:buNone/>
              <a:defRPr sz="18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40" name="Google Shape;40;p4"/>
          <p:cNvSpPr txBox="1">
            <a:spLocks noGrp="1"/>
          </p:cNvSpPr>
          <p:nvPr>
            <p:ph type="body" idx="4"/>
          </p:nvPr>
        </p:nvSpPr>
        <p:spPr>
          <a:xfrm>
            <a:off x="6373368" y="2756581"/>
            <a:ext cx="4754880" cy="3200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41" name="Google Shape;41;p4"/>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a:p>
        </p:txBody>
      </p:sp>
    </p:spTree>
    <p:extLst>
      <p:ext uri="{BB962C8B-B14F-4D97-AF65-F5344CB8AC3E}">
        <p14:creationId xmlns:p14="http://schemas.microsoft.com/office/powerpoint/2010/main" val="3554544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タイトルのみ" type="titleOnly">
  <p:cSld name="タイトルのみ">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5"/>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a:p>
        </p:txBody>
      </p:sp>
    </p:spTree>
    <p:extLst>
      <p:ext uri="{BB962C8B-B14F-4D97-AF65-F5344CB8AC3E}">
        <p14:creationId xmlns:p14="http://schemas.microsoft.com/office/powerpoint/2010/main" val="3796601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タイトルとコンテンツ" type="obj">
  <p:cSld name="タイトルとコンテンツ">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52" name="Google Shape;52;p6"/>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a:p>
        </p:txBody>
      </p:sp>
    </p:spTree>
    <p:extLst>
      <p:ext uri="{BB962C8B-B14F-4D97-AF65-F5344CB8AC3E}">
        <p14:creationId xmlns:p14="http://schemas.microsoft.com/office/powerpoint/2010/main" val="2733487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つのコンテンツ" type="twoObj">
  <p:cSld name="2 つのコンテンツ">
    <p:spTree>
      <p:nvGrpSpPr>
        <p:cNvPr id="1" name="Shape 55"/>
        <p:cNvGrpSpPr/>
        <p:nvPr/>
      </p:nvGrpSpPr>
      <p:grpSpPr>
        <a:xfrm>
          <a:off x="0" y="0"/>
          <a:ext cx="0" cy="0"/>
          <a:chOff x="0" y="0"/>
          <a:chExt cx="0" cy="0"/>
        </a:xfrm>
      </p:grpSpPr>
      <p:sp>
        <p:nvSpPr>
          <p:cNvPr id="56" name="Google Shape;56;p7"/>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
          <p:cNvSpPr txBox="1">
            <a:spLocks noGrp="1"/>
          </p:cNvSpPr>
          <p:nvPr>
            <p:ph type="body" idx="1"/>
          </p:nvPr>
        </p:nvSpPr>
        <p:spPr>
          <a:xfrm>
            <a:off x="1066800" y="2103120"/>
            <a:ext cx="4754880" cy="374904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58" name="Google Shape;58;p7"/>
          <p:cNvSpPr txBox="1">
            <a:spLocks noGrp="1"/>
          </p:cNvSpPr>
          <p:nvPr>
            <p:ph type="body" idx="2"/>
          </p:nvPr>
        </p:nvSpPr>
        <p:spPr>
          <a:xfrm>
            <a:off x="6370320" y="2103120"/>
            <a:ext cx="4754880" cy="374904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59" name="Google Shape;59;p7"/>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7"/>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a:p>
        </p:txBody>
      </p:sp>
    </p:spTree>
    <p:extLst>
      <p:ext uri="{BB962C8B-B14F-4D97-AF65-F5344CB8AC3E}">
        <p14:creationId xmlns:p14="http://schemas.microsoft.com/office/powerpoint/2010/main" val="2860999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52" name="Google Shape;52;p6"/>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セクション見出し" type="secHead">
  <p:cSld name="セクション見出し">
    <p:bg>
      <p:bgPr>
        <a:solidFill>
          <a:schemeClr val="lt2"/>
        </a:solidFill>
        <a:effectLst/>
      </p:bgPr>
    </p:bg>
    <p:spTree>
      <p:nvGrpSpPr>
        <p:cNvPr id="1" name="Shape 62"/>
        <p:cNvGrpSpPr/>
        <p:nvPr/>
      </p:nvGrpSpPr>
      <p:grpSpPr>
        <a:xfrm>
          <a:off x="0" y="0"/>
          <a:ext cx="0" cy="0"/>
          <a:chOff x="0" y="0"/>
          <a:chExt cx="0" cy="0"/>
        </a:xfrm>
      </p:grpSpPr>
      <p:sp>
        <p:nvSpPr>
          <p:cNvPr id="63" name="Google Shape;63;p8"/>
          <p:cNvSpPr/>
          <p:nvPr/>
        </p:nvSpPr>
        <p:spPr>
          <a:xfrm>
            <a:off x="11784" y="0"/>
            <a:ext cx="12192000" cy="6858000"/>
          </a:xfrm>
          <a:prstGeom prst="rect">
            <a:avLst/>
          </a:prstGeom>
          <a:blipFill rotWithShape="1">
            <a:blip r:embed="rId2">
              <a:alphaModFix amt="40000"/>
            </a:blip>
            <a:tile tx="-133350" ty="330200" sx="85000" sy="85000" flip="xy" algn="tl"/>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8"/>
          <p:cNvSpPr/>
          <p:nvPr/>
        </p:nvSpPr>
        <p:spPr>
          <a:xfrm>
            <a:off x="1307870" y="1267730"/>
            <a:ext cx="9576262" cy="4307950"/>
          </a:xfrm>
          <a:prstGeom prst="rect">
            <a:avLst/>
          </a:prstGeom>
          <a:solidFill>
            <a:schemeClr val="lt1"/>
          </a:solidFill>
          <a:ln>
            <a:noFill/>
          </a:ln>
          <a:effectLst>
            <a:outerShdw blurRad="50800" algn="ctr" rotWithShape="0">
              <a:srgbClr val="000000">
                <a:alpha val="6549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8"/>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8"/>
          <p:cNvSpPr/>
          <p:nvPr/>
        </p:nvSpPr>
        <p:spPr>
          <a:xfrm>
            <a:off x="5135880" y="1267730"/>
            <a:ext cx="1920240" cy="73152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7" name="Google Shape;67;p8"/>
          <p:cNvGrpSpPr/>
          <p:nvPr/>
        </p:nvGrpSpPr>
        <p:grpSpPr>
          <a:xfrm>
            <a:off x="5250180" y="1267730"/>
            <a:ext cx="1691640" cy="645295"/>
            <a:chOff x="5318306" y="1386268"/>
            <a:chExt cx="1567331" cy="645295"/>
          </a:xfrm>
        </p:grpSpPr>
        <p:cxnSp>
          <p:nvCxnSpPr>
            <p:cNvPr id="68" name="Google Shape;68;p8"/>
            <p:cNvCxnSpPr/>
            <p:nvPr/>
          </p:nvCxnSpPr>
          <p:spPr>
            <a:xfrm>
              <a:off x="5318306" y="1386268"/>
              <a:ext cx="0" cy="640080"/>
            </a:xfrm>
            <a:prstGeom prst="straightConnector1">
              <a:avLst/>
            </a:prstGeom>
            <a:solidFill>
              <a:srgbClr val="262626"/>
            </a:solidFill>
            <a:ln w="9525" cap="flat" cmpd="sng">
              <a:solidFill>
                <a:srgbClr val="7D3B12"/>
              </a:solidFill>
              <a:prstDash val="solid"/>
              <a:miter lim="800000"/>
              <a:headEnd type="none" w="sm" len="sm"/>
              <a:tailEnd type="none" w="sm" len="sm"/>
            </a:ln>
          </p:spPr>
        </p:cxnSp>
        <p:cxnSp>
          <p:nvCxnSpPr>
            <p:cNvPr id="69" name="Google Shape;69;p8"/>
            <p:cNvCxnSpPr/>
            <p:nvPr/>
          </p:nvCxnSpPr>
          <p:spPr>
            <a:xfrm>
              <a:off x="6885637" y="1386268"/>
              <a:ext cx="0" cy="640080"/>
            </a:xfrm>
            <a:prstGeom prst="straightConnector1">
              <a:avLst/>
            </a:prstGeom>
            <a:solidFill>
              <a:srgbClr val="262626"/>
            </a:solidFill>
            <a:ln w="9525" cap="flat" cmpd="sng">
              <a:solidFill>
                <a:srgbClr val="7D3B12"/>
              </a:solidFill>
              <a:prstDash val="solid"/>
              <a:miter lim="800000"/>
              <a:headEnd type="none" w="sm" len="sm"/>
              <a:tailEnd type="none" w="sm" len="sm"/>
            </a:ln>
          </p:spPr>
        </p:cxnSp>
        <p:cxnSp>
          <p:nvCxnSpPr>
            <p:cNvPr id="70" name="Google Shape;70;p8"/>
            <p:cNvCxnSpPr/>
            <p:nvPr/>
          </p:nvCxnSpPr>
          <p:spPr>
            <a:xfrm>
              <a:off x="5318306" y="2031563"/>
              <a:ext cx="1567331" cy="0"/>
            </a:xfrm>
            <a:prstGeom prst="straightConnector1">
              <a:avLst/>
            </a:prstGeom>
            <a:solidFill>
              <a:srgbClr val="262626"/>
            </a:solidFill>
            <a:ln w="9525" cap="flat" cmpd="sng">
              <a:solidFill>
                <a:srgbClr val="7D3B12"/>
              </a:solidFill>
              <a:prstDash val="solid"/>
              <a:miter lim="800000"/>
              <a:headEnd type="none" w="sm" len="sm"/>
              <a:tailEnd type="none" w="sm" len="sm"/>
            </a:ln>
          </p:spPr>
        </p:cxnSp>
      </p:grpSp>
      <p:sp>
        <p:nvSpPr>
          <p:cNvPr id="71" name="Google Shape;71;p8"/>
          <p:cNvSpPr txBox="1">
            <a:spLocks noGrp="1"/>
          </p:cNvSpPr>
          <p:nvPr>
            <p:ph type="title"/>
          </p:nvPr>
        </p:nvSpPr>
        <p:spPr>
          <a:xfrm>
            <a:off x="1563623" y="2094309"/>
            <a:ext cx="9070848" cy="2587752"/>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262626"/>
              </a:buClr>
              <a:buSzPts val="7200"/>
              <a:buFont typeface="Garamond"/>
              <a:buNone/>
              <a:defRPr sz="7200" cap="none">
                <a:solidFill>
                  <a:srgbClr val="262626"/>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8"/>
          <p:cNvSpPr txBox="1">
            <a:spLocks noGrp="1"/>
          </p:cNvSpPr>
          <p:nvPr>
            <p:ph type="body" idx="1"/>
          </p:nvPr>
        </p:nvSpPr>
        <p:spPr>
          <a:xfrm>
            <a:off x="1563624" y="4682062"/>
            <a:ext cx="9070848" cy="4572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900"/>
              </a:spcBef>
              <a:spcAft>
                <a:spcPts val="0"/>
              </a:spcAft>
              <a:buSzPts val="1600"/>
              <a:buNone/>
              <a:defRPr sz="1600">
                <a:solidFill>
                  <a:schemeClr val="dk2"/>
                </a:solidFill>
              </a:defRPr>
            </a:lvl1pPr>
            <a:lvl2pPr marL="914400" lvl="1" indent="-228600" algn="l">
              <a:lnSpc>
                <a:spcPct val="100000"/>
              </a:lnSpc>
              <a:spcBef>
                <a:spcPts val="500"/>
              </a:spcBef>
              <a:spcAft>
                <a:spcPts val="0"/>
              </a:spcAft>
              <a:buSzPts val="1600"/>
              <a:buNone/>
              <a:defRPr sz="1600">
                <a:solidFill>
                  <a:srgbClr val="888888"/>
                </a:solidFill>
              </a:defRPr>
            </a:lvl2pPr>
            <a:lvl3pPr marL="1371600" lvl="2" indent="-228600" algn="l">
              <a:lnSpc>
                <a:spcPct val="100000"/>
              </a:lnSpc>
              <a:spcBef>
                <a:spcPts val="500"/>
              </a:spcBef>
              <a:spcAft>
                <a:spcPts val="0"/>
              </a:spcAft>
              <a:buSzPts val="1600"/>
              <a:buNone/>
              <a:defRPr sz="1600">
                <a:solidFill>
                  <a:srgbClr val="888888"/>
                </a:solidFill>
              </a:defRPr>
            </a:lvl3pPr>
            <a:lvl4pPr marL="1828800" lvl="3" indent="-228600" algn="l">
              <a:lnSpc>
                <a:spcPct val="100000"/>
              </a:lnSpc>
              <a:spcBef>
                <a:spcPts val="500"/>
              </a:spcBef>
              <a:spcAft>
                <a:spcPts val="0"/>
              </a:spcAft>
              <a:buSzPts val="1400"/>
              <a:buNone/>
              <a:defRPr sz="1400">
                <a:solidFill>
                  <a:srgbClr val="888888"/>
                </a:solidFill>
              </a:defRPr>
            </a:lvl4pPr>
            <a:lvl5pPr marL="2286000" lvl="4" indent="-228600" algn="l">
              <a:lnSpc>
                <a:spcPct val="100000"/>
              </a:lnSpc>
              <a:spcBef>
                <a:spcPts val="500"/>
              </a:spcBef>
              <a:spcAft>
                <a:spcPts val="0"/>
              </a:spcAft>
              <a:buSzPts val="1400"/>
              <a:buNone/>
              <a:defRPr sz="1400">
                <a:solidFill>
                  <a:srgbClr val="888888"/>
                </a:solidFill>
              </a:defRPr>
            </a:lvl5pPr>
            <a:lvl6pPr marL="2743200" lvl="5" indent="-228600" algn="l">
              <a:lnSpc>
                <a:spcPct val="100000"/>
              </a:lnSpc>
              <a:spcBef>
                <a:spcPts val="500"/>
              </a:spcBef>
              <a:spcAft>
                <a:spcPts val="0"/>
              </a:spcAft>
              <a:buSzPts val="1400"/>
              <a:buNone/>
              <a:defRPr sz="1400">
                <a:solidFill>
                  <a:srgbClr val="888888"/>
                </a:solidFill>
              </a:defRPr>
            </a:lvl6pPr>
            <a:lvl7pPr marL="3200400" lvl="6" indent="-228600" algn="l">
              <a:lnSpc>
                <a:spcPct val="100000"/>
              </a:lnSpc>
              <a:spcBef>
                <a:spcPts val="500"/>
              </a:spcBef>
              <a:spcAft>
                <a:spcPts val="0"/>
              </a:spcAft>
              <a:buSzPts val="1400"/>
              <a:buNone/>
              <a:defRPr sz="1400">
                <a:solidFill>
                  <a:srgbClr val="888888"/>
                </a:solidFill>
              </a:defRPr>
            </a:lvl7pPr>
            <a:lvl8pPr marL="3657600" lvl="7" indent="-228600" algn="l">
              <a:lnSpc>
                <a:spcPct val="100000"/>
              </a:lnSpc>
              <a:spcBef>
                <a:spcPts val="500"/>
              </a:spcBef>
              <a:spcAft>
                <a:spcPts val="0"/>
              </a:spcAft>
              <a:buSzPts val="1400"/>
              <a:buNone/>
              <a:defRPr sz="1400">
                <a:solidFill>
                  <a:srgbClr val="888888"/>
                </a:solidFill>
              </a:defRPr>
            </a:lvl8pPr>
            <a:lvl9pPr marL="4114800" lvl="8" indent="-228600" algn="l">
              <a:lnSpc>
                <a:spcPct val="100000"/>
              </a:lnSpc>
              <a:spcBef>
                <a:spcPts val="500"/>
              </a:spcBef>
              <a:spcAft>
                <a:spcPts val="0"/>
              </a:spcAft>
              <a:buSzPts val="1400"/>
              <a:buNone/>
              <a:defRPr sz="1400">
                <a:solidFill>
                  <a:srgbClr val="888888"/>
                </a:solidFill>
              </a:defRPr>
            </a:lvl9pPr>
          </a:lstStyle>
          <a:p>
            <a:endParaRPr/>
          </a:p>
        </p:txBody>
      </p:sp>
      <p:sp>
        <p:nvSpPr>
          <p:cNvPr id="73" name="Google Shape;73;p8"/>
          <p:cNvSpPr txBox="1">
            <a:spLocks noGrp="1"/>
          </p:cNvSpPr>
          <p:nvPr>
            <p:ph type="dt" idx="10"/>
          </p:nvPr>
        </p:nvSpPr>
        <p:spPr>
          <a:xfrm>
            <a:off x="5321808" y="1344502"/>
            <a:ext cx="1554480" cy="530352"/>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1300">
                <a:solidFill>
                  <a:srgbClr val="FFFFFF"/>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
          <p:cNvSpPr txBox="1">
            <a:spLocks noGrp="1"/>
          </p:cNvSpPr>
          <p:nvPr>
            <p:ph type="ftr" idx="11"/>
          </p:nvPr>
        </p:nvSpPr>
        <p:spPr>
          <a:xfrm>
            <a:off x="1453896" y="5212080"/>
            <a:ext cx="5907024" cy="228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8"/>
          <p:cNvSpPr txBox="1">
            <a:spLocks noGrp="1"/>
          </p:cNvSpPr>
          <p:nvPr>
            <p:ph type="sldNum" idx="12"/>
          </p:nvPr>
        </p:nvSpPr>
        <p:spPr>
          <a:xfrm>
            <a:off x="8604504" y="5212080"/>
            <a:ext cx="2112264" cy="2286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a:p>
        </p:txBody>
      </p:sp>
    </p:spTree>
    <p:extLst>
      <p:ext uri="{BB962C8B-B14F-4D97-AF65-F5344CB8AC3E}">
        <p14:creationId xmlns:p14="http://schemas.microsoft.com/office/powerpoint/2010/main" val="4164164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タイトル付きのコンテンツ" type="objTx">
  <p:cSld name="タイトル付きのコンテンツ">
    <p:spTree>
      <p:nvGrpSpPr>
        <p:cNvPr id="1" name="Shape 76"/>
        <p:cNvGrpSpPr/>
        <p:nvPr/>
      </p:nvGrpSpPr>
      <p:grpSpPr>
        <a:xfrm>
          <a:off x="0" y="0"/>
          <a:ext cx="0" cy="0"/>
          <a:chOff x="0" y="0"/>
          <a:chExt cx="0" cy="0"/>
        </a:xfrm>
      </p:grpSpPr>
      <p:sp>
        <p:nvSpPr>
          <p:cNvPr id="77" name="Google Shape;77;p9"/>
          <p:cNvSpPr/>
          <p:nvPr/>
        </p:nvSpPr>
        <p:spPr>
          <a:xfrm>
            <a:off x="9020386" y="237744"/>
            <a:ext cx="2926080" cy="6382512"/>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9"/>
          <p:cNvSpPr txBox="1">
            <a:spLocks noGrp="1"/>
          </p:cNvSpPr>
          <p:nvPr>
            <p:ph type="title"/>
          </p:nvPr>
        </p:nvSpPr>
        <p:spPr>
          <a:xfrm>
            <a:off x="9296400" y="607392"/>
            <a:ext cx="2430780" cy="164592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800"/>
              <a:buFont typeface="Garamond"/>
              <a:buNone/>
              <a:defRPr sz="2800" b="0" cap="none">
                <a:solidFill>
                  <a:schemeClr val="dk1"/>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9"/>
          <p:cNvSpPr txBox="1">
            <a:spLocks noGrp="1"/>
          </p:cNvSpPr>
          <p:nvPr>
            <p:ph type="body" idx="1"/>
          </p:nvPr>
        </p:nvSpPr>
        <p:spPr>
          <a:xfrm>
            <a:off x="685800" y="609600"/>
            <a:ext cx="7772400" cy="5334000"/>
          </a:xfrm>
          <a:prstGeom prst="rect">
            <a:avLst/>
          </a:prstGeom>
          <a:noFill/>
          <a:ln>
            <a:noFill/>
          </a:ln>
        </p:spPr>
        <p:txBody>
          <a:bodyPr spcFirstLastPara="1" wrap="square" lIns="91425" tIns="45700" rIns="91425" bIns="45700" anchor="t" anchorCtr="0">
            <a:noAutofit/>
          </a:bodyPr>
          <a:lstStyle>
            <a:lvl1pPr marL="457200" lvl="0" indent="-349250" algn="l">
              <a:lnSpc>
                <a:spcPct val="100000"/>
              </a:lnSpc>
              <a:spcBef>
                <a:spcPts val="900"/>
              </a:spcBef>
              <a:spcAft>
                <a:spcPts val="0"/>
              </a:spcAft>
              <a:buSzPts val="1900"/>
              <a:buChar char="◦"/>
              <a:defRPr sz="19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80" name="Google Shape;80;p9"/>
          <p:cNvSpPr txBox="1">
            <a:spLocks noGrp="1"/>
          </p:cNvSpPr>
          <p:nvPr>
            <p:ph type="body" idx="2"/>
          </p:nvPr>
        </p:nvSpPr>
        <p:spPr>
          <a:xfrm>
            <a:off x="9296400" y="2286000"/>
            <a:ext cx="2430780" cy="35052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800"/>
              </a:spcBef>
              <a:spcAft>
                <a:spcPts val="0"/>
              </a:spcAft>
              <a:buSzPts val="1400"/>
              <a:buNone/>
              <a:defRPr sz="1400">
                <a:solidFill>
                  <a:schemeClr val="dk1"/>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81" name="Google Shape;81;p9"/>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
          <p:cNvSpPr txBox="1">
            <a:spLocks noGrp="1"/>
          </p:cNvSpPr>
          <p:nvPr>
            <p:ph type="sldNum" idx="12"/>
          </p:nvPr>
        </p:nvSpPr>
        <p:spPr>
          <a:xfrm>
            <a:off x="10396728" y="6227064"/>
            <a:ext cx="1463040" cy="256032"/>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a:p>
        </p:txBody>
      </p:sp>
      <p:sp>
        <p:nvSpPr>
          <p:cNvPr id="84" name="Google Shape;84;p9"/>
          <p:cNvSpPr/>
          <p:nvPr/>
        </p:nvSpPr>
        <p:spPr>
          <a:xfrm>
            <a:off x="9157546" y="374904"/>
            <a:ext cx="2651760"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86417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タイトル付きの図" type="picTx">
  <p:cSld name="タイトル付きの図">
    <p:spTree>
      <p:nvGrpSpPr>
        <p:cNvPr id="1" name="Shape 85"/>
        <p:cNvGrpSpPr/>
        <p:nvPr/>
      </p:nvGrpSpPr>
      <p:grpSpPr>
        <a:xfrm>
          <a:off x="0" y="0"/>
          <a:ext cx="0" cy="0"/>
          <a:chOff x="0" y="0"/>
          <a:chExt cx="0" cy="0"/>
        </a:xfrm>
      </p:grpSpPr>
      <p:sp>
        <p:nvSpPr>
          <p:cNvPr id="86" name="Google Shape;86;p10"/>
          <p:cNvSpPr/>
          <p:nvPr/>
        </p:nvSpPr>
        <p:spPr>
          <a:xfrm>
            <a:off x="9020386" y="237744"/>
            <a:ext cx="2926080" cy="6382512"/>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0"/>
          <p:cNvSpPr txBox="1">
            <a:spLocks noGrp="1"/>
          </p:cNvSpPr>
          <p:nvPr>
            <p:ph type="title"/>
          </p:nvPr>
        </p:nvSpPr>
        <p:spPr>
          <a:xfrm>
            <a:off x="9296400" y="603504"/>
            <a:ext cx="2432304" cy="164592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800"/>
              <a:buFont typeface="Garamond"/>
              <a:buNone/>
              <a:defRPr sz="2800" b="0">
                <a:solidFill>
                  <a:schemeClr val="dk1"/>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0"/>
          <p:cNvSpPr>
            <a:spLocks noGrp="1"/>
          </p:cNvSpPr>
          <p:nvPr>
            <p:ph type="pic" idx="2"/>
          </p:nvPr>
        </p:nvSpPr>
        <p:spPr>
          <a:xfrm>
            <a:off x="228599" y="237744"/>
            <a:ext cx="8531352" cy="6382512"/>
          </a:xfrm>
          <a:prstGeom prst="rect">
            <a:avLst/>
          </a:prstGeom>
          <a:solidFill>
            <a:srgbClr val="BFB9B9"/>
          </a:solidFill>
          <a:ln>
            <a:noFill/>
          </a:ln>
        </p:spPr>
        <p:txBody>
          <a:bodyPr spcFirstLastPara="1" wrap="square" lIns="91425" tIns="45700" rIns="91425" bIns="45700" anchor="t" anchorCtr="0">
            <a:noAutofit/>
          </a:bodyPr>
          <a:lstStyle>
            <a:lvl1pPr marR="0" lvl="0" algn="l" rtl="0">
              <a:lnSpc>
                <a:spcPct val="100000"/>
              </a:lnSpc>
              <a:spcBef>
                <a:spcPts val="900"/>
              </a:spcBef>
              <a:spcAft>
                <a:spcPts val="0"/>
              </a:spcAft>
              <a:buClr>
                <a:srgbClr val="262626"/>
              </a:buClr>
              <a:buSzPts val="3200"/>
              <a:buFont typeface="Garamond"/>
              <a:buNone/>
              <a:defRPr sz="3200" b="0" i="0" u="none" strike="noStrike" cap="none">
                <a:solidFill>
                  <a:schemeClr val="dk1"/>
                </a:solidFill>
                <a:latin typeface="Garamond"/>
                <a:ea typeface="Garamond"/>
                <a:cs typeface="Garamond"/>
                <a:sym typeface="Garamond"/>
              </a:defRPr>
            </a:lvl1pPr>
            <a:lvl2pPr marR="0" lvl="1" algn="l" rtl="0">
              <a:lnSpc>
                <a:spcPct val="100000"/>
              </a:lnSpc>
              <a:spcBef>
                <a:spcPts val="500"/>
              </a:spcBef>
              <a:spcAft>
                <a:spcPts val="0"/>
              </a:spcAft>
              <a:buClr>
                <a:srgbClr val="262626"/>
              </a:buClr>
              <a:buSzPts val="2800"/>
              <a:buFont typeface="Garamond"/>
              <a:buNone/>
              <a:defRPr sz="2800" b="0" i="0" u="none" strike="noStrike" cap="none">
                <a:solidFill>
                  <a:schemeClr val="dk1"/>
                </a:solidFill>
                <a:latin typeface="Garamond"/>
                <a:ea typeface="Garamond"/>
                <a:cs typeface="Garamond"/>
                <a:sym typeface="Garamond"/>
              </a:defRPr>
            </a:lvl2pPr>
            <a:lvl3pPr marR="0" lvl="2" algn="l" rtl="0">
              <a:lnSpc>
                <a:spcPct val="100000"/>
              </a:lnSpc>
              <a:spcBef>
                <a:spcPts val="500"/>
              </a:spcBef>
              <a:spcAft>
                <a:spcPts val="0"/>
              </a:spcAft>
              <a:buClr>
                <a:srgbClr val="262626"/>
              </a:buClr>
              <a:buSzPts val="2400"/>
              <a:buFont typeface="Garamond"/>
              <a:buNone/>
              <a:defRPr sz="2400" b="0" i="0" u="none" strike="noStrike" cap="none">
                <a:solidFill>
                  <a:schemeClr val="dk1"/>
                </a:solidFill>
                <a:latin typeface="Garamond"/>
                <a:ea typeface="Garamond"/>
                <a:cs typeface="Garamond"/>
                <a:sym typeface="Garamond"/>
              </a:defRPr>
            </a:lvl3pPr>
            <a:lvl4pPr marR="0" lvl="3" algn="l" rtl="0">
              <a:lnSpc>
                <a:spcPct val="100000"/>
              </a:lnSpc>
              <a:spcBef>
                <a:spcPts val="500"/>
              </a:spcBef>
              <a:spcAft>
                <a:spcPts val="0"/>
              </a:spcAft>
              <a:buClr>
                <a:srgbClr val="262626"/>
              </a:buClr>
              <a:buSzPts val="2000"/>
              <a:buFont typeface="Garamond"/>
              <a:buNone/>
              <a:defRPr sz="2000" b="0" i="0" u="none" strike="noStrike" cap="none">
                <a:solidFill>
                  <a:schemeClr val="dk1"/>
                </a:solidFill>
                <a:latin typeface="Garamond"/>
                <a:ea typeface="Garamond"/>
                <a:cs typeface="Garamond"/>
                <a:sym typeface="Garamond"/>
              </a:defRPr>
            </a:lvl4pPr>
            <a:lvl5pPr marR="0" lvl="4" algn="l" rtl="0">
              <a:lnSpc>
                <a:spcPct val="100000"/>
              </a:lnSpc>
              <a:spcBef>
                <a:spcPts val="500"/>
              </a:spcBef>
              <a:spcAft>
                <a:spcPts val="0"/>
              </a:spcAft>
              <a:buClr>
                <a:srgbClr val="262626"/>
              </a:buClr>
              <a:buSzPts val="2000"/>
              <a:buFont typeface="Garamond"/>
              <a:buNone/>
              <a:defRPr sz="2000" b="0" i="0" u="none" strike="noStrike" cap="none">
                <a:solidFill>
                  <a:schemeClr val="dk1"/>
                </a:solidFill>
                <a:latin typeface="Garamond"/>
                <a:ea typeface="Garamond"/>
                <a:cs typeface="Garamond"/>
                <a:sym typeface="Garamond"/>
              </a:defRPr>
            </a:lvl5pPr>
            <a:lvl6pPr marR="0" lvl="5" algn="l" rtl="0">
              <a:lnSpc>
                <a:spcPct val="100000"/>
              </a:lnSpc>
              <a:spcBef>
                <a:spcPts val="500"/>
              </a:spcBef>
              <a:spcAft>
                <a:spcPts val="0"/>
              </a:spcAft>
              <a:buClr>
                <a:srgbClr val="262626"/>
              </a:buClr>
              <a:buSzPts val="2000"/>
              <a:buFont typeface="Garamond"/>
              <a:buNone/>
              <a:defRPr sz="2000" b="0" i="0" u="none" strike="noStrike" cap="none">
                <a:solidFill>
                  <a:schemeClr val="dk1"/>
                </a:solidFill>
                <a:latin typeface="Garamond"/>
                <a:ea typeface="Garamond"/>
                <a:cs typeface="Garamond"/>
                <a:sym typeface="Garamond"/>
              </a:defRPr>
            </a:lvl6pPr>
            <a:lvl7pPr marR="0" lvl="6" algn="l" rtl="0">
              <a:lnSpc>
                <a:spcPct val="100000"/>
              </a:lnSpc>
              <a:spcBef>
                <a:spcPts val="500"/>
              </a:spcBef>
              <a:spcAft>
                <a:spcPts val="0"/>
              </a:spcAft>
              <a:buClr>
                <a:srgbClr val="262626"/>
              </a:buClr>
              <a:buSzPts val="2000"/>
              <a:buFont typeface="Garamond"/>
              <a:buNone/>
              <a:defRPr sz="2000" b="0" i="0" u="none" strike="noStrike" cap="none">
                <a:solidFill>
                  <a:schemeClr val="dk1"/>
                </a:solidFill>
                <a:latin typeface="Garamond"/>
                <a:ea typeface="Garamond"/>
                <a:cs typeface="Garamond"/>
                <a:sym typeface="Garamond"/>
              </a:defRPr>
            </a:lvl7pPr>
            <a:lvl8pPr marR="0" lvl="7" algn="l" rtl="0">
              <a:lnSpc>
                <a:spcPct val="100000"/>
              </a:lnSpc>
              <a:spcBef>
                <a:spcPts val="500"/>
              </a:spcBef>
              <a:spcAft>
                <a:spcPts val="0"/>
              </a:spcAft>
              <a:buClr>
                <a:srgbClr val="262626"/>
              </a:buClr>
              <a:buSzPts val="2000"/>
              <a:buFont typeface="Garamond"/>
              <a:buNone/>
              <a:defRPr sz="2000" b="0" i="0" u="none" strike="noStrike" cap="none">
                <a:solidFill>
                  <a:schemeClr val="dk1"/>
                </a:solidFill>
                <a:latin typeface="Garamond"/>
                <a:ea typeface="Garamond"/>
                <a:cs typeface="Garamond"/>
                <a:sym typeface="Garamond"/>
              </a:defRPr>
            </a:lvl8pPr>
            <a:lvl9pPr marR="0" lvl="8" algn="l" rtl="0">
              <a:lnSpc>
                <a:spcPct val="100000"/>
              </a:lnSpc>
              <a:spcBef>
                <a:spcPts val="500"/>
              </a:spcBef>
              <a:spcAft>
                <a:spcPts val="0"/>
              </a:spcAft>
              <a:buClr>
                <a:srgbClr val="262626"/>
              </a:buClr>
              <a:buSzPts val="2000"/>
              <a:buFont typeface="Garamond"/>
              <a:buNone/>
              <a:defRPr sz="2000" b="0" i="0" u="none" strike="noStrike" cap="none">
                <a:solidFill>
                  <a:schemeClr val="dk1"/>
                </a:solidFill>
                <a:latin typeface="Garamond"/>
                <a:ea typeface="Garamond"/>
                <a:cs typeface="Garamond"/>
                <a:sym typeface="Garamond"/>
              </a:defRPr>
            </a:lvl9pPr>
          </a:lstStyle>
          <a:p>
            <a:endParaRPr/>
          </a:p>
        </p:txBody>
      </p:sp>
      <p:sp>
        <p:nvSpPr>
          <p:cNvPr id="89" name="Google Shape;89;p10"/>
          <p:cNvSpPr txBox="1">
            <a:spLocks noGrp="1"/>
          </p:cNvSpPr>
          <p:nvPr>
            <p:ph type="body" idx="1"/>
          </p:nvPr>
        </p:nvSpPr>
        <p:spPr>
          <a:xfrm>
            <a:off x="9296400" y="2286000"/>
            <a:ext cx="2432304" cy="3502152"/>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800"/>
              </a:spcBef>
              <a:spcAft>
                <a:spcPts val="0"/>
              </a:spcAft>
              <a:buSzPts val="1400"/>
              <a:buNone/>
              <a:defRPr sz="1400">
                <a:solidFill>
                  <a:schemeClr val="dk1"/>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90" name="Google Shape;90;p10"/>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0"/>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sz="1000">
                <a:solidFill>
                  <a:srgbClr val="FFFFFF"/>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0"/>
          <p:cNvSpPr txBox="1">
            <a:spLocks noGrp="1"/>
          </p:cNvSpPr>
          <p:nvPr>
            <p:ph type="sldNum" idx="12"/>
          </p:nvPr>
        </p:nvSpPr>
        <p:spPr>
          <a:xfrm>
            <a:off x="10396728" y="6227064"/>
            <a:ext cx="1463040" cy="256032"/>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a:p>
        </p:txBody>
      </p:sp>
      <p:sp>
        <p:nvSpPr>
          <p:cNvPr id="93" name="Google Shape;93;p10"/>
          <p:cNvSpPr/>
          <p:nvPr/>
        </p:nvSpPr>
        <p:spPr>
          <a:xfrm>
            <a:off x="9157546" y="374904"/>
            <a:ext cx="2651760"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46990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タイトルと縦書きテキスト">
    <p:spTree>
      <p:nvGrpSpPr>
        <p:cNvPr id="1" name="Shape 94"/>
        <p:cNvGrpSpPr/>
        <p:nvPr/>
      </p:nvGrpSpPr>
      <p:grpSpPr>
        <a:xfrm>
          <a:off x="0" y="0"/>
          <a:ext cx="0" cy="0"/>
          <a:chOff x="0" y="0"/>
          <a:chExt cx="0" cy="0"/>
        </a:xfrm>
      </p:grpSpPr>
      <p:sp>
        <p:nvSpPr>
          <p:cNvPr id="95" name="Google Shape;95;p1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1"/>
          <p:cNvSpPr txBox="1">
            <a:spLocks noGrp="1"/>
          </p:cNvSpPr>
          <p:nvPr>
            <p:ph type="body" idx="1"/>
          </p:nvPr>
        </p:nvSpPr>
        <p:spPr>
          <a:xfrm rot="5400000">
            <a:off x="4130040" y="-960120"/>
            <a:ext cx="3931920" cy="10058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97" name="Google Shape;97;p11"/>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1"/>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1"/>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a:p>
        </p:txBody>
      </p:sp>
    </p:spTree>
    <p:extLst>
      <p:ext uri="{BB962C8B-B14F-4D97-AF65-F5344CB8AC3E}">
        <p14:creationId xmlns:p14="http://schemas.microsoft.com/office/powerpoint/2010/main" val="488582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縦書きタイトルと&#10;縦書きテキスト">
    <p:spTree>
      <p:nvGrpSpPr>
        <p:cNvPr id="1" name="Shape 100"/>
        <p:cNvGrpSpPr/>
        <p:nvPr/>
      </p:nvGrpSpPr>
      <p:grpSpPr>
        <a:xfrm>
          <a:off x="0" y="0"/>
          <a:ext cx="0" cy="0"/>
          <a:chOff x="0" y="0"/>
          <a:chExt cx="0" cy="0"/>
        </a:xfrm>
      </p:grpSpPr>
      <p:sp>
        <p:nvSpPr>
          <p:cNvPr id="101" name="Google Shape;101;p12"/>
          <p:cNvSpPr txBox="1">
            <a:spLocks noGrp="1"/>
          </p:cNvSpPr>
          <p:nvPr>
            <p:ph type="title"/>
          </p:nvPr>
        </p:nvSpPr>
        <p:spPr>
          <a:xfrm rot="5400000">
            <a:off x="7543800" y="2209800"/>
            <a:ext cx="5257800" cy="2362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2"/>
          <p:cNvSpPr txBox="1">
            <a:spLocks noGrp="1"/>
          </p:cNvSpPr>
          <p:nvPr>
            <p:ph type="body" idx="1"/>
          </p:nvPr>
        </p:nvSpPr>
        <p:spPr>
          <a:xfrm rot="5400000">
            <a:off x="2247900" y="-647700"/>
            <a:ext cx="5257800" cy="8077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03" name="Google Shape;103;p12"/>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2"/>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2"/>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a:p>
        </p:txBody>
      </p:sp>
    </p:spTree>
    <p:extLst>
      <p:ext uri="{BB962C8B-B14F-4D97-AF65-F5344CB8AC3E}">
        <p14:creationId xmlns:p14="http://schemas.microsoft.com/office/powerpoint/2010/main" val="1610491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obj">
  <p:cSld name="Title Only">
    <p:spTree>
      <p:nvGrpSpPr>
        <p:cNvPr id="1" name="Shape 218"/>
        <p:cNvGrpSpPr/>
        <p:nvPr/>
      </p:nvGrpSpPr>
      <p:grpSpPr>
        <a:xfrm>
          <a:off x="0" y="0"/>
          <a:ext cx="0" cy="0"/>
          <a:chOff x="0" y="0"/>
          <a:chExt cx="0" cy="0"/>
        </a:xfrm>
      </p:grpSpPr>
      <p:sp>
        <p:nvSpPr>
          <p:cNvPr id="219" name="Google Shape;219;p32"/>
          <p:cNvSpPr txBox="1">
            <a:spLocks noGrp="1"/>
          </p:cNvSpPr>
          <p:nvPr>
            <p:ph type="title"/>
          </p:nvPr>
        </p:nvSpPr>
        <p:spPr>
          <a:xfrm>
            <a:off x="9992868" y="265557"/>
            <a:ext cx="1591309" cy="69659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4400" b="0" i="0">
                <a:solidFill>
                  <a:srgbClr val="C55A1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32"/>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32"/>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32"/>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extLst>
      <p:ext uri="{BB962C8B-B14F-4D97-AF65-F5344CB8AC3E}">
        <p14:creationId xmlns:p14="http://schemas.microsoft.com/office/powerpoint/2010/main" val="3174435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55"/>
        <p:cNvGrpSpPr/>
        <p:nvPr/>
      </p:nvGrpSpPr>
      <p:grpSpPr>
        <a:xfrm>
          <a:off x="0" y="0"/>
          <a:ext cx="0" cy="0"/>
          <a:chOff x="0" y="0"/>
          <a:chExt cx="0" cy="0"/>
        </a:xfrm>
      </p:grpSpPr>
      <p:sp>
        <p:nvSpPr>
          <p:cNvPr id="56" name="Google Shape;56;p7"/>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
          <p:cNvSpPr txBox="1">
            <a:spLocks noGrp="1"/>
          </p:cNvSpPr>
          <p:nvPr>
            <p:ph type="body" idx="1"/>
          </p:nvPr>
        </p:nvSpPr>
        <p:spPr>
          <a:xfrm>
            <a:off x="1066800" y="2103120"/>
            <a:ext cx="4754880" cy="374904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58" name="Google Shape;58;p7"/>
          <p:cNvSpPr txBox="1">
            <a:spLocks noGrp="1"/>
          </p:cNvSpPr>
          <p:nvPr>
            <p:ph type="body" idx="2"/>
          </p:nvPr>
        </p:nvSpPr>
        <p:spPr>
          <a:xfrm>
            <a:off x="6370320" y="2103120"/>
            <a:ext cx="4754880" cy="374904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59" name="Google Shape;59;p7"/>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7"/>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セクション見出し" type="secHead">
  <p:cSld name="SECTION_HEADER">
    <p:bg>
      <p:bgPr>
        <a:solidFill>
          <a:schemeClr val="lt2"/>
        </a:solidFill>
        <a:effectLst/>
      </p:bgPr>
    </p:bg>
    <p:spTree>
      <p:nvGrpSpPr>
        <p:cNvPr id="1" name="Shape 62"/>
        <p:cNvGrpSpPr/>
        <p:nvPr/>
      </p:nvGrpSpPr>
      <p:grpSpPr>
        <a:xfrm>
          <a:off x="0" y="0"/>
          <a:ext cx="0" cy="0"/>
          <a:chOff x="0" y="0"/>
          <a:chExt cx="0" cy="0"/>
        </a:xfrm>
      </p:grpSpPr>
      <p:sp>
        <p:nvSpPr>
          <p:cNvPr id="63" name="Google Shape;63;p8"/>
          <p:cNvSpPr/>
          <p:nvPr/>
        </p:nvSpPr>
        <p:spPr>
          <a:xfrm>
            <a:off x="11784" y="0"/>
            <a:ext cx="12192000" cy="6858000"/>
          </a:xfrm>
          <a:prstGeom prst="rect">
            <a:avLst/>
          </a:prstGeom>
          <a:blipFill rotWithShape="1">
            <a:blip r:embed="rId2">
              <a:alphaModFix amt="40000"/>
            </a:blip>
            <a:tile tx="-133350" ty="330200" sx="85000" sy="85000" flip="xy" algn="tl"/>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8"/>
          <p:cNvSpPr/>
          <p:nvPr/>
        </p:nvSpPr>
        <p:spPr>
          <a:xfrm>
            <a:off x="1307870" y="1267730"/>
            <a:ext cx="9576262" cy="4307950"/>
          </a:xfrm>
          <a:prstGeom prst="rect">
            <a:avLst/>
          </a:prstGeom>
          <a:solidFill>
            <a:schemeClr val="lt1"/>
          </a:solidFill>
          <a:ln>
            <a:noFill/>
          </a:ln>
          <a:effectLst>
            <a:outerShdw blurRad="50800" algn="ctr" rotWithShape="0">
              <a:srgbClr val="000000">
                <a:alpha val="6549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8"/>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8"/>
          <p:cNvSpPr/>
          <p:nvPr/>
        </p:nvSpPr>
        <p:spPr>
          <a:xfrm>
            <a:off x="5135880" y="1267730"/>
            <a:ext cx="1920240" cy="73152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7" name="Google Shape;67;p8"/>
          <p:cNvGrpSpPr/>
          <p:nvPr/>
        </p:nvGrpSpPr>
        <p:grpSpPr>
          <a:xfrm>
            <a:off x="5250180" y="1267730"/>
            <a:ext cx="1691640" cy="645295"/>
            <a:chOff x="5318306" y="1386268"/>
            <a:chExt cx="1567331" cy="645295"/>
          </a:xfrm>
        </p:grpSpPr>
        <p:cxnSp>
          <p:nvCxnSpPr>
            <p:cNvPr id="68" name="Google Shape;68;p8"/>
            <p:cNvCxnSpPr/>
            <p:nvPr/>
          </p:nvCxnSpPr>
          <p:spPr>
            <a:xfrm>
              <a:off x="5318306" y="1386268"/>
              <a:ext cx="0" cy="640080"/>
            </a:xfrm>
            <a:prstGeom prst="straightConnector1">
              <a:avLst/>
            </a:prstGeom>
            <a:solidFill>
              <a:srgbClr val="262626"/>
            </a:solidFill>
            <a:ln w="9525" cap="flat" cmpd="sng">
              <a:solidFill>
                <a:srgbClr val="7D3B12"/>
              </a:solidFill>
              <a:prstDash val="solid"/>
              <a:miter lim="800000"/>
              <a:headEnd type="none" w="sm" len="sm"/>
              <a:tailEnd type="none" w="sm" len="sm"/>
            </a:ln>
          </p:spPr>
        </p:cxnSp>
        <p:cxnSp>
          <p:nvCxnSpPr>
            <p:cNvPr id="69" name="Google Shape;69;p8"/>
            <p:cNvCxnSpPr/>
            <p:nvPr/>
          </p:nvCxnSpPr>
          <p:spPr>
            <a:xfrm>
              <a:off x="6885637" y="1386268"/>
              <a:ext cx="0" cy="640080"/>
            </a:xfrm>
            <a:prstGeom prst="straightConnector1">
              <a:avLst/>
            </a:prstGeom>
            <a:solidFill>
              <a:srgbClr val="262626"/>
            </a:solidFill>
            <a:ln w="9525" cap="flat" cmpd="sng">
              <a:solidFill>
                <a:srgbClr val="7D3B12"/>
              </a:solidFill>
              <a:prstDash val="solid"/>
              <a:miter lim="800000"/>
              <a:headEnd type="none" w="sm" len="sm"/>
              <a:tailEnd type="none" w="sm" len="sm"/>
            </a:ln>
          </p:spPr>
        </p:cxnSp>
        <p:cxnSp>
          <p:nvCxnSpPr>
            <p:cNvPr id="70" name="Google Shape;70;p8"/>
            <p:cNvCxnSpPr/>
            <p:nvPr/>
          </p:nvCxnSpPr>
          <p:spPr>
            <a:xfrm>
              <a:off x="5318306" y="2031563"/>
              <a:ext cx="1567331" cy="0"/>
            </a:xfrm>
            <a:prstGeom prst="straightConnector1">
              <a:avLst/>
            </a:prstGeom>
            <a:solidFill>
              <a:srgbClr val="262626"/>
            </a:solidFill>
            <a:ln w="9525" cap="flat" cmpd="sng">
              <a:solidFill>
                <a:srgbClr val="7D3B12"/>
              </a:solidFill>
              <a:prstDash val="solid"/>
              <a:miter lim="800000"/>
              <a:headEnd type="none" w="sm" len="sm"/>
              <a:tailEnd type="none" w="sm" len="sm"/>
            </a:ln>
          </p:spPr>
        </p:cxnSp>
      </p:grpSp>
      <p:sp>
        <p:nvSpPr>
          <p:cNvPr id="71" name="Google Shape;71;p8"/>
          <p:cNvSpPr txBox="1">
            <a:spLocks noGrp="1"/>
          </p:cNvSpPr>
          <p:nvPr>
            <p:ph type="title"/>
          </p:nvPr>
        </p:nvSpPr>
        <p:spPr>
          <a:xfrm>
            <a:off x="1563623" y="2094309"/>
            <a:ext cx="9070848" cy="2587752"/>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262626"/>
              </a:buClr>
              <a:buSzPts val="7200"/>
              <a:buFont typeface="Garamond"/>
              <a:buNone/>
              <a:defRPr sz="7200" cap="none">
                <a:solidFill>
                  <a:srgbClr val="262626"/>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8"/>
          <p:cNvSpPr txBox="1">
            <a:spLocks noGrp="1"/>
          </p:cNvSpPr>
          <p:nvPr>
            <p:ph type="body" idx="1"/>
          </p:nvPr>
        </p:nvSpPr>
        <p:spPr>
          <a:xfrm>
            <a:off x="1563624" y="4682062"/>
            <a:ext cx="9070848" cy="4572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900"/>
              </a:spcBef>
              <a:spcAft>
                <a:spcPts val="0"/>
              </a:spcAft>
              <a:buSzPts val="1600"/>
              <a:buNone/>
              <a:defRPr sz="1600">
                <a:solidFill>
                  <a:schemeClr val="dk2"/>
                </a:solidFill>
              </a:defRPr>
            </a:lvl1pPr>
            <a:lvl2pPr marL="914400" lvl="1" indent="-228600" algn="l">
              <a:lnSpc>
                <a:spcPct val="100000"/>
              </a:lnSpc>
              <a:spcBef>
                <a:spcPts val="500"/>
              </a:spcBef>
              <a:spcAft>
                <a:spcPts val="0"/>
              </a:spcAft>
              <a:buSzPts val="1600"/>
              <a:buNone/>
              <a:defRPr sz="1600">
                <a:solidFill>
                  <a:srgbClr val="888888"/>
                </a:solidFill>
              </a:defRPr>
            </a:lvl2pPr>
            <a:lvl3pPr marL="1371600" lvl="2" indent="-228600" algn="l">
              <a:lnSpc>
                <a:spcPct val="100000"/>
              </a:lnSpc>
              <a:spcBef>
                <a:spcPts val="500"/>
              </a:spcBef>
              <a:spcAft>
                <a:spcPts val="0"/>
              </a:spcAft>
              <a:buSzPts val="1600"/>
              <a:buNone/>
              <a:defRPr sz="1600">
                <a:solidFill>
                  <a:srgbClr val="888888"/>
                </a:solidFill>
              </a:defRPr>
            </a:lvl3pPr>
            <a:lvl4pPr marL="1828800" lvl="3" indent="-228600" algn="l">
              <a:lnSpc>
                <a:spcPct val="100000"/>
              </a:lnSpc>
              <a:spcBef>
                <a:spcPts val="500"/>
              </a:spcBef>
              <a:spcAft>
                <a:spcPts val="0"/>
              </a:spcAft>
              <a:buSzPts val="1400"/>
              <a:buNone/>
              <a:defRPr sz="1400">
                <a:solidFill>
                  <a:srgbClr val="888888"/>
                </a:solidFill>
              </a:defRPr>
            </a:lvl4pPr>
            <a:lvl5pPr marL="2286000" lvl="4" indent="-228600" algn="l">
              <a:lnSpc>
                <a:spcPct val="100000"/>
              </a:lnSpc>
              <a:spcBef>
                <a:spcPts val="500"/>
              </a:spcBef>
              <a:spcAft>
                <a:spcPts val="0"/>
              </a:spcAft>
              <a:buSzPts val="1400"/>
              <a:buNone/>
              <a:defRPr sz="1400">
                <a:solidFill>
                  <a:srgbClr val="888888"/>
                </a:solidFill>
              </a:defRPr>
            </a:lvl5pPr>
            <a:lvl6pPr marL="2743200" lvl="5" indent="-228600" algn="l">
              <a:lnSpc>
                <a:spcPct val="100000"/>
              </a:lnSpc>
              <a:spcBef>
                <a:spcPts val="500"/>
              </a:spcBef>
              <a:spcAft>
                <a:spcPts val="0"/>
              </a:spcAft>
              <a:buSzPts val="1400"/>
              <a:buNone/>
              <a:defRPr sz="1400">
                <a:solidFill>
                  <a:srgbClr val="888888"/>
                </a:solidFill>
              </a:defRPr>
            </a:lvl6pPr>
            <a:lvl7pPr marL="3200400" lvl="6" indent="-228600" algn="l">
              <a:lnSpc>
                <a:spcPct val="100000"/>
              </a:lnSpc>
              <a:spcBef>
                <a:spcPts val="500"/>
              </a:spcBef>
              <a:spcAft>
                <a:spcPts val="0"/>
              </a:spcAft>
              <a:buSzPts val="1400"/>
              <a:buNone/>
              <a:defRPr sz="1400">
                <a:solidFill>
                  <a:srgbClr val="888888"/>
                </a:solidFill>
              </a:defRPr>
            </a:lvl7pPr>
            <a:lvl8pPr marL="3657600" lvl="7" indent="-228600" algn="l">
              <a:lnSpc>
                <a:spcPct val="100000"/>
              </a:lnSpc>
              <a:spcBef>
                <a:spcPts val="500"/>
              </a:spcBef>
              <a:spcAft>
                <a:spcPts val="0"/>
              </a:spcAft>
              <a:buSzPts val="1400"/>
              <a:buNone/>
              <a:defRPr sz="1400">
                <a:solidFill>
                  <a:srgbClr val="888888"/>
                </a:solidFill>
              </a:defRPr>
            </a:lvl8pPr>
            <a:lvl9pPr marL="4114800" lvl="8" indent="-228600" algn="l">
              <a:lnSpc>
                <a:spcPct val="100000"/>
              </a:lnSpc>
              <a:spcBef>
                <a:spcPts val="500"/>
              </a:spcBef>
              <a:spcAft>
                <a:spcPts val="0"/>
              </a:spcAft>
              <a:buSzPts val="1400"/>
              <a:buNone/>
              <a:defRPr sz="1400">
                <a:solidFill>
                  <a:srgbClr val="888888"/>
                </a:solidFill>
              </a:defRPr>
            </a:lvl9pPr>
          </a:lstStyle>
          <a:p>
            <a:endParaRPr/>
          </a:p>
        </p:txBody>
      </p:sp>
      <p:sp>
        <p:nvSpPr>
          <p:cNvPr id="73" name="Google Shape;73;p8"/>
          <p:cNvSpPr txBox="1">
            <a:spLocks noGrp="1"/>
          </p:cNvSpPr>
          <p:nvPr>
            <p:ph type="dt" idx="10"/>
          </p:nvPr>
        </p:nvSpPr>
        <p:spPr>
          <a:xfrm>
            <a:off x="5321808" y="1344502"/>
            <a:ext cx="1554480" cy="530352"/>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1300">
                <a:solidFill>
                  <a:srgbClr val="FFFFFF"/>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
          <p:cNvSpPr txBox="1">
            <a:spLocks noGrp="1"/>
          </p:cNvSpPr>
          <p:nvPr>
            <p:ph type="ftr" idx="11"/>
          </p:nvPr>
        </p:nvSpPr>
        <p:spPr>
          <a:xfrm>
            <a:off x="1453896" y="5212080"/>
            <a:ext cx="5907024" cy="228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8"/>
          <p:cNvSpPr txBox="1">
            <a:spLocks noGrp="1"/>
          </p:cNvSpPr>
          <p:nvPr>
            <p:ph type="sldNum" idx="12"/>
          </p:nvPr>
        </p:nvSpPr>
        <p:spPr>
          <a:xfrm>
            <a:off x="8604504" y="5212080"/>
            <a:ext cx="2112264" cy="2286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タイトル付きのコンテンツ" type="objTx">
  <p:cSld name="OBJECT_WITH_CAPTION_TEXT">
    <p:spTree>
      <p:nvGrpSpPr>
        <p:cNvPr id="1" name="Shape 76"/>
        <p:cNvGrpSpPr/>
        <p:nvPr/>
      </p:nvGrpSpPr>
      <p:grpSpPr>
        <a:xfrm>
          <a:off x="0" y="0"/>
          <a:ext cx="0" cy="0"/>
          <a:chOff x="0" y="0"/>
          <a:chExt cx="0" cy="0"/>
        </a:xfrm>
      </p:grpSpPr>
      <p:sp>
        <p:nvSpPr>
          <p:cNvPr id="77" name="Google Shape;77;p9"/>
          <p:cNvSpPr/>
          <p:nvPr/>
        </p:nvSpPr>
        <p:spPr>
          <a:xfrm>
            <a:off x="9020386" y="237744"/>
            <a:ext cx="2926080" cy="6382512"/>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9"/>
          <p:cNvSpPr txBox="1">
            <a:spLocks noGrp="1"/>
          </p:cNvSpPr>
          <p:nvPr>
            <p:ph type="title"/>
          </p:nvPr>
        </p:nvSpPr>
        <p:spPr>
          <a:xfrm>
            <a:off x="9296400" y="607392"/>
            <a:ext cx="2430780" cy="164592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800"/>
              <a:buFont typeface="Garamond"/>
              <a:buNone/>
              <a:defRPr sz="2800" b="0" cap="none">
                <a:solidFill>
                  <a:schemeClr val="dk1"/>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9"/>
          <p:cNvSpPr txBox="1">
            <a:spLocks noGrp="1"/>
          </p:cNvSpPr>
          <p:nvPr>
            <p:ph type="body" idx="1"/>
          </p:nvPr>
        </p:nvSpPr>
        <p:spPr>
          <a:xfrm>
            <a:off x="685800" y="609600"/>
            <a:ext cx="7772400" cy="5334000"/>
          </a:xfrm>
          <a:prstGeom prst="rect">
            <a:avLst/>
          </a:prstGeom>
          <a:noFill/>
          <a:ln>
            <a:noFill/>
          </a:ln>
        </p:spPr>
        <p:txBody>
          <a:bodyPr spcFirstLastPara="1" wrap="square" lIns="91425" tIns="45700" rIns="91425" bIns="45700" anchor="t" anchorCtr="0">
            <a:noAutofit/>
          </a:bodyPr>
          <a:lstStyle>
            <a:lvl1pPr marL="457200" lvl="0" indent="-349250" algn="l">
              <a:lnSpc>
                <a:spcPct val="100000"/>
              </a:lnSpc>
              <a:spcBef>
                <a:spcPts val="900"/>
              </a:spcBef>
              <a:spcAft>
                <a:spcPts val="0"/>
              </a:spcAft>
              <a:buSzPts val="1900"/>
              <a:buChar char="◦"/>
              <a:defRPr sz="19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80" name="Google Shape;80;p9"/>
          <p:cNvSpPr txBox="1">
            <a:spLocks noGrp="1"/>
          </p:cNvSpPr>
          <p:nvPr>
            <p:ph type="body" idx="2"/>
          </p:nvPr>
        </p:nvSpPr>
        <p:spPr>
          <a:xfrm>
            <a:off x="9296400" y="2286000"/>
            <a:ext cx="2430780" cy="35052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800"/>
              </a:spcBef>
              <a:spcAft>
                <a:spcPts val="0"/>
              </a:spcAft>
              <a:buSzPts val="1400"/>
              <a:buNone/>
              <a:defRPr sz="1400">
                <a:solidFill>
                  <a:schemeClr val="dk1"/>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81" name="Google Shape;81;p9"/>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
          <p:cNvSpPr txBox="1">
            <a:spLocks noGrp="1"/>
          </p:cNvSpPr>
          <p:nvPr>
            <p:ph type="sldNum" idx="12"/>
          </p:nvPr>
        </p:nvSpPr>
        <p:spPr>
          <a:xfrm>
            <a:off x="10396728" y="6227064"/>
            <a:ext cx="1463040" cy="256032"/>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a:p>
        </p:txBody>
      </p:sp>
      <p:sp>
        <p:nvSpPr>
          <p:cNvPr id="84" name="Google Shape;84;p9"/>
          <p:cNvSpPr/>
          <p:nvPr/>
        </p:nvSpPr>
        <p:spPr>
          <a:xfrm>
            <a:off x="9157546" y="374904"/>
            <a:ext cx="2651760"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タイトル付きの図" type="picTx">
  <p:cSld name="PICTURE_WITH_CAPTION_TEXT">
    <p:spTree>
      <p:nvGrpSpPr>
        <p:cNvPr id="1" name="Shape 85"/>
        <p:cNvGrpSpPr/>
        <p:nvPr/>
      </p:nvGrpSpPr>
      <p:grpSpPr>
        <a:xfrm>
          <a:off x="0" y="0"/>
          <a:ext cx="0" cy="0"/>
          <a:chOff x="0" y="0"/>
          <a:chExt cx="0" cy="0"/>
        </a:xfrm>
      </p:grpSpPr>
      <p:sp>
        <p:nvSpPr>
          <p:cNvPr id="86" name="Google Shape;86;p10"/>
          <p:cNvSpPr/>
          <p:nvPr/>
        </p:nvSpPr>
        <p:spPr>
          <a:xfrm>
            <a:off x="9020386" y="237744"/>
            <a:ext cx="2926080" cy="6382512"/>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0"/>
          <p:cNvSpPr txBox="1">
            <a:spLocks noGrp="1"/>
          </p:cNvSpPr>
          <p:nvPr>
            <p:ph type="title"/>
          </p:nvPr>
        </p:nvSpPr>
        <p:spPr>
          <a:xfrm>
            <a:off x="9296400" y="603504"/>
            <a:ext cx="2432304" cy="164592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800"/>
              <a:buFont typeface="Garamond"/>
              <a:buNone/>
              <a:defRPr sz="2800" b="0">
                <a:solidFill>
                  <a:schemeClr val="dk1"/>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0"/>
          <p:cNvSpPr>
            <a:spLocks noGrp="1"/>
          </p:cNvSpPr>
          <p:nvPr>
            <p:ph type="pic" idx="2"/>
          </p:nvPr>
        </p:nvSpPr>
        <p:spPr>
          <a:xfrm>
            <a:off x="228599" y="237744"/>
            <a:ext cx="8531352" cy="6382512"/>
          </a:xfrm>
          <a:prstGeom prst="rect">
            <a:avLst/>
          </a:prstGeom>
          <a:solidFill>
            <a:srgbClr val="BFB9B9"/>
          </a:solidFill>
          <a:ln>
            <a:noFill/>
          </a:ln>
        </p:spPr>
        <p:txBody>
          <a:bodyPr spcFirstLastPara="1" wrap="square" lIns="91425" tIns="45700" rIns="91425" bIns="45700" anchor="t" anchorCtr="0">
            <a:noAutofit/>
          </a:bodyPr>
          <a:lstStyle>
            <a:lvl1pPr marR="0" lvl="0" algn="l" rtl="0">
              <a:lnSpc>
                <a:spcPct val="100000"/>
              </a:lnSpc>
              <a:spcBef>
                <a:spcPts val="900"/>
              </a:spcBef>
              <a:spcAft>
                <a:spcPts val="0"/>
              </a:spcAft>
              <a:buClr>
                <a:srgbClr val="262626"/>
              </a:buClr>
              <a:buSzPts val="3200"/>
              <a:buFont typeface="Garamond"/>
              <a:buNone/>
              <a:defRPr sz="3200" b="0" i="0" u="none" strike="noStrike" cap="none">
                <a:solidFill>
                  <a:schemeClr val="dk1"/>
                </a:solidFill>
                <a:latin typeface="Garamond"/>
                <a:ea typeface="Garamond"/>
                <a:cs typeface="Garamond"/>
                <a:sym typeface="Garamond"/>
              </a:defRPr>
            </a:lvl1pPr>
            <a:lvl2pPr marR="0" lvl="1" algn="l" rtl="0">
              <a:lnSpc>
                <a:spcPct val="100000"/>
              </a:lnSpc>
              <a:spcBef>
                <a:spcPts val="500"/>
              </a:spcBef>
              <a:spcAft>
                <a:spcPts val="0"/>
              </a:spcAft>
              <a:buClr>
                <a:srgbClr val="262626"/>
              </a:buClr>
              <a:buSzPts val="2800"/>
              <a:buFont typeface="Garamond"/>
              <a:buNone/>
              <a:defRPr sz="2800" b="0" i="0" u="none" strike="noStrike" cap="none">
                <a:solidFill>
                  <a:schemeClr val="dk1"/>
                </a:solidFill>
                <a:latin typeface="Garamond"/>
                <a:ea typeface="Garamond"/>
                <a:cs typeface="Garamond"/>
                <a:sym typeface="Garamond"/>
              </a:defRPr>
            </a:lvl2pPr>
            <a:lvl3pPr marR="0" lvl="2" algn="l" rtl="0">
              <a:lnSpc>
                <a:spcPct val="100000"/>
              </a:lnSpc>
              <a:spcBef>
                <a:spcPts val="500"/>
              </a:spcBef>
              <a:spcAft>
                <a:spcPts val="0"/>
              </a:spcAft>
              <a:buClr>
                <a:srgbClr val="262626"/>
              </a:buClr>
              <a:buSzPts val="2400"/>
              <a:buFont typeface="Garamond"/>
              <a:buNone/>
              <a:defRPr sz="2400" b="0" i="0" u="none" strike="noStrike" cap="none">
                <a:solidFill>
                  <a:schemeClr val="dk1"/>
                </a:solidFill>
                <a:latin typeface="Garamond"/>
                <a:ea typeface="Garamond"/>
                <a:cs typeface="Garamond"/>
                <a:sym typeface="Garamond"/>
              </a:defRPr>
            </a:lvl3pPr>
            <a:lvl4pPr marR="0" lvl="3" algn="l" rtl="0">
              <a:lnSpc>
                <a:spcPct val="100000"/>
              </a:lnSpc>
              <a:spcBef>
                <a:spcPts val="500"/>
              </a:spcBef>
              <a:spcAft>
                <a:spcPts val="0"/>
              </a:spcAft>
              <a:buClr>
                <a:srgbClr val="262626"/>
              </a:buClr>
              <a:buSzPts val="2000"/>
              <a:buFont typeface="Garamond"/>
              <a:buNone/>
              <a:defRPr sz="2000" b="0" i="0" u="none" strike="noStrike" cap="none">
                <a:solidFill>
                  <a:schemeClr val="dk1"/>
                </a:solidFill>
                <a:latin typeface="Garamond"/>
                <a:ea typeface="Garamond"/>
                <a:cs typeface="Garamond"/>
                <a:sym typeface="Garamond"/>
              </a:defRPr>
            </a:lvl4pPr>
            <a:lvl5pPr marR="0" lvl="4" algn="l" rtl="0">
              <a:lnSpc>
                <a:spcPct val="100000"/>
              </a:lnSpc>
              <a:spcBef>
                <a:spcPts val="500"/>
              </a:spcBef>
              <a:spcAft>
                <a:spcPts val="0"/>
              </a:spcAft>
              <a:buClr>
                <a:srgbClr val="262626"/>
              </a:buClr>
              <a:buSzPts val="2000"/>
              <a:buFont typeface="Garamond"/>
              <a:buNone/>
              <a:defRPr sz="2000" b="0" i="0" u="none" strike="noStrike" cap="none">
                <a:solidFill>
                  <a:schemeClr val="dk1"/>
                </a:solidFill>
                <a:latin typeface="Garamond"/>
                <a:ea typeface="Garamond"/>
                <a:cs typeface="Garamond"/>
                <a:sym typeface="Garamond"/>
              </a:defRPr>
            </a:lvl5pPr>
            <a:lvl6pPr marR="0" lvl="5" algn="l" rtl="0">
              <a:lnSpc>
                <a:spcPct val="100000"/>
              </a:lnSpc>
              <a:spcBef>
                <a:spcPts val="500"/>
              </a:spcBef>
              <a:spcAft>
                <a:spcPts val="0"/>
              </a:spcAft>
              <a:buClr>
                <a:srgbClr val="262626"/>
              </a:buClr>
              <a:buSzPts val="2000"/>
              <a:buFont typeface="Garamond"/>
              <a:buNone/>
              <a:defRPr sz="2000" b="0" i="0" u="none" strike="noStrike" cap="none">
                <a:solidFill>
                  <a:schemeClr val="dk1"/>
                </a:solidFill>
                <a:latin typeface="Garamond"/>
                <a:ea typeface="Garamond"/>
                <a:cs typeface="Garamond"/>
                <a:sym typeface="Garamond"/>
              </a:defRPr>
            </a:lvl6pPr>
            <a:lvl7pPr marR="0" lvl="6" algn="l" rtl="0">
              <a:lnSpc>
                <a:spcPct val="100000"/>
              </a:lnSpc>
              <a:spcBef>
                <a:spcPts val="500"/>
              </a:spcBef>
              <a:spcAft>
                <a:spcPts val="0"/>
              </a:spcAft>
              <a:buClr>
                <a:srgbClr val="262626"/>
              </a:buClr>
              <a:buSzPts val="2000"/>
              <a:buFont typeface="Garamond"/>
              <a:buNone/>
              <a:defRPr sz="2000" b="0" i="0" u="none" strike="noStrike" cap="none">
                <a:solidFill>
                  <a:schemeClr val="dk1"/>
                </a:solidFill>
                <a:latin typeface="Garamond"/>
                <a:ea typeface="Garamond"/>
                <a:cs typeface="Garamond"/>
                <a:sym typeface="Garamond"/>
              </a:defRPr>
            </a:lvl7pPr>
            <a:lvl8pPr marR="0" lvl="7" algn="l" rtl="0">
              <a:lnSpc>
                <a:spcPct val="100000"/>
              </a:lnSpc>
              <a:spcBef>
                <a:spcPts val="500"/>
              </a:spcBef>
              <a:spcAft>
                <a:spcPts val="0"/>
              </a:spcAft>
              <a:buClr>
                <a:srgbClr val="262626"/>
              </a:buClr>
              <a:buSzPts val="2000"/>
              <a:buFont typeface="Garamond"/>
              <a:buNone/>
              <a:defRPr sz="2000" b="0" i="0" u="none" strike="noStrike" cap="none">
                <a:solidFill>
                  <a:schemeClr val="dk1"/>
                </a:solidFill>
                <a:latin typeface="Garamond"/>
                <a:ea typeface="Garamond"/>
                <a:cs typeface="Garamond"/>
                <a:sym typeface="Garamond"/>
              </a:defRPr>
            </a:lvl8pPr>
            <a:lvl9pPr marR="0" lvl="8" algn="l" rtl="0">
              <a:lnSpc>
                <a:spcPct val="100000"/>
              </a:lnSpc>
              <a:spcBef>
                <a:spcPts val="500"/>
              </a:spcBef>
              <a:spcAft>
                <a:spcPts val="0"/>
              </a:spcAft>
              <a:buClr>
                <a:srgbClr val="262626"/>
              </a:buClr>
              <a:buSzPts val="2000"/>
              <a:buFont typeface="Garamond"/>
              <a:buNone/>
              <a:defRPr sz="2000" b="0" i="0" u="none" strike="noStrike" cap="none">
                <a:solidFill>
                  <a:schemeClr val="dk1"/>
                </a:solidFill>
                <a:latin typeface="Garamond"/>
                <a:ea typeface="Garamond"/>
                <a:cs typeface="Garamond"/>
                <a:sym typeface="Garamond"/>
              </a:defRPr>
            </a:lvl9pPr>
          </a:lstStyle>
          <a:p>
            <a:endParaRPr/>
          </a:p>
        </p:txBody>
      </p:sp>
      <p:sp>
        <p:nvSpPr>
          <p:cNvPr id="89" name="Google Shape;89;p10"/>
          <p:cNvSpPr txBox="1">
            <a:spLocks noGrp="1"/>
          </p:cNvSpPr>
          <p:nvPr>
            <p:ph type="body" idx="1"/>
          </p:nvPr>
        </p:nvSpPr>
        <p:spPr>
          <a:xfrm>
            <a:off x="9296400" y="2286000"/>
            <a:ext cx="2432304" cy="3502152"/>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800"/>
              </a:spcBef>
              <a:spcAft>
                <a:spcPts val="0"/>
              </a:spcAft>
              <a:buSzPts val="1400"/>
              <a:buNone/>
              <a:defRPr sz="1400">
                <a:solidFill>
                  <a:schemeClr val="dk1"/>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90" name="Google Shape;90;p10"/>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0"/>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sz="1000">
                <a:solidFill>
                  <a:srgbClr val="FFFFFF"/>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0"/>
          <p:cNvSpPr txBox="1">
            <a:spLocks noGrp="1"/>
          </p:cNvSpPr>
          <p:nvPr>
            <p:ph type="sldNum" idx="12"/>
          </p:nvPr>
        </p:nvSpPr>
        <p:spPr>
          <a:xfrm>
            <a:off x="10396728" y="6227064"/>
            <a:ext cx="1463040" cy="256032"/>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a:p>
        </p:txBody>
      </p:sp>
      <p:sp>
        <p:nvSpPr>
          <p:cNvPr id="93" name="Google Shape;93;p10"/>
          <p:cNvSpPr/>
          <p:nvPr/>
        </p:nvSpPr>
        <p:spPr>
          <a:xfrm>
            <a:off x="9157546" y="374904"/>
            <a:ext cx="2651760"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94"/>
        <p:cNvGrpSpPr/>
        <p:nvPr/>
      </p:nvGrpSpPr>
      <p:grpSpPr>
        <a:xfrm>
          <a:off x="0" y="0"/>
          <a:ext cx="0" cy="0"/>
          <a:chOff x="0" y="0"/>
          <a:chExt cx="0" cy="0"/>
        </a:xfrm>
      </p:grpSpPr>
      <p:sp>
        <p:nvSpPr>
          <p:cNvPr id="95" name="Google Shape;95;p1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1"/>
          <p:cNvSpPr txBox="1">
            <a:spLocks noGrp="1"/>
          </p:cNvSpPr>
          <p:nvPr>
            <p:ph type="body" idx="1"/>
          </p:nvPr>
        </p:nvSpPr>
        <p:spPr>
          <a:xfrm rot="5400000">
            <a:off x="4130040" y="-960120"/>
            <a:ext cx="3931920" cy="10058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97" name="Google Shape;97;p11"/>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1"/>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1"/>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100"/>
        <p:cNvGrpSpPr/>
        <p:nvPr/>
      </p:nvGrpSpPr>
      <p:grpSpPr>
        <a:xfrm>
          <a:off x="0" y="0"/>
          <a:ext cx="0" cy="0"/>
          <a:chOff x="0" y="0"/>
          <a:chExt cx="0" cy="0"/>
        </a:xfrm>
      </p:grpSpPr>
      <p:sp>
        <p:nvSpPr>
          <p:cNvPr id="101" name="Google Shape;101;p12"/>
          <p:cNvSpPr txBox="1">
            <a:spLocks noGrp="1"/>
          </p:cNvSpPr>
          <p:nvPr>
            <p:ph type="title"/>
          </p:nvPr>
        </p:nvSpPr>
        <p:spPr>
          <a:xfrm rot="5400000">
            <a:off x="7543800" y="2209800"/>
            <a:ext cx="5257800" cy="2362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2"/>
          <p:cNvSpPr txBox="1">
            <a:spLocks noGrp="1"/>
          </p:cNvSpPr>
          <p:nvPr>
            <p:ph type="body" idx="1"/>
          </p:nvPr>
        </p:nvSpPr>
        <p:spPr>
          <a:xfrm rot="5400000">
            <a:off x="2247900" y="-647700"/>
            <a:ext cx="5257800" cy="8077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03" name="Google Shape;103;p12"/>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2"/>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2"/>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234696" y="237744"/>
            <a:ext cx="11722608" cy="6382512"/>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262626"/>
              </a:buClr>
              <a:buSzPts val="4800"/>
              <a:buFont typeface="Garamond"/>
              <a:buNone/>
              <a:defRPr sz="4800" b="0" i="0" u="none" strike="noStrike" cap="none">
                <a:solidFill>
                  <a:srgbClr val="262626"/>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900"/>
              </a:spcBef>
              <a:spcAft>
                <a:spcPts val="0"/>
              </a:spcAft>
              <a:buClr>
                <a:srgbClr val="262626"/>
              </a:buClr>
              <a:buSzPts val="1800"/>
              <a:buFont typeface="Garamond"/>
              <a:buChar char="◦"/>
              <a:defRPr sz="1800" b="0" i="0" u="none" strike="noStrike" cap="none">
                <a:solidFill>
                  <a:schemeClr val="dk1"/>
                </a:solidFill>
                <a:latin typeface="Garamond"/>
                <a:ea typeface="Garamond"/>
                <a:cs typeface="Garamond"/>
                <a:sym typeface="Garamond"/>
              </a:defRPr>
            </a:lvl1pPr>
            <a:lvl2pPr marL="914400" marR="0" lvl="1" indent="-330200" algn="l" rtl="0">
              <a:lnSpc>
                <a:spcPct val="100000"/>
              </a:lnSpc>
              <a:spcBef>
                <a:spcPts val="500"/>
              </a:spcBef>
              <a:spcAft>
                <a:spcPts val="0"/>
              </a:spcAft>
              <a:buClr>
                <a:srgbClr val="262626"/>
              </a:buClr>
              <a:buSzPts val="1600"/>
              <a:buFont typeface="Garamond"/>
              <a:buChar char="◦"/>
              <a:defRPr sz="1600" b="0" i="0" u="none" strike="noStrike" cap="none">
                <a:solidFill>
                  <a:schemeClr val="dk1"/>
                </a:solidFill>
                <a:latin typeface="Garamond"/>
                <a:ea typeface="Garamond"/>
                <a:cs typeface="Garamond"/>
                <a:sym typeface="Garamond"/>
              </a:defRPr>
            </a:lvl2pPr>
            <a:lvl3pPr marL="1371600" marR="0" lvl="2"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3pPr>
            <a:lvl4pPr marL="1828800" marR="0" lvl="3"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4pPr>
            <a:lvl5pPr marL="2286000" marR="0" lvl="4"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5pPr>
            <a:lvl6pPr marL="2743200" marR="0" lvl="5"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6pPr>
            <a:lvl7pPr marL="3200400" marR="0" lvl="6"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7pPr>
            <a:lvl8pPr marL="3657600" marR="0" lvl="7"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8pPr>
            <a:lvl9pPr marL="4114800" marR="0" lvl="8"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9pPr>
          </a:lstStyle>
          <a:p>
            <a:endParaRPr/>
          </a:p>
        </p:txBody>
      </p:sp>
      <p:sp>
        <p:nvSpPr>
          <p:cNvPr id="13" name="Google Shape;13;p1"/>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3F3F3F"/>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9pPr>
          </a:lstStyle>
          <a:p>
            <a:endParaRPr/>
          </a:p>
        </p:txBody>
      </p:sp>
      <p:sp>
        <p:nvSpPr>
          <p:cNvPr id="14" name="Google Shape;14;p1"/>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rgbClr val="000000"/>
              </a:buClr>
              <a:buSzPts val="1400"/>
              <a:buFont typeface="Arial"/>
              <a:buNone/>
              <a:defRPr sz="1000" b="0" i="0" u="none" strike="noStrike" cap="none">
                <a:solidFill>
                  <a:srgbClr val="3F3F3F"/>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9pPr>
          </a:lstStyle>
          <a:p>
            <a:endParaRPr/>
          </a:p>
        </p:txBody>
      </p:sp>
      <p:sp>
        <p:nvSpPr>
          <p:cNvPr id="15" name="Google Shape;15;p1"/>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a:p>
        </p:txBody>
      </p:sp>
      <p:sp>
        <p:nvSpPr>
          <p:cNvPr id="16" name="Google Shape;16;p1"/>
          <p:cNvSpPr/>
          <p:nvPr/>
        </p:nvSpPr>
        <p:spPr>
          <a:xfrm>
            <a:off x="371856" y="374904"/>
            <a:ext cx="11448288"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sp>
        <p:nvSpPr>
          <p:cNvPr id="107" name="Google Shape;107;p13"/>
          <p:cNvSpPr txBox="1">
            <a:spLocks noGrp="1"/>
          </p:cNvSpPr>
          <p:nvPr>
            <p:ph type="title"/>
          </p:nvPr>
        </p:nvSpPr>
        <p:spPr>
          <a:xfrm>
            <a:off x="9992868" y="265557"/>
            <a:ext cx="1591309" cy="696594"/>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4400" b="0" i="0" u="none" strike="noStrike" cap="none">
                <a:solidFill>
                  <a:srgbClr val="C55A1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8" name="Google Shape;108;p13"/>
          <p:cNvSpPr txBox="1">
            <a:spLocks noGrp="1"/>
          </p:cNvSpPr>
          <p:nvPr>
            <p:ph type="body" idx="1"/>
          </p:nvPr>
        </p:nvSpPr>
        <p:spPr>
          <a:xfrm>
            <a:off x="609600" y="1577340"/>
            <a:ext cx="10972800" cy="452628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09" name="Google Shape;109;p13"/>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13"/>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p13"/>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1" name="Google Shape;13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1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3" name="Google Shape;133;p1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4" name="Google Shape;134;p1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234696" y="237744"/>
            <a:ext cx="11722608" cy="6382512"/>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262626"/>
              </a:buClr>
              <a:buSzPts val="4800"/>
              <a:buFont typeface="Garamond"/>
              <a:buNone/>
              <a:defRPr sz="4800" b="0" i="0" u="none" strike="noStrike" cap="none">
                <a:solidFill>
                  <a:srgbClr val="262626"/>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900"/>
              </a:spcBef>
              <a:spcAft>
                <a:spcPts val="0"/>
              </a:spcAft>
              <a:buClr>
                <a:srgbClr val="262626"/>
              </a:buClr>
              <a:buSzPts val="1800"/>
              <a:buFont typeface="Garamond"/>
              <a:buChar char="◦"/>
              <a:defRPr sz="1800" b="0" i="0" u="none" strike="noStrike" cap="none">
                <a:solidFill>
                  <a:schemeClr val="dk1"/>
                </a:solidFill>
                <a:latin typeface="Garamond"/>
                <a:ea typeface="Garamond"/>
                <a:cs typeface="Garamond"/>
                <a:sym typeface="Garamond"/>
              </a:defRPr>
            </a:lvl1pPr>
            <a:lvl2pPr marL="914400" marR="0" lvl="1" indent="-330200" algn="l" rtl="0">
              <a:lnSpc>
                <a:spcPct val="100000"/>
              </a:lnSpc>
              <a:spcBef>
                <a:spcPts val="500"/>
              </a:spcBef>
              <a:spcAft>
                <a:spcPts val="0"/>
              </a:spcAft>
              <a:buClr>
                <a:srgbClr val="262626"/>
              </a:buClr>
              <a:buSzPts val="1600"/>
              <a:buFont typeface="Garamond"/>
              <a:buChar char="◦"/>
              <a:defRPr sz="1600" b="0" i="0" u="none" strike="noStrike" cap="none">
                <a:solidFill>
                  <a:schemeClr val="dk1"/>
                </a:solidFill>
                <a:latin typeface="Garamond"/>
                <a:ea typeface="Garamond"/>
                <a:cs typeface="Garamond"/>
                <a:sym typeface="Garamond"/>
              </a:defRPr>
            </a:lvl2pPr>
            <a:lvl3pPr marL="1371600" marR="0" lvl="2"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3pPr>
            <a:lvl4pPr marL="1828800" marR="0" lvl="3"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4pPr>
            <a:lvl5pPr marL="2286000" marR="0" lvl="4"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5pPr>
            <a:lvl6pPr marL="2743200" marR="0" lvl="5"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6pPr>
            <a:lvl7pPr marL="3200400" marR="0" lvl="6"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7pPr>
            <a:lvl8pPr marL="3657600" marR="0" lvl="7"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8pPr>
            <a:lvl9pPr marL="4114800" marR="0" lvl="8"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9pPr>
          </a:lstStyle>
          <a:p>
            <a:endParaRPr/>
          </a:p>
        </p:txBody>
      </p:sp>
      <p:sp>
        <p:nvSpPr>
          <p:cNvPr id="13" name="Google Shape;13;p1"/>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3F3F3F"/>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9pPr>
          </a:lstStyle>
          <a:p>
            <a:endParaRPr/>
          </a:p>
        </p:txBody>
      </p:sp>
      <p:sp>
        <p:nvSpPr>
          <p:cNvPr id="14" name="Google Shape;14;p1"/>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rgbClr val="000000"/>
              </a:buClr>
              <a:buSzPts val="1400"/>
              <a:buFont typeface="Arial"/>
              <a:buNone/>
              <a:defRPr sz="1000" b="0" i="0" u="none" strike="noStrike" cap="none">
                <a:solidFill>
                  <a:srgbClr val="3F3F3F"/>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9pPr>
          </a:lstStyle>
          <a:p>
            <a:endParaRPr/>
          </a:p>
        </p:txBody>
      </p:sp>
      <p:sp>
        <p:nvSpPr>
          <p:cNvPr id="15" name="Google Shape;15;p1"/>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ja-JP"/>
              <a:t>‹#›</a:t>
            </a:fld>
            <a:endParaRPr/>
          </a:p>
        </p:txBody>
      </p:sp>
      <p:sp>
        <p:nvSpPr>
          <p:cNvPr id="16" name="Google Shape;16;p1"/>
          <p:cNvSpPr/>
          <p:nvPr/>
        </p:nvSpPr>
        <p:spPr>
          <a:xfrm>
            <a:off x="371856" y="374904"/>
            <a:ext cx="11448288"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00354688"/>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image" Target="../media/image16.sv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image" Target="../media/image1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file:///\\10.96.108.2\&#12415;&#12435;&#12394;&#12398;&#12400;&#12375;&#12423;\&#12415;&#12435;&#12394;&#12398;&#12400;&#12375;&#12423;%20(10.96.140.3)\&#26032;&#22411;&#12467;&#12525;&#12490;&#12454;&#12452;&#12523;&#12473;&#23550;&#31574;\03&#33853;&#12385;&#30528;&#12367;&#12383;&#12417;&#12398;&#12522;&#12521;&#12483;&#12463;&#12473;.wmv" TargetMode="External"/><Relationship Id="rId5" Type="http://schemas.openxmlformats.org/officeDocument/2006/relationships/hyperlink" Target="03&#33853;&#12385;&#30528;&#12367;&#12383;&#12417;&#12398;&#12522;&#12521;&#12483;&#12463;&#12473;.wmv"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7"/>
          <p:cNvSpPr txBox="1">
            <a:spLocks noGrp="1"/>
          </p:cNvSpPr>
          <p:nvPr>
            <p:ph type="ctrTitle"/>
          </p:nvPr>
        </p:nvSpPr>
        <p:spPr>
          <a:xfrm>
            <a:off x="1612300" y="2091275"/>
            <a:ext cx="9018000" cy="2590800"/>
          </a:xfrm>
          <a:prstGeom prst="rect">
            <a:avLst/>
          </a:prstGeom>
          <a:noFill/>
          <a:ln>
            <a:noFill/>
          </a:ln>
        </p:spPr>
        <p:txBody>
          <a:bodyPr spcFirstLastPara="1" wrap="square" lIns="91425" tIns="45700" rIns="91425" bIns="45700" anchor="ctr" anchorCtr="0">
            <a:noAutofit/>
          </a:bodyPr>
          <a:lstStyle/>
          <a:p>
            <a:pPr marL="0" lvl="0" indent="0" algn="ctr" rtl="0">
              <a:lnSpc>
                <a:spcPct val="83000"/>
              </a:lnSpc>
              <a:spcBef>
                <a:spcPts val="0"/>
              </a:spcBef>
              <a:spcAft>
                <a:spcPts val="0"/>
              </a:spcAft>
              <a:buClr>
                <a:srgbClr val="262626"/>
              </a:buClr>
              <a:buSzPts val="5400"/>
              <a:buFont typeface="Arial"/>
              <a:buNone/>
            </a:pPr>
            <a:r>
              <a:rPr lang="ja-JP" sz="4800">
                <a:latin typeface="Arial"/>
                <a:ea typeface="Arial"/>
                <a:cs typeface="Arial"/>
                <a:sym typeface="Arial"/>
              </a:rPr>
              <a:t>新型コロナウイルスを知って、対処を学ぼう</a:t>
            </a:r>
            <a:endParaRPr sz="4800">
              <a:latin typeface="Arial"/>
              <a:ea typeface="Arial"/>
              <a:cs typeface="Arial"/>
              <a:sym typeface="Arial"/>
            </a:endParaRPr>
          </a:p>
        </p:txBody>
      </p:sp>
      <p:sp>
        <p:nvSpPr>
          <p:cNvPr id="254" name="Google Shape;254;p37"/>
          <p:cNvSpPr/>
          <p:nvPr/>
        </p:nvSpPr>
        <p:spPr>
          <a:xfrm>
            <a:off x="228600" y="5783386"/>
            <a:ext cx="11734800" cy="882746"/>
          </a:xfrm>
          <a:prstGeom prst="rect">
            <a:avLst/>
          </a:prstGeom>
          <a:solidFill>
            <a:schemeClr val="lt1"/>
          </a:solidFill>
          <a:ln>
            <a:noFill/>
          </a:ln>
        </p:spPr>
        <p:txBody>
          <a:bodyPr spcFirstLastPara="1" wrap="square" lIns="91425" tIns="45700" rIns="91425" bIns="45700" anchor="t" anchorCtr="0">
            <a:noAutofit/>
          </a:bodyPr>
          <a:lstStyle/>
          <a:p>
            <a:pPr marL="1270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Covid-19子どものサポートチーム（代表；秋冨慎司・冨永良喜）が作成しました。</a:t>
            </a:r>
            <a:endParaRPr sz="1800" b="0" i="0" u="none" strike="noStrike" cap="none">
              <a:solidFill>
                <a:schemeClr val="dk1"/>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Arial"/>
                <a:ea typeface="Arial"/>
                <a:cs typeface="Arial"/>
                <a:sym typeface="Arial"/>
              </a:rPr>
              <a:t>小学生から社会人まで学べるように、平易な漢字にルビをつけたり、最新の情報スライドには、ルビがなかったりします。小学生は保護者の方といっしょに学んでいただければと思います。</a:t>
            </a:r>
            <a:endParaRPr sz="1800" b="0" i="0" u="none" strike="noStrike" cap="none">
              <a:solidFill>
                <a:schemeClr val="dk1"/>
              </a:solidFill>
              <a:latin typeface="Arial"/>
              <a:ea typeface="Arial"/>
              <a:cs typeface="Arial"/>
              <a:sym typeface="Arial"/>
            </a:endParaRPr>
          </a:p>
        </p:txBody>
      </p:sp>
      <p:sp>
        <p:nvSpPr>
          <p:cNvPr id="255" name="Google Shape;255;p37"/>
          <p:cNvSpPr txBox="1"/>
          <p:nvPr/>
        </p:nvSpPr>
        <p:spPr>
          <a:xfrm>
            <a:off x="7811750" y="228600"/>
            <a:ext cx="4151700" cy="369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Garamond"/>
                <a:ea typeface="Garamond"/>
                <a:cs typeface="Garamond"/>
                <a:sym typeface="Garamond"/>
              </a:rPr>
              <a:t>中学生・高校生・大学生・社会人版</a:t>
            </a:r>
            <a:endParaRPr sz="1800" b="0" i="0" u="none" strike="noStrike" cap="none">
              <a:solidFill>
                <a:schemeClr val="dk1"/>
              </a:solidFill>
              <a:latin typeface="Garamond"/>
              <a:ea typeface="Garamond"/>
              <a:cs typeface="Garamond"/>
              <a:sym typeface="Garamond"/>
            </a:endParaRPr>
          </a:p>
        </p:txBody>
      </p:sp>
      <p:sp>
        <p:nvSpPr>
          <p:cNvPr id="256" name="Google Shape;256;p37"/>
          <p:cNvSpPr txBox="1"/>
          <p:nvPr/>
        </p:nvSpPr>
        <p:spPr>
          <a:xfrm>
            <a:off x="1936161" y="4572000"/>
            <a:ext cx="8370277"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0" i="0" u="none" strike="noStrike" cap="none">
                <a:solidFill>
                  <a:srgbClr val="000000"/>
                </a:solidFill>
                <a:latin typeface="Arial"/>
                <a:ea typeface="Arial"/>
                <a:cs typeface="Arial"/>
                <a:sym typeface="Arial"/>
              </a:rPr>
              <a:t>藤田医科大学感染症科監修「コロナウイルスってなんだろう」をベースに最新の情報や免疫力を高めるためのポイントを追加して作成しています。</a:t>
            </a:r>
            <a:endParaRPr sz="1400" b="0" i="0" u="none" strike="noStrike" cap="none">
              <a:solidFill>
                <a:srgbClr val="000000"/>
              </a:solidFill>
              <a:latin typeface="Arial"/>
              <a:ea typeface="Arial"/>
              <a:cs typeface="Arial"/>
              <a:sym typeface="Arial"/>
            </a:endParaRPr>
          </a:p>
        </p:txBody>
      </p:sp>
      <p:pic>
        <p:nvPicPr>
          <p:cNvPr id="7" name="オーディオ 6">
            <a:hlinkClick r:id="" action="ppaction://media"/>
            <a:extLst>
              <a:ext uri="{FF2B5EF4-FFF2-40B4-BE49-F238E27FC236}">
                <a16:creationId xmlns:a16="http://schemas.microsoft.com/office/drawing/2014/main" xmlns="" id="{B8FD4BA2-A70E-4790-B808-42617C19C8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44"/>
    </mc:Choice>
    <mc:Fallback xmlns="">
      <p:transition spd="slow" advTm="5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6"/>
          <p:cNvSpPr txBox="1">
            <a:spLocks noGrp="1"/>
          </p:cNvSpPr>
          <p:nvPr>
            <p:ph type="title"/>
          </p:nvPr>
        </p:nvSpPr>
        <p:spPr>
          <a:xfrm>
            <a:off x="913175" y="238600"/>
            <a:ext cx="9985800" cy="1749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000"/>
              <a:buFont typeface="Calibri"/>
              <a:buNone/>
            </a:pPr>
            <a:r>
              <a:rPr lang="ja-JP"/>
              <a:t>と、はじめはいわれていましたが･･･</a:t>
            </a:r>
            <a:endParaRPr dirty="0"/>
          </a:p>
        </p:txBody>
      </p:sp>
      <p:sp>
        <p:nvSpPr>
          <p:cNvPr id="365" name="Google Shape;365;p46"/>
          <p:cNvSpPr txBox="1">
            <a:spLocks noGrp="1"/>
          </p:cNvSpPr>
          <p:nvPr>
            <p:ph type="body" idx="1"/>
          </p:nvPr>
        </p:nvSpPr>
        <p:spPr>
          <a:xfrm>
            <a:off x="913175" y="2571438"/>
            <a:ext cx="10953300" cy="3333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ja-JP" b="1" dirty="0"/>
              <a:t>このごろは、こどもの感染者も出てきています。</a:t>
            </a:r>
            <a:r>
              <a:rPr lang="ja-JP" dirty="0"/>
              <a:t>そして、その中に</a:t>
            </a:r>
            <a:endParaRPr dirty="0"/>
          </a:p>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0"/>
              </a:spcBef>
              <a:spcAft>
                <a:spcPts val="0"/>
              </a:spcAft>
              <a:buClr>
                <a:schemeClr val="dk1"/>
              </a:buClr>
              <a:buSzPts val="2800"/>
              <a:buNone/>
            </a:pPr>
            <a:r>
              <a:rPr lang="ja-JP" dirty="0"/>
              <a:t>は重い症状になってしまうことも、あります。なりにくいことはあ</a:t>
            </a:r>
            <a:endParaRPr dirty="0"/>
          </a:p>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0"/>
              </a:spcBef>
              <a:spcAft>
                <a:spcPts val="0"/>
              </a:spcAft>
              <a:buClr>
                <a:schemeClr val="dk1"/>
              </a:buClr>
              <a:buSzPts val="2800"/>
              <a:buNone/>
            </a:pPr>
            <a:r>
              <a:rPr lang="ja-JP" dirty="0"/>
              <a:t>りますが</a:t>
            </a:r>
            <a:r>
              <a:rPr lang="ja-JP" b="1" dirty="0"/>
              <a:t>こどもだから、大じょうぶとは思わないでください。</a:t>
            </a:r>
            <a:endParaRPr b="1" dirty="0"/>
          </a:p>
        </p:txBody>
      </p:sp>
      <p:sp>
        <p:nvSpPr>
          <p:cNvPr id="366" name="Google Shape;366;p46"/>
          <p:cNvSpPr txBox="1"/>
          <p:nvPr/>
        </p:nvSpPr>
        <p:spPr>
          <a:xfrm>
            <a:off x="4474005" y="2232884"/>
            <a:ext cx="2055582"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altLang="en-US" sz="1600" b="0" i="0" u="none" strike="noStrike" cap="none" dirty="0">
                <a:solidFill>
                  <a:srgbClr val="000000"/>
                </a:solidFill>
                <a:latin typeface="Calibri"/>
                <a:ea typeface="Calibri"/>
                <a:cs typeface="Calibri"/>
                <a:sym typeface="Calibri"/>
              </a:rPr>
              <a:t>かんせんしゃ　 </a:t>
            </a:r>
            <a:r>
              <a:rPr lang="ja-JP" sz="1600" b="0" i="0" u="none" strike="noStrike" cap="none" dirty="0">
                <a:solidFill>
                  <a:srgbClr val="000000"/>
                </a:solidFill>
                <a:latin typeface="Calibri"/>
                <a:ea typeface="Calibri"/>
                <a:cs typeface="Calibri"/>
                <a:sym typeface="Calibri"/>
              </a:rPr>
              <a:t>で</a:t>
            </a:r>
            <a:endParaRPr dirty="0"/>
          </a:p>
        </p:txBody>
      </p:sp>
      <p:sp>
        <p:nvSpPr>
          <p:cNvPr id="367" name="Google Shape;367;p46"/>
          <p:cNvSpPr txBox="1"/>
          <p:nvPr/>
        </p:nvSpPr>
        <p:spPr>
          <a:xfrm>
            <a:off x="1765403" y="6488582"/>
            <a:ext cx="2933395"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800" b="0" i="0" u="none" strike="noStrike" cap="none">
                <a:solidFill>
                  <a:srgbClr val="000000"/>
                </a:solidFill>
                <a:latin typeface="Calibri"/>
                <a:ea typeface="Calibri"/>
                <a:cs typeface="Calibri"/>
                <a:sym typeface="Calibri"/>
              </a:rPr>
              <a:t>2020年4月5日追加</a:t>
            </a:r>
            <a:endParaRPr sz="1800" b="0" i="0" u="none" strike="noStrike" cap="none">
              <a:solidFill>
                <a:srgbClr val="000000"/>
              </a:solidFill>
              <a:latin typeface="Calibri"/>
              <a:ea typeface="Calibri"/>
              <a:cs typeface="Calibri"/>
              <a:sym typeface="Calibri"/>
            </a:endParaRPr>
          </a:p>
        </p:txBody>
      </p:sp>
      <p:sp>
        <p:nvSpPr>
          <p:cNvPr id="6" name="Google Shape;366;p46">
            <a:extLst>
              <a:ext uri="{FF2B5EF4-FFF2-40B4-BE49-F238E27FC236}">
                <a16:creationId xmlns:a16="http://schemas.microsoft.com/office/drawing/2014/main" xmlns="" id="{EE8FA46B-460D-4A93-966F-029E36DA0272}"/>
              </a:ext>
            </a:extLst>
          </p:cNvPr>
          <p:cNvSpPr txBox="1"/>
          <p:nvPr/>
        </p:nvSpPr>
        <p:spPr>
          <a:xfrm>
            <a:off x="10898975" y="2232884"/>
            <a:ext cx="853556"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altLang="en-US" sz="1600" dirty="0">
                <a:latin typeface="Calibri"/>
                <a:cs typeface="Calibri"/>
                <a:sym typeface="Calibri"/>
              </a:rPr>
              <a:t>なか</a:t>
            </a:r>
            <a:endParaRPr dirty="0"/>
          </a:p>
        </p:txBody>
      </p:sp>
      <p:sp>
        <p:nvSpPr>
          <p:cNvPr id="7" name="Google Shape;366;p46">
            <a:extLst>
              <a:ext uri="{FF2B5EF4-FFF2-40B4-BE49-F238E27FC236}">
                <a16:creationId xmlns:a16="http://schemas.microsoft.com/office/drawing/2014/main" xmlns="" id="{602E4557-7FED-422C-9136-0906618B5FC8}"/>
              </a:ext>
            </a:extLst>
          </p:cNvPr>
          <p:cNvSpPr txBox="1"/>
          <p:nvPr/>
        </p:nvSpPr>
        <p:spPr>
          <a:xfrm>
            <a:off x="1243553" y="3368666"/>
            <a:ext cx="2401167"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altLang="en-US" sz="1600" b="0" i="0" u="none" strike="noStrike" cap="none" dirty="0">
                <a:solidFill>
                  <a:srgbClr val="000000"/>
                </a:solidFill>
                <a:latin typeface="Calibri"/>
                <a:ea typeface="Calibri"/>
                <a:cs typeface="Calibri"/>
                <a:sym typeface="Calibri"/>
              </a:rPr>
              <a:t>おも　しょうじょう</a:t>
            </a:r>
            <a:endParaRPr dirty="0"/>
          </a:p>
        </p:txBody>
      </p:sp>
      <p:sp>
        <p:nvSpPr>
          <p:cNvPr id="8" name="Google Shape;366;p46">
            <a:extLst>
              <a:ext uri="{FF2B5EF4-FFF2-40B4-BE49-F238E27FC236}">
                <a16:creationId xmlns:a16="http://schemas.microsoft.com/office/drawing/2014/main" xmlns="" id="{FE26F931-38C6-4228-9F42-600B022779CB}"/>
              </a:ext>
            </a:extLst>
          </p:cNvPr>
          <p:cNvSpPr txBox="1"/>
          <p:nvPr/>
        </p:nvSpPr>
        <p:spPr>
          <a:xfrm>
            <a:off x="4878284" y="4482689"/>
            <a:ext cx="640313"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altLang="en-US" sz="1600" dirty="0">
                <a:latin typeface="Calibri"/>
                <a:ea typeface="Calibri"/>
                <a:cs typeface="Calibri"/>
                <a:sym typeface="Calibri"/>
              </a:rPr>
              <a:t>だい</a:t>
            </a:r>
            <a:endParaRPr dirty="0"/>
          </a:p>
        </p:txBody>
      </p:sp>
      <p:sp>
        <p:nvSpPr>
          <p:cNvPr id="9" name="Google Shape;366;p46">
            <a:extLst>
              <a:ext uri="{FF2B5EF4-FFF2-40B4-BE49-F238E27FC236}">
                <a16:creationId xmlns:a16="http://schemas.microsoft.com/office/drawing/2014/main" xmlns="" id="{AC7772CC-B07C-45F0-9AB4-07DCB16C3078}"/>
              </a:ext>
            </a:extLst>
          </p:cNvPr>
          <p:cNvSpPr txBox="1"/>
          <p:nvPr/>
        </p:nvSpPr>
        <p:spPr>
          <a:xfrm>
            <a:off x="7323123" y="4482689"/>
            <a:ext cx="640313"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altLang="en-US" sz="1600" dirty="0">
                <a:latin typeface="Calibri"/>
                <a:ea typeface="Calibri"/>
                <a:cs typeface="Calibri"/>
                <a:sym typeface="Calibri"/>
              </a:rPr>
              <a:t>おも</a:t>
            </a:r>
            <a:endParaRPr dirty="0"/>
          </a:p>
        </p:txBody>
      </p:sp>
      <p:pic>
        <p:nvPicPr>
          <p:cNvPr id="2" name="オーディオ 1">
            <a:hlinkClick r:id="" action="ppaction://media"/>
            <a:extLst>
              <a:ext uri="{FF2B5EF4-FFF2-40B4-BE49-F238E27FC236}">
                <a16:creationId xmlns:a16="http://schemas.microsoft.com/office/drawing/2014/main" xmlns="" id="{8F33764B-555F-44E4-8509-D81C1CC50C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766"/>
    </mc:Choice>
    <mc:Fallback xmlns="">
      <p:transition spd="slow" advTm="2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455"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47"/>
          <p:cNvPicPr preferRelativeResize="0"/>
          <p:nvPr/>
        </p:nvPicPr>
        <p:blipFill rotWithShape="1">
          <a:blip r:embed="rId5">
            <a:alphaModFix/>
          </a:blip>
          <a:srcRect/>
          <a:stretch/>
        </p:blipFill>
        <p:spPr>
          <a:xfrm>
            <a:off x="1930461" y="170916"/>
            <a:ext cx="8387161" cy="6255522"/>
          </a:xfrm>
          <a:prstGeom prst="rect">
            <a:avLst/>
          </a:prstGeom>
          <a:noFill/>
          <a:ln>
            <a:noFill/>
          </a:ln>
        </p:spPr>
      </p:pic>
      <p:sp>
        <p:nvSpPr>
          <p:cNvPr id="373" name="Google Shape;373;p47"/>
          <p:cNvSpPr txBox="1"/>
          <p:nvPr/>
        </p:nvSpPr>
        <p:spPr>
          <a:xfrm>
            <a:off x="1524000" y="6488668"/>
            <a:ext cx="348668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800" b="0" i="0" u="none" strike="noStrike" cap="none">
                <a:solidFill>
                  <a:srgbClr val="000000"/>
                </a:solidFill>
                <a:latin typeface="Calibri"/>
                <a:ea typeface="Calibri"/>
                <a:cs typeface="Calibri"/>
                <a:sym typeface="Calibri"/>
              </a:rPr>
              <a:t>監修；藤田医科大学感染症科</a:t>
            </a:r>
            <a:endParaRPr/>
          </a:p>
        </p:txBody>
      </p:sp>
      <p:sp>
        <p:nvSpPr>
          <p:cNvPr id="374" name="Google Shape;374;p47"/>
          <p:cNvSpPr txBox="1"/>
          <p:nvPr/>
        </p:nvSpPr>
        <p:spPr>
          <a:xfrm>
            <a:off x="9535885" y="3361509"/>
            <a:ext cx="365760"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びょうき</a:t>
            </a:r>
            <a:endParaRPr/>
          </a:p>
        </p:txBody>
      </p:sp>
      <p:sp>
        <p:nvSpPr>
          <p:cNvPr id="375" name="Google Shape;375;p47"/>
          <p:cNvSpPr txBox="1"/>
          <p:nvPr/>
        </p:nvSpPr>
        <p:spPr>
          <a:xfrm>
            <a:off x="9483634" y="5329646"/>
            <a:ext cx="217715"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ひと</a:t>
            </a:r>
            <a:endParaRPr/>
          </a:p>
        </p:txBody>
      </p:sp>
      <p:sp>
        <p:nvSpPr>
          <p:cNvPr id="376" name="Google Shape;376;p47"/>
          <p:cNvSpPr txBox="1"/>
          <p:nvPr/>
        </p:nvSpPr>
        <p:spPr>
          <a:xfrm>
            <a:off x="9022080" y="931817"/>
            <a:ext cx="269966"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あたら</a:t>
            </a:r>
            <a:endParaRPr/>
          </a:p>
        </p:txBody>
      </p:sp>
      <p:sp>
        <p:nvSpPr>
          <p:cNvPr id="377" name="Google Shape;377;p47"/>
          <p:cNvSpPr txBox="1"/>
          <p:nvPr/>
        </p:nvSpPr>
        <p:spPr>
          <a:xfrm>
            <a:off x="8995954" y="2431383"/>
            <a:ext cx="365760" cy="2031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ころな</a:t>
            </a:r>
            <a:endParaRPr sz="14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ういるす</a:t>
            </a:r>
            <a:endParaRPr/>
          </a:p>
        </p:txBody>
      </p:sp>
      <p:sp>
        <p:nvSpPr>
          <p:cNvPr id="378" name="Google Shape;378;p47"/>
          <p:cNvSpPr txBox="1"/>
          <p:nvPr/>
        </p:nvSpPr>
        <p:spPr>
          <a:xfrm>
            <a:off x="8543109" y="3048001"/>
            <a:ext cx="365760"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たいへん</a:t>
            </a:r>
            <a:endParaRPr/>
          </a:p>
        </p:txBody>
      </p:sp>
      <p:sp>
        <p:nvSpPr>
          <p:cNvPr id="379" name="Google Shape;379;p47"/>
          <p:cNvSpPr txBox="1"/>
          <p:nvPr/>
        </p:nvSpPr>
        <p:spPr>
          <a:xfrm>
            <a:off x="2850636" y="259957"/>
            <a:ext cx="269966"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おも</a:t>
            </a:r>
            <a:endParaRPr/>
          </a:p>
        </p:txBody>
      </p:sp>
      <p:sp>
        <p:nvSpPr>
          <p:cNvPr id="380" name="Google Shape;380;p47"/>
          <p:cNvSpPr txBox="1"/>
          <p:nvPr/>
        </p:nvSpPr>
        <p:spPr>
          <a:xfrm>
            <a:off x="2841927" y="931817"/>
            <a:ext cx="365760" cy="10772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びょうき</a:t>
            </a:r>
            <a:endParaRPr/>
          </a:p>
        </p:txBody>
      </p:sp>
      <p:sp>
        <p:nvSpPr>
          <p:cNvPr id="381" name="Google Shape;381;p47"/>
          <p:cNvSpPr txBox="1"/>
          <p:nvPr/>
        </p:nvSpPr>
        <p:spPr>
          <a:xfrm>
            <a:off x="2841927" y="3171111"/>
            <a:ext cx="269966"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いのち</a:t>
            </a:r>
            <a:endParaRPr/>
          </a:p>
        </p:txBody>
      </p:sp>
      <p:pic>
        <p:nvPicPr>
          <p:cNvPr id="3" name="オーディオ 2">
            <a:hlinkClick r:id="" action="ppaction://media"/>
            <a:extLst>
              <a:ext uri="{FF2B5EF4-FFF2-40B4-BE49-F238E27FC236}">
                <a16:creationId xmlns:a16="http://schemas.microsoft.com/office/drawing/2014/main" xmlns="" id="{A77B1C7B-9F41-4496-A0D3-7C01FFFB6B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247"/>
    </mc:Choice>
    <mc:Fallback xmlns="">
      <p:transition spd="slow" advTm="17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48"/>
          <p:cNvPicPr preferRelativeResize="0"/>
          <p:nvPr/>
        </p:nvPicPr>
        <p:blipFill rotWithShape="1">
          <a:blip r:embed="rId5">
            <a:alphaModFix/>
          </a:blip>
          <a:srcRect/>
          <a:stretch/>
        </p:blipFill>
        <p:spPr>
          <a:xfrm>
            <a:off x="2049161" y="184222"/>
            <a:ext cx="7788922" cy="6489113"/>
          </a:xfrm>
          <a:prstGeom prst="rect">
            <a:avLst/>
          </a:prstGeom>
          <a:noFill/>
          <a:ln>
            <a:noFill/>
          </a:ln>
        </p:spPr>
      </p:pic>
      <p:sp>
        <p:nvSpPr>
          <p:cNvPr id="387" name="Google Shape;387;p48"/>
          <p:cNvSpPr txBox="1"/>
          <p:nvPr/>
        </p:nvSpPr>
        <p:spPr>
          <a:xfrm>
            <a:off x="1524000" y="6488668"/>
            <a:ext cx="348668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800" b="0" i="0" u="none" strike="noStrike" cap="none">
                <a:solidFill>
                  <a:srgbClr val="000000"/>
                </a:solidFill>
                <a:latin typeface="Calibri"/>
                <a:ea typeface="Calibri"/>
                <a:cs typeface="Calibri"/>
                <a:sym typeface="Calibri"/>
              </a:rPr>
              <a:t>監修；藤田医科大学感染症科</a:t>
            </a:r>
            <a:endParaRPr/>
          </a:p>
        </p:txBody>
      </p:sp>
      <p:sp>
        <p:nvSpPr>
          <p:cNvPr id="388" name="Google Shape;388;p48"/>
          <p:cNvSpPr txBox="1"/>
          <p:nvPr/>
        </p:nvSpPr>
        <p:spPr>
          <a:xfrm>
            <a:off x="9482333" y="391887"/>
            <a:ext cx="339634"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じぶん</a:t>
            </a:r>
            <a:endParaRPr/>
          </a:p>
        </p:txBody>
      </p:sp>
      <p:sp>
        <p:nvSpPr>
          <p:cNvPr id="389" name="Google Shape;389;p48"/>
          <p:cNvSpPr txBox="1"/>
          <p:nvPr/>
        </p:nvSpPr>
        <p:spPr>
          <a:xfrm>
            <a:off x="9508459" y="2002972"/>
            <a:ext cx="339634"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かぞく</a:t>
            </a:r>
            <a:endParaRPr/>
          </a:p>
        </p:txBody>
      </p:sp>
      <p:sp>
        <p:nvSpPr>
          <p:cNvPr id="390" name="Google Shape;390;p48"/>
          <p:cNvSpPr txBox="1"/>
          <p:nvPr/>
        </p:nvSpPr>
        <p:spPr>
          <a:xfrm>
            <a:off x="9499750" y="5903894"/>
            <a:ext cx="339634"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まも</a:t>
            </a:r>
            <a:endParaRPr/>
          </a:p>
        </p:txBody>
      </p:sp>
      <p:sp>
        <p:nvSpPr>
          <p:cNvPr id="391" name="Google Shape;391;p48"/>
          <p:cNvSpPr txBox="1"/>
          <p:nvPr/>
        </p:nvSpPr>
        <p:spPr>
          <a:xfrm>
            <a:off x="9007024" y="2725785"/>
            <a:ext cx="432578" cy="2031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ころな</a:t>
            </a:r>
            <a:endParaRPr sz="14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ういるす</a:t>
            </a:r>
            <a:endParaRPr/>
          </a:p>
        </p:txBody>
      </p:sp>
      <p:sp>
        <p:nvSpPr>
          <p:cNvPr id="392" name="Google Shape;392;p48"/>
          <p:cNvSpPr txBox="1"/>
          <p:nvPr/>
        </p:nvSpPr>
        <p:spPr>
          <a:xfrm>
            <a:off x="8996891" y="5512526"/>
            <a:ext cx="226422"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ひろ</a:t>
            </a:r>
            <a:endParaRPr/>
          </a:p>
        </p:txBody>
      </p:sp>
      <p:sp>
        <p:nvSpPr>
          <p:cNvPr id="393" name="Google Shape;393;p48"/>
          <p:cNvSpPr txBox="1"/>
          <p:nvPr/>
        </p:nvSpPr>
        <p:spPr>
          <a:xfrm>
            <a:off x="8574017" y="2356915"/>
            <a:ext cx="339634"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たいせつ</a:t>
            </a:r>
            <a:endParaRPr/>
          </a:p>
        </p:txBody>
      </p:sp>
      <p:pic>
        <p:nvPicPr>
          <p:cNvPr id="2" name="オーディオ 1">
            <a:hlinkClick r:id="" action="ppaction://media"/>
            <a:extLst>
              <a:ext uri="{FF2B5EF4-FFF2-40B4-BE49-F238E27FC236}">
                <a16:creationId xmlns:a16="http://schemas.microsoft.com/office/drawing/2014/main" xmlns="" id="{9AC7A5F3-CC46-43EF-9C15-E1AC6982E7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267"/>
    </mc:Choice>
    <mc:Fallback xmlns="">
      <p:transition spd="slow" advTm="14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49"/>
          <p:cNvPicPr preferRelativeResize="0"/>
          <p:nvPr/>
        </p:nvPicPr>
        <p:blipFill rotWithShape="1">
          <a:blip r:embed="rId5">
            <a:alphaModFix/>
          </a:blip>
          <a:srcRect/>
          <a:stretch/>
        </p:blipFill>
        <p:spPr>
          <a:xfrm>
            <a:off x="1757425" y="145280"/>
            <a:ext cx="8526014" cy="6453053"/>
          </a:xfrm>
          <a:prstGeom prst="rect">
            <a:avLst/>
          </a:prstGeom>
          <a:noFill/>
          <a:ln>
            <a:noFill/>
          </a:ln>
        </p:spPr>
      </p:pic>
      <p:sp>
        <p:nvSpPr>
          <p:cNvPr id="400" name="Google Shape;400;p49"/>
          <p:cNvSpPr txBox="1"/>
          <p:nvPr/>
        </p:nvSpPr>
        <p:spPr>
          <a:xfrm>
            <a:off x="1524000" y="6488668"/>
            <a:ext cx="3486684" cy="36933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Calibri"/>
                <a:ea typeface="Calibri"/>
                <a:cs typeface="Calibri"/>
                <a:sym typeface="Calibri"/>
              </a:rPr>
              <a:t>監修；藤田医科大学感染症科</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49"/>
          <p:cNvSpPr txBox="1"/>
          <p:nvPr/>
        </p:nvSpPr>
        <p:spPr>
          <a:xfrm>
            <a:off x="9666514" y="1114698"/>
            <a:ext cx="391886" cy="230832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1" i="0" u="none" strike="noStrike" kern="0" cap="none" spc="0" normalizeH="0" baseline="0" noProof="0">
                <a:ln>
                  <a:noFill/>
                </a:ln>
                <a:solidFill>
                  <a:srgbClr val="595959"/>
                </a:solidFill>
                <a:effectLst/>
                <a:uLnTx/>
                <a:uFillTx/>
                <a:latin typeface="Calibri"/>
                <a:ea typeface="Calibri"/>
                <a:cs typeface="Calibri"/>
                <a:sym typeface="Calibri"/>
              </a:rPr>
              <a:t>ころな</a:t>
            </a:r>
            <a:endParaRPr kumimoji="0" sz="1600" b="1" i="0" u="none" strike="noStrike" kern="0" cap="none" spc="0" normalizeH="0" baseline="0" noProof="0">
              <a:ln>
                <a:noFill/>
              </a:ln>
              <a:solidFill>
                <a:srgbClr val="595959"/>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595959"/>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595959"/>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1" i="0" u="none" strike="noStrike" kern="0" cap="none" spc="0" normalizeH="0" baseline="0" noProof="0">
                <a:ln>
                  <a:noFill/>
                </a:ln>
                <a:solidFill>
                  <a:srgbClr val="595959"/>
                </a:solidFill>
                <a:effectLst/>
                <a:uLnTx/>
                <a:uFillTx/>
                <a:latin typeface="Calibri"/>
                <a:ea typeface="Calibri"/>
                <a:cs typeface="Calibri"/>
                <a:sym typeface="Calibri"/>
              </a:rPr>
              <a:t>ういるす</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49"/>
          <p:cNvSpPr txBox="1"/>
          <p:nvPr/>
        </p:nvSpPr>
        <p:spPr>
          <a:xfrm>
            <a:off x="9187545" y="4728756"/>
            <a:ext cx="296091" cy="95410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0" b="1" i="0" u="none" strike="noStrike" kern="0" cap="none" spc="0" normalizeH="0" baseline="0" noProof="0">
                <a:ln>
                  <a:noFill/>
                </a:ln>
                <a:solidFill>
                  <a:srgbClr val="595959"/>
                </a:solidFill>
                <a:effectLst/>
                <a:uLnTx/>
                <a:uFillTx/>
                <a:latin typeface="Calibri"/>
                <a:ea typeface="Calibri"/>
                <a:cs typeface="Calibri"/>
                <a:sym typeface="Calibri"/>
              </a:rPr>
              <a:t>さくせん</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49"/>
          <p:cNvSpPr txBox="1"/>
          <p:nvPr/>
        </p:nvSpPr>
        <p:spPr>
          <a:xfrm>
            <a:off x="6905897" y="2586447"/>
            <a:ext cx="200298"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1" i="0" u="none" strike="noStrike" kern="0" cap="none" spc="0" normalizeH="0" baseline="0" noProof="0">
                <a:ln>
                  <a:noFill/>
                </a:ln>
                <a:solidFill>
                  <a:srgbClr val="595959"/>
                </a:solidFill>
                <a:effectLst/>
                <a:uLnTx/>
                <a:uFillTx/>
                <a:latin typeface="Calibri"/>
                <a:ea typeface="Calibri"/>
                <a:cs typeface="Calibri"/>
                <a:sym typeface="Calibri"/>
              </a:rPr>
              <a:t>あら</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49"/>
          <p:cNvSpPr txBox="1"/>
          <p:nvPr/>
        </p:nvSpPr>
        <p:spPr>
          <a:xfrm>
            <a:off x="3469268" y="544826"/>
            <a:ext cx="240585" cy="33855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1" i="0" u="none" strike="noStrike" kern="0" cap="none" spc="0" normalizeH="0" baseline="0" noProof="0">
                <a:ln>
                  <a:noFill/>
                </a:ln>
                <a:solidFill>
                  <a:srgbClr val="595959"/>
                </a:solidFill>
                <a:effectLst/>
                <a:uLnTx/>
                <a:uFillTx/>
                <a:latin typeface="Calibri"/>
                <a:ea typeface="Calibri"/>
                <a:cs typeface="Calibri"/>
                <a:sym typeface="Calibri"/>
              </a:rPr>
              <a:t>て</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49"/>
          <p:cNvSpPr txBox="1"/>
          <p:nvPr/>
        </p:nvSpPr>
        <p:spPr>
          <a:xfrm>
            <a:off x="3030584" y="853088"/>
            <a:ext cx="313508" cy="52322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0" b="1" i="0" u="none" strike="noStrike" kern="0" cap="none" spc="0" normalizeH="0" baseline="0" noProof="0">
                <a:ln>
                  <a:noFill/>
                </a:ln>
                <a:solidFill>
                  <a:srgbClr val="595959"/>
                </a:solidFill>
                <a:effectLst/>
                <a:uLnTx/>
                <a:uFillTx/>
                <a:latin typeface="Calibri"/>
                <a:ea typeface="Calibri"/>
                <a:cs typeface="Calibri"/>
                <a:sym typeface="Calibri"/>
              </a:rPr>
              <a:t>そと</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49"/>
          <p:cNvSpPr txBox="1"/>
          <p:nvPr/>
        </p:nvSpPr>
        <p:spPr>
          <a:xfrm>
            <a:off x="3009421" y="1822507"/>
            <a:ext cx="325963" cy="52322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0" b="1" i="0" u="none" strike="noStrike" kern="0" cap="none" spc="0" normalizeH="0" baseline="0" noProof="0">
                <a:ln>
                  <a:noFill/>
                </a:ln>
                <a:solidFill>
                  <a:srgbClr val="595959"/>
                </a:solidFill>
                <a:effectLst/>
                <a:uLnTx/>
                <a:uFillTx/>
                <a:latin typeface="Calibri"/>
                <a:ea typeface="Calibri"/>
                <a:cs typeface="Calibri"/>
                <a:sym typeface="Calibri"/>
              </a:rPr>
              <a:t>かえ</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49"/>
          <p:cNvSpPr txBox="1"/>
          <p:nvPr/>
        </p:nvSpPr>
        <p:spPr>
          <a:xfrm>
            <a:off x="2564961" y="1245326"/>
            <a:ext cx="240585" cy="73866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0" b="1" i="0" u="none" strike="noStrike" kern="0" cap="none" spc="0" normalizeH="0" baseline="0" noProof="0">
                <a:ln>
                  <a:noFill/>
                </a:ln>
                <a:solidFill>
                  <a:srgbClr val="595959"/>
                </a:solidFill>
                <a:effectLst/>
                <a:uLnTx/>
                <a:uFillTx/>
                <a:latin typeface="Calibri"/>
                <a:ea typeface="Calibri"/>
                <a:cs typeface="Calibri"/>
                <a:sym typeface="Calibri"/>
              </a:rPr>
              <a:t>てあら</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49"/>
          <p:cNvSpPr txBox="1"/>
          <p:nvPr/>
        </p:nvSpPr>
        <p:spPr>
          <a:xfrm>
            <a:off x="2591086" y="3378248"/>
            <a:ext cx="313508" cy="30777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0" b="1" i="0" u="none" strike="noStrike" kern="0" cap="none" spc="0" normalizeH="0" baseline="0" noProof="0">
                <a:ln>
                  <a:noFill/>
                </a:ln>
                <a:solidFill>
                  <a:srgbClr val="595959"/>
                </a:solidFill>
                <a:effectLst/>
                <a:uLnTx/>
                <a:uFillTx/>
                <a:latin typeface="Calibri"/>
                <a:ea typeface="Calibri"/>
                <a:cs typeface="Calibri"/>
                <a:sym typeface="Calibri"/>
              </a:rPr>
              <a:t>て</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49"/>
          <p:cNvSpPr txBox="1"/>
          <p:nvPr/>
        </p:nvSpPr>
        <p:spPr>
          <a:xfrm>
            <a:off x="2591087" y="5255772"/>
            <a:ext cx="240585" cy="73866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0" b="1" i="0" u="none" strike="noStrike" kern="0" cap="none" spc="0" normalizeH="0" baseline="0" noProof="0">
                <a:ln>
                  <a:noFill/>
                </a:ln>
                <a:solidFill>
                  <a:srgbClr val="595959"/>
                </a:solidFill>
                <a:effectLst/>
                <a:uLnTx/>
                <a:uFillTx/>
                <a:latin typeface="Calibri"/>
                <a:ea typeface="Calibri"/>
                <a:cs typeface="Calibri"/>
                <a:sym typeface="Calibri"/>
              </a:rPr>
              <a:t>ういる</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49"/>
          <p:cNvSpPr txBox="1"/>
          <p:nvPr/>
        </p:nvSpPr>
        <p:spPr>
          <a:xfrm>
            <a:off x="2148902" y="545312"/>
            <a:ext cx="240585" cy="30777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0" b="1" i="0" u="none" strike="noStrike" kern="0" cap="none" spc="0" normalizeH="0" baseline="0" noProof="0">
                <a:ln>
                  <a:noFill/>
                </a:ln>
                <a:solidFill>
                  <a:srgbClr val="595959"/>
                </a:solidFill>
                <a:effectLst/>
                <a:uLnTx/>
                <a:uFillTx/>
                <a:latin typeface="Calibri"/>
                <a:ea typeface="Calibri"/>
                <a:cs typeface="Calibri"/>
                <a:sym typeface="Calibri"/>
              </a:rPr>
              <a:t>す</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49"/>
          <p:cNvSpPr txBox="1"/>
          <p:nvPr/>
        </p:nvSpPr>
        <p:spPr>
          <a:xfrm>
            <a:off x="2152157" y="1234457"/>
            <a:ext cx="240585" cy="52322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0" b="1" i="0" u="none" strike="noStrike" kern="0" cap="none" spc="0" normalizeH="0" baseline="0" noProof="0">
                <a:ln>
                  <a:noFill/>
                </a:ln>
                <a:solidFill>
                  <a:srgbClr val="595959"/>
                </a:solidFill>
                <a:effectLst/>
                <a:uLnTx/>
                <a:uFillTx/>
                <a:latin typeface="Calibri"/>
                <a:ea typeface="Calibri"/>
                <a:cs typeface="Calibri"/>
                <a:sym typeface="Calibri"/>
              </a:rPr>
              <a:t>あら</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オーディオ 4">
            <a:hlinkClick r:id="" action="ppaction://media"/>
            <a:extLst>
              <a:ext uri="{FF2B5EF4-FFF2-40B4-BE49-F238E27FC236}">
                <a16:creationId xmlns:a16="http://schemas.microsoft.com/office/drawing/2014/main" xmlns="" id="{1FD96164-C98F-4C76-9067-D03AD4C44F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705"/>
    </mc:Choice>
    <mc:Fallback xmlns="">
      <p:transition spd="slow" advTm="20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50"/>
          <p:cNvPicPr preferRelativeResize="0"/>
          <p:nvPr/>
        </p:nvPicPr>
        <p:blipFill rotWithShape="1">
          <a:blip r:embed="rId5">
            <a:alphaModFix/>
          </a:blip>
          <a:srcRect/>
          <a:stretch/>
        </p:blipFill>
        <p:spPr>
          <a:xfrm>
            <a:off x="417856" y="807177"/>
            <a:ext cx="4379526" cy="3165955"/>
          </a:xfrm>
          <a:prstGeom prst="rect">
            <a:avLst/>
          </a:prstGeom>
          <a:noFill/>
          <a:ln>
            <a:noFill/>
          </a:ln>
        </p:spPr>
      </p:pic>
      <p:sp>
        <p:nvSpPr>
          <p:cNvPr id="418" name="Google Shape;418;p50"/>
          <p:cNvSpPr txBox="1"/>
          <p:nvPr/>
        </p:nvSpPr>
        <p:spPr>
          <a:xfrm>
            <a:off x="29386" y="78293"/>
            <a:ext cx="10107168" cy="646331"/>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ja-JP" altLang="en-US" sz="3600" b="0" i="0" u="none" strike="noStrike" kern="0" cap="none" spc="0" normalizeH="0" baseline="0" noProof="0">
                <a:ln>
                  <a:noFill/>
                </a:ln>
                <a:solidFill>
                  <a:srgbClr val="000000"/>
                </a:solidFill>
                <a:effectLst/>
                <a:uLnTx/>
                <a:uFillTx/>
                <a:latin typeface="Calibri"/>
                <a:ea typeface="Calibri"/>
                <a:cs typeface="Calibri"/>
                <a:sym typeface="Calibri"/>
              </a:rPr>
              <a:t>新型コロナウイルスは、なぜ石けんに弱いの？</a:t>
            </a: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9" name="Google Shape;419;p50"/>
          <p:cNvSpPr/>
          <p:nvPr/>
        </p:nvSpPr>
        <p:spPr>
          <a:xfrm>
            <a:off x="265999" y="3934116"/>
            <a:ext cx="5488892" cy="482460"/>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altLang="ja-JP" sz="1600" b="0" i="0" u="none" strike="noStrike" kern="0" cap="none" spc="0" normalizeH="0" baseline="0" noProof="0" dirty="0">
                <a:ln>
                  <a:noFill/>
                </a:ln>
                <a:solidFill>
                  <a:srgbClr val="000000"/>
                </a:solidFill>
                <a:effectLst/>
                <a:uLnTx/>
                <a:uFillTx/>
                <a:latin typeface="Calibri"/>
                <a:ea typeface="Calibri"/>
                <a:cs typeface="Calibri"/>
                <a:sym typeface="Calibri"/>
              </a:rPr>
              <a:t>NHK</a:t>
            </a:r>
            <a:r>
              <a:rPr kumimoji="0" lang="ja-JP" altLang="en-US" sz="1600" b="0" i="0" u="none" strike="noStrike" kern="0" cap="none" spc="0" normalizeH="0" baseline="0" noProof="0" dirty="0">
                <a:ln>
                  <a:noFill/>
                </a:ln>
                <a:solidFill>
                  <a:srgbClr val="000000"/>
                </a:solidFill>
                <a:effectLst/>
                <a:uLnTx/>
                <a:uFillTx/>
                <a:latin typeface="Calibri"/>
                <a:ea typeface="Calibri"/>
                <a:cs typeface="Calibri"/>
                <a:sym typeface="Calibri"/>
              </a:rPr>
              <a:t>あさイチ</a:t>
            </a:r>
            <a:r>
              <a:rPr kumimoji="0" lang="en-US" altLang="ja-JP" sz="1600" b="0" i="0" u="none" strike="noStrike" kern="0" cap="none" spc="0" normalizeH="0" baseline="0" noProof="0" dirty="0">
                <a:ln>
                  <a:noFill/>
                </a:ln>
                <a:solidFill>
                  <a:srgbClr val="000000"/>
                </a:solidFill>
                <a:effectLst/>
                <a:uLnTx/>
                <a:uFillTx/>
                <a:latin typeface="Calibri"/>
                <a:ea typeface="Calibri"/>
                <a:cs typeface="Calibri"/>
                <a:sym typeface="Calibri"/>
              </a:rPr>
              <a:t>2020</a:t>
            </a:r>
            <a:r>
              <a:rPr kumimoji="0" lang="ja-JP" altLang="en-US" sz="1600" b="0" i="0" u="none" strike="noStrike" kern="0" cap="none" spc="0" normalizeH="0" baseline="0" noProof="0" dirty="0">
                <a:ln>
                  <a:noFill/>
                </a:ln>
                <a:solidFill>
                  <a:srgbClr val="000000"/>
                </a:solidFill>
                <a:effectLst/>
                <a:uLnTx/>
                <a:uFillTx/>
                <a:latin typeface="Calibri"/>
                <a:ea typeface="Calibri"/>
                <a:cs typeface="Calibri"/>
                <a:sym typeface="Calibri"/>
              </a:rPr>
              <a:t>年</a:t>
            </a:r>
            <a:r>
              <a:rPr kumimoji="0" lang="en-US" altLang="ja-JP" sz="1600" b="0" i="0" u="none" strike="noStrike" kern="0" cap="none" spc="0" normalizeH="0" baseline="0" noProof="0" dirty="0">
                <a:ln>
                  <a:noFill/>
                </a:ln>
                <a:solidFill>
                  <a:srgbClr val="000000"/>
                </a:solidFill>
                <a:effectLst/>
                <a:uLnTx/>
                <a:uFillTx/>
                <a:latin typeface="Calibri"/>
                <a:ea typeface="Calibri"/>
                <a:cs typeface="Calibri"/>
                <a:sym typeface="Calibri"/>
              </a:rPr>
              <a:t>3</a:t>
            </a:r>
            <a:r>
              <a:rPr kumimoji="0" lang="ja-JP" altLang="en-US" sz="1600" b="0" i="0" u="none" strike="noStrike" kern="0" cap="none" spc="0" normalizeH="0" baseline="0" noProof="0" dirty="0">
                <a:ln>
                  <a:noFill/>
                </a:ln>
                <a:solidFill>
                  <a:srgbClr val="000000"/>
                </a:solidFill>
                <a:effectLst/>
                <a:uLnTx/>
                <a:uFillTx/>
                <a:latin typeface="Calibri"/>
                <a:ea typeface="Calibri"/>
                <a:cs typeface="Calibri"/>
                <a:sym typeface="Calibri"/>
              </a:rPr>
              <a:t>月</a:t>
            </a:r>
            <a:r>
              <a:rPr kumimoji="0" lang="en-US" altLang="ja-JP" sz="1600" b="0" i="0" u="none" strike="noStrike" kern="0" cap="none" spc="0" normalizeH="0" baseline="0" noProof="0" dirty="0">
                <a:ln>
                  <a:noFill/>
                </a:ln>
                <a:solidFill>
                  <a:srgbClr val="000000"/>
                </a:solidFill>
                <a:effectLst/>
                <a:uLnTx/>
                <a:uFillTx/>
                <a:latin typeface="Calibri"/>
                <a:ea typeface="Calibri"/>
                <a:cs typeface="Calibri"/>
                <a:sym typeface="Calibri"/>
              </a:rPr>
              <a:t>2</a:t>
            </a:r>
            <a:r>
              <a:rPr kumimoji="0" lang="ja-JP" altLang="en-US" sz="1600" b="0" i="0" u="none" strike="noStrike" kern="0" cap="none" spc="0" normalizeH="0" baseline="0" noProof="0" dirty="0">
                <a:ln>
                  <a:noFill/>
                </a:ln>
                <a:solidFill>
                  <a:srgbClr val="000000"/>
                </a:solidFill>
                <a:effectLst/>
                <a:uLnTx/>
                <a:uFillTx/>
                <a:latin typeface="Calibri"/>
                <a:ea typeface="Calibri"/>
                <a:cs typeface="Calibri"/>
                <a:sym typeface="Calibri"/>
              </a:rPr>
              <a:t>日より　</a:t>
            </a:r>
            <a:r>
              <a:rPr kumimoji="0" lang="en-US" altLang="ja-JP" sz="1600" b="0" i="0" u="none" strike="noStrike" kern="0" cap="none" spc="0" normalizeH="0" baseline="0" noProof="0" dirty="0">
                <a:ln>
                  <a:noFill/>
                </a:ln>
                <a:solidFill>
                  <a:srgbClr val="000000"/>
                </a:solidFill>
                <a:effectLst/>
                <a:uLnTx/>
                <a:uFillTx/>
                <a:latin typeface="Calibri"/>
                <a:ea typeface="Calibri"/>
                <a:cs typeface="Calibri"/>
                <a:sym typeface="Calibri"/>
              </a:rPr>
              <a:t>https://www1.nhk.or.jp/asaichi/archive/200302/1.html</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20" name="Google Shape;420;p50"/>
          <p:cNvSpPr/>
          <p:nvPr/>
        </p:nvSpPr>
        <p:spPr>
          <a:xfrm>
            <a:off x="4852004" y="751226"/>
            <a:ext cx="6888723" cy="3185286"/>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ja-JP" altLang="en-US" sz="2400" b="1" i="0" u="none" strike="noStrike" kern="0" cap="none" spc="0" normalizeH="0" baseline="0" noProof="0" dirty="0">
                <a:ln>
                  <a:noFill/>
                </a:ln>
                <a:solidFill>
                  <a:srgbClr val="000000"/>
                </a:solidFill>
                <a:effectLst/>
                <a:uLnTx/>
                <a:uFillTx/>
                <a:latin typeface="Arial"/>
                <a:ea typeface="Arial"/>
                <a:cs typeface="Arial"/>
                <a:sym typeface="Arial"/>
              </a:rPr>
              <a:t>手洗いの父 </a:t>
            </a:r>
            <a:r>
              <a:rPr kumimoji="0" lang="ja-JP" altLang="en-US" sz="3600" b="1" i="0" u="none" strike="noStrike" kern="0" cap="none" spc="0" normalizeH="0" baseline="0" noProof="0" dirty="0">
                <a:ln>
                  <a:noFill/>
                </a:ln>
                <a:solidFill>
                  <a:srgbClr val="000000"/>
                </a:solidFill>
                <a:effectLst/>
                <a:uLnTx/>
                <a:uFillTx/>
                <a:latin typeface="Arial"/>
                <a:ea typeface="Arial"/>
                <a:cs typeface="Arial"/>
                <a:sym typeface="Arial"/>
              </a:rPr>
              <a:t>ゼンメルワイス</a:t>
            </a:r>
            <a:r>
              <a:rPr kumimoji="0" lang="ja-JP" altLang="en-US" sz="1600" b="1" i="0" u="none" strike="noStrike" kern="0" cap="none" spc="0" normalizeH="0" baseline="0" noProof="0" dirty="0">
                <a:ln>
                  <a:noFill/>
                </a:ln>
                <a:solidFill>
                  <a:srgbClr val="000000"/>
                </a:solidFill>
                <a:effectLst/>
                <a:uLnTx/>
                <a:uFillTx/>
                <a:latin typeface="Arial"/>
                <a:cs typeface="Arial"/>
                <a:sym typeface="Arial"/>
              </a:rPr>
              <a:t>（</a:t>
            </a:r>
            <a:r>
              <a:rPr kumimoji="0" lang="en-US" altLang="ja-JP" sz="1600" b="1" i="0" u="none" strike="noStrike" kern="0" cap="none" spc="0" normalizeH="0" baseline="0" noProof="0" dirty="0">
                <a:ln>
                  <a:noFill/>
                </a:ln>
                <a:solidFill>
                  <a:srgbClr val="000000"/>
                </a:solidFill>
                <a:effectLst/>
                <a:uLnTx/>
                <a:uFillTx/>
                <a:latin typeface="Arial"/>
                <a:cs typeface="Arial"/>
                <a:sym typeface="Arial"/>
              </a:rPr>
              <a:t>1818</a:t>
            </a:r>
            <a:r>
              <a:rPr kumimoji="0" lang="ja-JP" altLang="en-US" sz="1600" b="1" i="0" u="none" strike="noStrike" kern="0" cap="none" spc="0" normalizeH="0" baseline="0" noProof="0" dirty="0">
                <a:ln>
                  <a:noFill/>
                </a:ln>
                <a:solidFill>
                  <a:srgbClr val="000000"/>
                </a:solidFill>
                <a:effectLst/>
                <a:uLnTx/>
                <a:uFillTx/>
                <a:latin typeface="Arial"/>
                <a:cs typeface="Arial"/>
                <a:sym typeface="Arial"/>
              </a:rPr>
              <a:t>～</a:t>
            </a:r>
            <a:r>
              <a:rPr kumimoji="0" lang="en-US" altLang="ja-JP" sz="1600" b="1" i="0" u="none" strike="noStrike" kern="0" cap="none" spc="0" normalizeH="0" baseline="0" noProof="0" dirty="0">
                <a:ln>
                  <a:noFill/>
                </a:ln>
                <a:solidFill>
                  <a:srgbClr val="000000"/>
                </a:solidFill>
                <a:effectLst/>
                <a:uLnTx/>
                <a:uFillTx/>
                <a:latin typeface="Arial"/>
                <a:cs typeface="Arial"/>
                <a:sym typeface="Arial"/>
              </a:rPr>
              <a:t>1865</a:t>
            </a:r>
            <a:r>
              <a:rPr kumimoji="0" lang="ja-JP" altLang="en-US" sz="1600" b="1" i="0" u="none" strike="noStrike" kern="0" cap="none" spc="0" normalizeH="0" baseline="0" noProof="0" dirty="0">
                <a:ln>
                  <a:noFill/>
                </a:ln>
                <a:solidFill>
                  <a:srgbClr val="000000"/>
                </a:solidFill>
                <a:effectLst/>
                <a:uLnTx/>
                <a:uFillTx/>
                <a:latin typeface="Arial"/>
                <a:cs typeface="Arial"/>
                <a:sym typeface="Arial"/>
              </a:rPr>
              <a:t>）</a:t>
            </a:r>
            <a:endParaRPr kumimoji="0" lang="en-US" altLang="ja-JP" sz="2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ja-JP" altLang="en-US" sz="2400" b="0" i="0" u="none" strike="noStrike" kern="0" cap="none" spc="-150" normalizeH="0" baseline="0" noProof="0" dirty="0">
                <a:ln>
                  <a:noFill/>
                </a:ln>
                <a:solidFill>
                  <a:srgbClr val="000000"/>
                </a:solidFill>
                <a:effectLst/>
                <a:uLnTx/>
                <a:uFillTx/>
                <a:latin typeface="Arial"/>
                <a:cs typeface="Arial"/>
                <a:sym typeface="Arial"/>
              </a:rPr>
              <a:t>・手洗いや消毒をせずに手術を行っていたため</a:t>
            </a:r>
            <a:endParaRPr kumimoji="0" lang="en-US" altLang="ja-JP" sz="2400" b="0" i="0" u="none" strike="noStrike" kern="0" cap="none" spc="-15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ja-JP" altLang="en-US" sz="2400" b="0" i="0" u="none" strike="noStrike" kern="0" cap="none" spc="-150" normalizeH="0" baseline="0" noProof="0" dirty="0">
                <a:ln>
                  <a:noFill/>
                </a:ln>
                <a:solidFill>
                  <a:srgbClr val="000000"/>
                </a:solidFill>
                <a:effectLst/>
                <a:uLnTx/>
                <a:uFillTx/>
                <a:latin typeface="Arial"/>
                <a:ea typeface="Arial"/>
                <a:cs typeface="Arial"/>
                <a:sym typeface="Arial"/>
              </a:rPr>
              <a:t>　術後に感染症で死亡する例が多かった</a:t>
            </a:r>
            <a:endParaRPr kumimoji="0" lang="en-US" altLang="ja-JP" sz="2400" b="0" i="0" u="none" strike="noStrike" kern="0" cap="none" spc="-15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ja-JP" altLang="en-US" sz="2400" b="0" i="0" u="none" strike="noStrike" kern="0" cap="none" spc="-150" normalizeH="0" baseline="0" noProof="0" dirty="0">
                <a:ln>
                  <a:noFill/>
                </a:ln>
                <a:solidFill>
                  <a:srgbClr val="000000"/>
                </a:solidFill>
                <a:effectLst/>
                <a:uLnTx/>
                <a:uFillTx/>
                <a:latin typeface="Arial"/>
                <a:cs typeface="Arial"/>
                <a:sym typeface="Arial"/>
              </a:rPr>
              <a:t>・医師が感染症をうつしていると考え，</a:t>
            </a:r>
            <a:endParaRPr kumimoji="0" lang="en-US" altLang="ja-JP" sz="2400" b="0" i="0" u="none" strike="noStrike" kern="0" cap="none" spc="-15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ja-JP" altLang="en-US" sz="2400" b="0" i="0" u="none" strike="noStrike" kern="0" cap="none" spc="-150" normalizeH="0" baseline="0" noProof="0" dirty="0">
                <a:ln>
                  <a:noFill/>
                </a:ln>
                <a:solidFill>
                  <a:srgbClr val="000000"/>
                </a:solidFill>
                <a:effectLst/>
                <a:uLnTx/>
                <a:uFillTx/>
                <a:latin typeface="Arial"/>
                <a:ea typeface="Arial"/>
                <a:cs typeface="Arial"/>
                <a:sym typeface="Arial"/>
              </a:rPr>
              <a:t>　手洗いや爪切りを自身の医療チームに徹底させた</a:t>
            </a:r>
            <a:endParaRPr kumimoji="0" lang="en-US" altLang="ja-JP" sz="2400" b="0" i="0" u="none" strike="noStrike" kern="0" cap="none" spc="-15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altLang="ja-JP"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ja-JP" altLang="en-US" sz="24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ja-JP" altLang="en-US" sz="2800" b="1" i="0" u="none" strike="noStrike" kern="0" cap="none" spc="0" normalizeH="0" baseline="0" noProof="0" dirty="0">
                <a:ln>
                  <a:noFill/>
                </a:ln>
                <a:solidFill>
                  <a:srgbClr val="000000"/>
                </a:solidFill>
                <a:effectLst/>
                <a:uLnTx/>
                <a:uFillTx/>
                <a:latin typeface="Arial"/>
                <a:ea typeface="Arial"/>
                <a:cs typeface="Arial"/>
                <a:sym typeface="Arial"/>
              </a:rPr>
              <a:t>術後の感染症による死者が激減</a:t>
            </a:r>
            <a:endParaRPr kumimoji="0" lang="en-US" altLang="ja-JP" sz="2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矢印: 右 1">
            <a:extLst>
              <a:ext uri="{FF2B5EF4-FFF2-40B4-BE49-F238E27FC236}">
                <a16:creationId xmlns:a16="http://schemas.microsoft.com/office/drawing/2014/main" xmlns="" id="{16D37884-D571-4A51-906D-4868FDA153B4}"/>
              </a:ext>
            </a:extLst>
          </p:cNvPr>
          <p:cNvSpPr/>
          <p:nvPr/>
        </p:nvSpPr>
        <p:spPr>
          <a:xfrm>
            <a:off x="5403108" y="3425322"/>
            <a:ext cx="431443"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cxnSp>
        <p:nvCxnSpPr>
          <p:cNvPr id="5" name="直線コネクタ 4">
            <a:extLst>
              <a:ext uri="{FF2B5EF4-FFF2-40B4-BE49-F238E27FC236}">
                <a16:creationId xmlns:a16="http://schemas.microsoft.com/office/drawing/2014/main" xmlns="" id="{6581553F-200B-44AE-A3FD-1528E26CEB33}"/>
              </a:ext>
            </a:extLst>
          </p:cNvPr>
          <p:cNvCxnSpPr>
            <a:cxnSpLocks/>
          </p:cNvCxnSpPr>
          <p:nvPr/>
        </p:nvCxnSpPr>
        <p:spPr>
          <a:xfrm>
            <a:off x="5892503" y="3790621"/>
            <a:ext cx="5080297" cy="81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矢印: 右 12">
            <a:extLst>
              <a:ext uri="{FF2B5EF4-FFF2-40B4-BE49-F238E27FC236}">
                <a16:creationId xmlns:a16="http://schemas.microsoft.com/office/drawing/2014/main" xmlns="" id="{1F989C06-A577-4BD4-B0BF-2A18669713BA}"/>
              </a:ext>
            </a:extLst>
          </p:cNvPr>
          <p:cNvSpPr/>
          <p:nvPr/>
        </p:nvSpPr>
        <p:spPr>
          <a:xfrm>
            <a:off x="8393491" y="5181236"/>
            <a:ext cx="431443"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15" name="Google Shape;420;p50">
            <a:extLst>
              <a:ext uri="{FF2B5EF4-FFF2-40B4-BE49-F238E27FC236}">
                <a16:creationId xmlns:a16="http://schemas.microsoft.com/office/drawing/2014/main" xmlns="" id="{D15A4C96-2FF0-47E2-8ADF-1F15952BB512}"/>
              </a:ext>
            </a:extLst>
          </p:cNvPr>
          <p:cNvSpPr/>
          <p:nvPr/>
        </p:nvSpPr>
        <p:spPr>
          <a:xfrm>
            <a:off x="243499" y="4525282"/>
            <a:ext cx="11326201" cy="1967231"/>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1" lang="ja-JP" alt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Arial"/>
              <a:sym typeface="Arial"/>
            </a:endParaRPr>
          </a:p>
        </p:txBody>
      </p:sp>
      <p:pic>
        <p:nvPicPr>
          <p:cNvPr id="7" name="グラフィックス 6" descr="手話">
            <a:extLst>
              <a:ext uri="{FF2B5EF4-FFF2-40B4-BE49-F238E27FC236}">
                <a16:creationId xmlns:a16="http://schemas.microsoft.com/office/drawing/2014/main" xmlns="" id="{17607FD7-4D42-4AC8-A0F6-3164DB759B1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4630" y="4495979"/>
            <a:ext cx="1942921" cy="1942921"/>
          </a:xfrm>
          <a:prstGeom prst="rect">
            <a:avLst/>
          </a:prstGeom>
        </p:spPr>
      </p:pic>
      <p:sp>
        <p:nvSpPr>
          <p:cNvPr id="18" name="矢印: 右 17">
            <a:extLst>
              <a:ext uri="{FF2B5EF4-FFF2-40B4-BE49-F238E27FC236}">
                <a16:creationId xmlns:a16="http://schemas.microsoft.com/office/drawing/2014/main" xmlns="" id="{F8F071FB-7DA1-4DCC-855C-C286E0903622}"/>
              </a:ext>
            </a:extLst>
          </p:cNvPr>
          <p:cNvSpPr/>
          <p:nvPr/>
        </p:nvSpPr>
        <p:spPr>
          <a:xfrm>
            <a:off x="4956323" y="5181236"/>
            <a:ext cx="431443"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endParaRPr>
          </a:p>
        </p:txBody>
      </p:sp>
      <p:sp>
        <p:nvSpPr>
          <p:cNvPr id="14" name="テキスト ボックス 13">
            <a:extLst>
              <a:ext uri="{FF2B5EF4-FFF2-40B4-BE49-F238E27FC236}">
                <a16:creationId xmlns:a16="http://schemas.microsoft.com/office/drawing/2014/main" xmlns="" id="{37B9A83E-2C82-4BF6-9C17-F172CAEA45C9}"/>
              </a:ext>
            </a:extLst>
          </p:cNvPr>
          <p:cNvSpPr txBox="1"/>
          <p:nvPr/>
        </p:nvSpPr>
        <p:spPr>
          <a:xfrm>
            <a:off x="5445144" y="4489934"/>
            <a:ext cx="6402685" cy="1723549"/>
          </a:xfrm>
          <a:prstGeom prst="rect">
            <a:avLst/>
          </a:prstGeom>
          <a:solidFill>
            <a:srgbClr val="FFFFE5"/>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1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Arial"/>
                <a:cs typeface="Arial"/>
                <a:sym typeface="Arial"/>
              </a:rPr>
              <a:t>◆流水で</a:t>
            </a:r>
            <a:r>
              <a:rPr kumimoji="1" lang="en-US" altLang="ja-JP" sz="2400" b="0" i="0" u="none" strike="noStrike" kern="0" cap="none" spc="0" normalizeH="0" baseline="0" noProof="0" dirty="0">
                <a:ln>
                  <a:noFill/>
                </a:ln>
                <a:solidFill>
                  <a:srgbClr val="000000"/>
                </a:solidFill>
                <a:effectLst/>
                <a:uLnTx/>
                <a:uFillTx/>
                <a:latin typeface="Arial"/>
                <a:cs typeface="Arial"/>
                <a:sym typeface="Arial"/>
              </a:rPr>
              <a:t>15</a:t>
            </a:r>
            <a:r>
              <a:rPr kumimoji="1" lang="ja-JP" altLang="en-US" sz="2400" b="0" i="0" u="none" strike="noStrike" kern="0" cap="none" spc="0" normalizeH="0" baseline="0" noProof="0" dirty="0">
                <a:ln>
                  <a:noFill/>
                </a:ln>
                <a:solidFill>
                  <a:srgbClr val="000000"/>
                </a:solidFill>
                <a:effectLst/>
                <a:uLnTx/>
                <a:uFillTx/>
                <a:latin typeface="Arial"/>
                <a:cs typeface="Arial"/>
                <a:sym typeface="Arial"/>
              </a:rPr>
              <a:t>秒の手洗い</a:t>
            </a:r>
            <a:r>
              <a:rPr kumimoji="1" lang="en-US" altLang="ja-JP" sz="24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Arial"/>
                <a:cs typeface="Arial"/>
                <a:sym typeface="Arial"/>
              </a:rPr>
              <a:t>◆</a:t>
            </a:r>
            <a:r>
              <a:rPr kumimoji="1" lang="ja-JP" altLang="en-US" sz="2400" b="0" i="0" u="none" strike="noStrike" kern="0" cap="none" spc="-150" normalizeH="0" baseline="0" noProof="0" dirty="0">
                <a:ln>
                  <a:noFill/>
                </a:ln>
                <a:solidFill>
                  <a:srgbClr val="000000"/>
                </a:solidFill>
                <a:effectLst/>
                <a:uLnTx/>
                <a:uFillTx/>
                <a:latin typeface="Arial"/>
                <a:cs typeface="Arial"/>
                <a:sym typeface="Arial"/>
              </a:rPr>
              <a:t>ハンドソープで</a:t>
            </a:r>
            <a:r>
              <a:rPr kumimoji="1" lang="en-US" altLang="ja-JP" sz="2400" b="0" i="0" u="none" strike="noStrike" kern="0" cap="none" spc="-150" normalizeH="0" baseline="0" noProof="0" dirty="0">
                <a:ln>
                  <a:noFill/>
                </a:ln>
                <a:solidFill>
                  <a:srgbClr val="000000"/>
                </a:solidFill>
                <a:effectLst/>
                <a:uLnTx/>
                <a:uFillTx/>
                <a:latin typeface="Arial"/>
                <a:cs typeface="Arial"/>
                <a:sym typeface="Arial"/>
              </a:rPr>
              <a:t>10</a:t>
            </a:r>
            <a:r>
              <a:rPr kumimoji="1" lang="ja-JP" altLang="en-US" sz="2400" b="0" i="0" u="none" strike="noStrike" kern="0" cap="none" spc="-150" normalizeH="0" baseline="0" noProof="0" dirty="0">
                <a:ln>
                  <a:noFill/>
                </a:ln>
                <a:solidFill>
                  <a:srgbClr val="000000"/>
                </a:solidFill>
                <a:effectLst/>
                <a:uLnTx/>
                <a:uFillTx/>
                <a:latin typeface="Arial"/>
                <a:cs typeface="Arial"/>
                <a:sym typeface="Arial"/>
              </a:rPr>
              <a:t>秒もみ洗い</a:t>
            </a:r>
            <a:endParaRPr kumimoji="1" lang="en-US" altLang="ja-JP" sz="2400" b="0" i="0" u="none" strike="noStrike" kern="0" cap="none" spc="-15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Arial"/>
                <a:cs typeface="Arial"/>
                <a:sym typeface="Arial"/>
              </a:rPr>
              <a:t>　流水で</a:t>
            </a:r>
            <a:r>
              <a:rPr kumimoji="1" lang="en-US" altLang="ja-JP" sz="2400" b="0" i="0" u="none" strike="noStrike" kern="0" cap="none" spc="0" normalizeH="0" baseline="0" noProof="0" dirty="0">
                <a:ln>
                  <a:noFill/>
                </a:ln>
                <a:solidFill>
                  <a:srgbClr val="000000"/>
                </a:solidFill>
                <a:effectLst/>
                <a:uLnTx/>
                <a:uFillTx/>
                <a:latin typeface="Arial"/>
                <a:cs typeface="Arial"/>
                <a:sym typeface="Arial"/>
              </a:rPr>
              <a:t>15</a:t>
            </a:r>
            <a:r>
              <a:rPr kumimoji="1" lang="ja-JP" altLang="en-US" sz="2400" b="0" i="0" u="none" strike="noStrike" kern="0" cap="none" spc="0" normalizeH="0" baseline="0" noProof="0" dirty="0">
                <a:ln>
                  <a:noFill/>
                </a:ln>
                <a:solidFill>
                  <a:srgbClr val="000000"/>
                </a:solidFill>
                <a:effectLst/>
                <a:uLnTx/>
                <a:uFillTx/>
                <a:latin typeface="Arial"/>
                <a:cs typeface="Arial"/>
                <a:sym typeface="Arial"/>
              </a:rPr>
              <a:t>秒すすぎ</a:t>
            </a:r>
            <a:r>
              <a:rPr kumimoji="1" lang="en-US" altLang="ja-JP" sz="2400" b="0" i="0" u="none" strike="noStrike" kern="0" cap="none" spc="0" normalizeH="0" baseline="0" noProof="0" dirty="0">
                <a:ln>
                  <a:noFill/>
                </a:ln>
                <a:solidFill>
                  <a:srgbClr val="000000"/>
                </a:solidFill>
                <a:effectLst/>
                <a:uLnTx/>
                <a:uFillTx/>
                <a:latin typeface="Arial"/>
                <a:cs typeface="Arial"/>
                <a:sym typeface="Arial"/>
              </a:rPr>
              <a:t>×</a:t>
            </a:r>
            <a:r>
              <a:rPr kumimoji="1" lang="ja-JP" altLang="en-US" sz="2400" b="0" i="0" u="none" strike="noStrike" kern="0" cap="none" spc="0" normalizeH="0" baseline="0" noProof="0" dirty="0">
                <a:ln>
                  <a:noFill/>
                </a:ln>
                <a:solidFill>
                  <a:srgbClr val="000000"/>
                </a:solidFill>
                <a:effectLst/>
                <a:uLnTx/>
                <a:uFillTx/>
                <a:latin typeface="Arial"/>
                <a:cs typeface="Arial"/>
                <a:sym typeface="Arial"/>
              </a:rPr>
              <a:t>２回</a:t>
            </a:r>
            <a:r>
              <a:rPr kumimoji="1" lang="en-US" altLang="ja-JP" sz="2400" b="0" i="0" u="none" strike="noStrike" kern="0" cap="none" spc="0" normalizeH="0" baseline="0" noProof="0" dirty="0">
                <a:ln>
                  <a:noFill/>
                </a:ln>
                <a:solidFill>
                  <a:srgbClr val="000000"/>
                </a:solidFill>
                <a:effectLst/>
                <a:uLnTx/>
                <a:uFillTx/>
                <a:latin typeface="Arial"/>
                <a:cs typeface="Arial"/>
                <a:sym typeface="Arial"/>
              </a:rPr>
              <a:t>…</a:t>
            </a:r>
          </a:p>
        </p:txBody>
      </p:sp>
      <p:sp>
        <p:nvSpPr>
          <p:cNvPr id="21" name="正方形/長方形 20">
            <a:extLst>
              <a:ext uri="{FF2B5EF4-FFF2-40B4-BE49-F238E27FC236}">
                <a16:creationId xmlns:a16="http://schemas.microsoft.com/office/drawing/2014/main" xmlns="" id="{986DF2B8-C6E9-42BC-B77E-FA6588699AEE}"/>
              </a:ext>
            </a:extLst>
          </p:cNvPr>
          <p:cNvSpPr/>
          <p:nvPr/>
        </p:nvSpPr>
        <p:spPr>
          <a:xfrm>
            <a:off x="1707932" y="5067269"/>
            <a:ext cx="319510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5400" b="1" i="0" u="none" strike="noStrike" kern="0" cap="none" spc="-300" normalizeH="0" baseline="0" noProof="0" dirty="0">
                <a:ln w="25400">
                  <a:solidFill>
                    <a:srgbClr val="000000"/>
                  </a:solidFill>
                  <a:prstDash val="solid"/>
                </a:ln>
                <a:solidFill>
                  <a:srgbClr val="FF0000"/>
                </a:solidFill>
                <a:effectLst>
                  <a:outerShdw blurRad="12700" dist="38100" dir="2700000" algn="tl" rotWithShape="0">
                    <a:srgbClr val="FFFFFF">
                      <a:lumMod val="50000"/>
                    </a:srgbClr>
                  </a:outerShdw>
                </a:effectLst>
                <a:uLnTx/>
                <a:uFillTx/>
                <a:latin typeface="Arial"/>
                <a:cs typeface="Arial"/>
                <a:sym typeface="Arial"/>
              </a:rPr>
              <a:t>約</a:t>
            </a:r>
            <a:r>
              <a:rPr kumimoji="0" lang="en-US" altLang="ja-JP" sz="5400" b="1" i="0" u="none" strike="noStrike" kern="0" cap="none" spc="-300" normalizeH="0" baseline="0" noProof="0" dirty="0">
                <a:ln w="25400">
                  <a:solidFill>
                    <a:srgbClr val="000000"/>
                  </a:solidFill>
                  <a:prstDash val="solid"/>
                </a:ln>
                <a:solidFill>
                  <a:srgbClr val="FF0000"/>
                </a:solidFill>
                <a:effectLst>
                  <a:outerShdw blurRad="12700" dist="38100" dir="2700000" algn="tl" rotWithShape="0">
                    <a:srgbClr val="FFFFFF">
                      <a:lumMod val="50000"/>
                    </a:srgbClr>
                  </a:outerShdw>
                </a:effectLst>
                <a:uLnTx/>
                <a:uFillTx/>
                <a:latin typeface="Arial"/>
                <a:cs typeface="Arial"/>
                <a:sym typeface="Arial"/>
              </a:rPr>
              <a:t>100</a:t>
            </a:r>
            <a:r>
              <a:rPr kumimoji="0" lang="ja-JP" altLang="en-US" sz="5400" b="1" i="0" u="none" strike="noStrike" kern="0" cap="none" spc="-300" normalizeH="0" baseline="0" noProof="0" dirty="0">
                <a:ln w="25400">
                  <a:solidFill>
                    <a:srgbClr val="000000"/>
                  </a:solidFill>
                  <a:prstDash val="solid"/>
                </a:ln>
                <a:solidFill>
                  <a:srgbClr val="FF0000"/>
                </a:solidFill>
                <a:effectLst>
                  <a:outerShdw blurRad="12700" dist="38100" dir="2700000" algn="tl" rotWithShape="0">
                    <a:srgbClr val="FFFFFF">
                      <a:lumMod val="50000"/>
                    </a:srgbClr>
                  </a:outerShdw>
                </a:effectLst>
                <a:uLnTx/>
                <a:uFillTx/>
                <a:latin typeface="Arial"/>
                <a:cs typeface="Arial"/>
                <a:sym typeface="Arial"/>
              </a:rPr>
              <a:t>万個</a:t>
            </a:r>
          </a:p>
        </p:txBody>
      </p:sp>
      <p:sp>
        <p:nvSpPr>
          <p:cNvPr id="8" name="正方形/長方形 7">
            <a:extLst>
              <a:ext uri="{FF2B5EF4-FFF2-40B4-BE49-F238E27FC236}">
                <a16:creationId xmlns:a16="http://schemas.microsoft.com/office/drawing/2014/main" xmlns="" id="{A9B9F238-EADA-4921-A101-5C108AEAE10A}"/>
              </a:ext>
            </a:extLst>
          </p:cNvPr>
          <p:cNvSpPr/>
          <p:nvPr/>
        </p:nvSpPr>
        <p:spPr>
          <a:xfrm>
            <a:off x="9067092" y="4416576"/>
            <a:ext cx="250260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5400" b="1" i="0" u="none" strike="noStrike" kern="0" cap="none" spc="-300" normalizeH="0" baseline="0" noProof="0" dirty="0">
                <a:ln w="25400">
                  <a:solidFill>
                    <a:srgbClr val="000000"/>
                  </a:solidFill>
                  <a:prstDash val="solid"/>
                </a:ln>
                <a:solidFill>
                  <a:srgbClr val="FF0000"/>
                </a:solidFill>
                <a:effectLst>
                  <a:outerShdw blurRad="12700" dist="38100" dir="2700000" algn="tl" rotWithShape="0">
                    <a:srgbClr val="FFFFFF">
                      <a:lumMod val="50000"/>
                    </a:srgbClr>
                  </a:outerShdw>
                </a:effectLst>
                <a:uLnTx/>
                <a:uFillTx/>
                <a:latin typeface="Arial"/>
                <a:cs typeface="Arial"/>
                <a:sym typeface="Arial"/>
              </a:rPr>
              <a:t>約</a:t>
            </a:r>
            <a:r>
              <a:rPr kumimoji="0" lang="en-US" altLang="ja-JP" sz="5400" b="1" i="0" u="none" strike="noStrike" kern="0" cap="none" spc="-300" normalizeH="0" baseline="0" noProof="0" dirty="0">
                <a:ln w="25400">
                  <a:solidFill>
                    <a:srgbClr val="000000"/>
                  </a:solidFill>
                  <a:prstDash val="solid"/>
                </a:ln>
                <a:solidFill>
                  <a:srgbClr val="FF0000"/>
                </a:solidFill>
                <a:effectLst>
                  <a:outerShdw blurRad="12700" dist="38100" dir="2700000" algn="tl" rotWithShape="0">
                    <a:srgbClr val="FFFFFF">
                      <a:lumMod val="50000"/>
                    </a:srgbClr>
                  </a:outerShdw>
                </a:effectLst>
                <a:uLnTx/>
                <a:uFillTx/>
                <a:latin typeface="Arial"/>
                <a:cs typeface="Arial"/>
                <a:sym typeface="Arial"/>
              </a:rPr>
              <a:t>1</a:t>
            </a:r>
            <a:r>
              <a:rPr kumimoji="0" lang="ja-JP" altLang="en-US" sz="5400" b="1" i="0" u="none" strike="noStrike" kern="0" cap="none" spc="-300" normalizeH="0" baseline="0" noProof="0" dirty="0">
                <a:ln w="25400">
                  <a:solidFill>
                    <a:srgbClr val="000000"/>
                  </a:solidFill>
                  <a:prstDash val="solid"/>
                </a:ln>
                <a:solidFill>
                  <a:srgbClr val="FF0000"/>
                </a:solidFill>
                <a:effectLst>
                  <a:outerShdw blurRad="12700" dist="38100" dir="2700000" algn="tl" rotWithShape="0">
                    <a:srgbClr val="FFFFFF">
                      <a:lumMod val="50000"/>
                    </a:srgbClr>
                  </a:outerShdw>
                </a:effectLst>
                <a:uLnTx/>
                <a:uFillTx/>
                <a:latin typeface="Arial"/>
                <a:cs typeface="Arial"/>
                <a:sym typeface="Arial"/>
              </a:rPr>
              <a:t>万個</a:t>
            </a:r>
          </a:p>
        </p:txBody>
      </p:sp>
      <p:sp>
        <p:nvSpPr>
          <p:cNvPr id="22" name="正方形/長方形 21">
            <a:extLst>
              <a:ext uri="{FF2B5EF4-FFF2-40B4-BE49-F238E27FC236}">
                <a16:creationId xmlns:a16="http://schemas.microsoft.com/office/drawing/2014/main" xmlns="" id="{6E2B7F8C-3DCC-46A6-9085-B602C6FB1103}"/>
              </a:ext>
            </a:extLst>
          </p:cNvPr>
          <p:cNvSpPr/>
          <p:nvPr/>
        </p:nvSpPr>
        <p:spPr>
          <a:xfrm>
            <a:off x="9552405" y="5308161"/>
            <a:ext cx="215636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5400" b="1" i="0" u="none" strike="noStrike" kern="0" cap="none" spc="-300" normalizeH="0" baseline="0" noProof="0" dirty="0">
                <a:ln w="25400">
                  <a:solidFill>
                    <a:srgbClr val="000000"/>
                  </a:solidFill>
                  <a:prstDash val="solid"/>
                </a:ln>
                <a:solidFill>
                  <a:srgbClr val="FF0000"/>
                </a:solidFill>
                <a:effectLst>
                  <a:outerShdw blurRad="12700" dist="38100" dir="2700000" algn="tl" rotWithShape="0">
                    <a:srgbClr val="FFFFFF">
                      <a:lumMod val="50000"/>
                    </a:srgbClr>
                  </a:outerShdw>
                </a:effectLst>
                <a:uLnTx/>
                <a:uFillTx/>
                <a:latin typeface="Arial"/>
                <a:cs typeface="Arial"/>
                <a:sym typeface="Arial"/>
              </a:rPr>
              <a:t>約数個</a:t>
            </a:r>
          </a:p>
        </p:txBody>
      </p:sp>
      <p:pic>
        <p:nvPicPr>
          <p:cNvPr id="20" name="オーディオ 19">
            <a:hlinkClick r:id="" action="ppaction://media"/>
            <a:extLst>
              <a:ext uri="{FF2B5EF4-FFF2-40B4-BE49-F238E27FC236}">
                <a16:creationId xmlns:a16="http://schemas.microsoft.com/office/drawing/2014/main" xmlns="" id="{8891BF4F-E70C-4AE2-84C0-AE45F47234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3" name="正方形/長方形 2">
            <a:extLst>
              <a:ext uri="{FF2B5EF4-FFF2-40B4-BE49-F238E27FC236}">
                <a16:creationId xmlns:a16="http://schemas.microsoft.com/office/drawing/2014/main" xmlns="" id="{D32E1F15-FBFD-4C7B-B1E7-AA51425890ED}"/>
              </a:ext>
            </a:extLst>
          </p:cNvPr>
          <p:cNvSpPr/>
          <p:nvPr/>
        </p:nvSpPr>
        <p:spPr>
          <a:xfrm>
            <a:off x="7438016" y="6375058"/>
            <a:ext cx="400141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400" b="1" i="0" u="none" strike="noStrike" kern="0" cap="none" spc="0" normalizeH="0" baseline="0" noProof="0" dirty="0">
                <a:ln>
                  <a:noFill/>
                </a:ln>
                <a:solidFill>
                  <a:srgbClr val="000000"/>
                </a:solidFill>
                <a:effectLst/>
                <a:uLnTx/>
                <a:uFillTx/>
                <a:latin typeface="Arial"/>
                <a:cs typeface="Arial"/>
                <a:sym typeface="Arial"/>
              </a:rPr>
              <a:t>TV</a:t>
            </a:r>
            <a:r>
              <a:rPr kumimoji="1" lang="ja-JP" altLang="en-US" sz="1400" b="1" i="0" u="none" strike="noStrike" kern="0" cap="none" spc="0" normalizeH="0" baseline="0" noProof="0" dirty="0">
                <a:ln>
                  <a:noFill/>
                </a:ln>
                <a:solidFill>
                  <a:srgbClr val="000000"/>
                </a:solidFill>
                <a:effectLst/>
                <a:uLnTx/>
                <a:uFillTx/>
                <a:latin typeface="Arial"/>
                <a:cs typeface="Arial"/>
                <a:sym typeface="Arial"/>
              </a:rPr>
              <a:t>朝日大下容子ワイド</a:t>
            </a:r>
            <a:r>
              <a:rPr kumimoji="1" lang="en-US" altLang="ja-JP" sz="1400" b="1" i="0" u="none" strike="noStrike" kern="0" cap="none" spc="0" normalizeH="0" baseline="0" noProof="0" dirty="0">
                <a:ln>
                  <a:noFill/>
                </a:ln>
                <a:solidFill>
                  <a:srgbClr val="000000"/>
                </a:solidFill>
                <a:effectLst/>
                <a:uLnTx/>
                <a:uFillTx/>
                <a:latin typeface="Arial"/>
                <a:cs typeface="Arial"/>
                <a:sym typeface="Arial"/>
              </a:rPr>
              <a:t>!</a:t>
            </a:r>
            <a:r>
              <a:rPr kumimoji="1" lang="ja-JP" altLang="en-US" sz="1400" b="1" i="0" u="none" strike="noStrike" kern="0" cap="none" spc="0" normalizeH="0" baseline="0" noProof="0" dirty="0">
                <a:ln>
                  <a:noFill/>
                </a:ln>
                <a:solidFill>
                  <a:srgbClr val="000000"/>
                </a:solidFill>
                <a:effectLst/>
                <a:uLnTx/>
                <a:uFillTx/>
                <a:latin typeface="Arial"/>
                <a:cs typeface="Arial"/>
                <a:sym typeface="Arial"/>
              </a:rPr>
              <a:t>スクランブル </a:t>
            </a:r>
            <a:r>
              <a:rPr kumimoji="1" lang="en-US" altLang="ja-JP" sz="1400" b="1" i="0" u="none" strike="noStrike" kern="0" cap="none" spc="0" normalizeH="0" baseline="0" noProof="0" dirty="0">
                <a:ln>
                  <a:noFill/>
                </a:ln>
                <a:solidFill>
                  <a:srgbClr val="000000"/>
                </a:solidFill>
                <a:effectLst/>
                <a:uLnTx/>
                <a:uFillTx/>
                <a:latin typeface="Arial"/>
                <a:cs typeface="Arial"/>
                <a:sym typeface="Arial"/>
              </a:rPr>
              <a:t>2020.4.13</a:t>
            </a:r>
            <a:endParaRPr kumimoji="1" lang="ja-JP" altLang="en-US" sz="1400" b="1"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25455"/>
    </mc:Choice>
    <mc:Fallback xmlns="">
      <p:transition spd="slow" advTm="25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51"/>
          <p:cNvPicPr preferRelativeResize="0"/>
          <p:nvPr/>
        </p:nvPicPr>
        <p:blipFill rotWithShape="1">
          <a:blip r:embed="rId5">
            <a:alphaModFix/>
          </a:blip>
          <a:srcRect/>
          <a:stretch/>
        </p:blipFill>
        <p:spPr>
          <a:xfrm>
            <a:off x="1892825" y="273466"/>
            <a:ext cx="8382068" cy="5947873"/>
          </a:xfrm>
          <a:prstGeom prst="rect">
            <a:avLst/>
          </a:prstGeom>
          <a:noFill/>
          <a:ln>
            <a:noFill/>
          </a:ln>
        </p:spPr>
      </p:pic>
      <p:sp>
        <p:nvSpPr>
          <p:cNvPr id="426" name="Google Shape;426;p51"/>
          <p:cNvSpPr txBox="1"/>
          <p:nvPr/>
        </p:nvSpPr>
        <p:spPr>
          <a:xfrm>
            <a:off x="9622972" y="1120676"/>
            <a:ext cx="374469" cy="230832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1" i="0" u="none" strike="noStrike" kern="0" cap="none" spc="0" normalizeH="0" baseline="0" noProof="0">
                <a:ln>
                  <a:noFill/>
                </a:ln>
                <a:solidFill>
                  <a:srgbClr val="595959"/>
                </a:solidFill>
                <a:effectLst/>
                <a:uLnTx/>
                <a:uFillTx/>
                <a:latin typeface="Calibri"/>
                <a:ea typeface="Calibri"/>
                <a:cs typeface="Calibri"/>
                <a:sym typeface="Calibri"/>
              </a:rPr>
              <a:t>ころな</a:t>
            </a:r>
            <a:endParaRPr kumimoji="0" sz="1600" b="1" i="0" u="none" strike="noStrike" kern="0" cap="none" spc="0" normalizeH="0" baseline="0" noProof="0">
              <a:ln>
                <a:noFill/>
              </a:ln>
              <a:solidFill>
                <a:srgbClr val="595959"/>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595959"/>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595959"/>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1" i="0" u="none" strike="noStrike" kern="0" cap="none" spc="0" normalizeH="0" baseline="0" noProof="0">
                <a:ln>
                  <a:noFill/>
                </a:ln>
                <a:solidFill>
                  <a:srgbClr val="595959"/>
                </a:solidFill>
                <a:effectLst/>
                <a:uLnTx/>
                <a:uFillTx/>
                <a:latin typeface="Calibri"/>
                <a:ea typeface="Calibri"/>
                <a:cs typeface="Calibri"/>
                <a:sym typeface="Calibri"/>
              </a:rPr>
              <a:t>ういるす</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51"/>
          <p:cNvSpPr txBox="1"/>
          <p:nvPr/>
        </p:nvSpPr>
        <p:spPr>
          <a:xfrm>
            <a:off x="9152709" y="4467498"/>
            <a:ext cx="278675" cy="95410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0" b="1" i="0" u="none" strike="noStrike" kern="0" cap="none" spc="0" normalizeH="0" baseline="0" noProof="0">
                <a:ln>
                  <a:noFill/>
                </a:ln>
                <a:solidFill>
                  <a:srgbClr val="595959"/>
                </a:solidFill>
                <a:effectLst/>
                <a:uLnTx/>
                <a:uFillTx/>
                <a:latin typeface="Calibri"/>
                <a:ea typeface="Calibri"/>
                <a:cs typeface="Calibri"/>
                <a:sym typeface="Calibri"/>
              </a:rPr>
              <a:t>さくせん</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51"/>
          <p:cNvSpPr txBox="1"/>
          <p:nvPr/>
        </p:nvSpPr>
        <p:spPr>
          <a:xfrm>
            <a:off x="6949440" y="1249946"/>
            <a:ext cx="243840" cy="83099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1" i="0" u="none" strike="noStrike" kern="0" cap="none" spc="0" normalizeH="0" baseline="0" noProof="0">
                <a:ln>
                  <a:noFill/>
                </a:ln>
                <a:solidFill>
                  <a:srgbClr val="595959"/>
                </a:solidFill>
                <a:effectLst/>
                <a:uLnTx/>
                <a:uFillTx/>
                <a:latin typeface="Calibri"/>
                <a:ea typeface="Calibri"/>
                <a:cs typeface="Calibri"/>
                <a:sym typeface="Calibri"/>
              </a:rPr>
              <a:t>ういるす</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51"/>
          <p:cNvSpPr txBox="1"/>
          <p:nvPr/>
        </p:nvSpPr>
        <p:spPr>
          <a:xfrm>
            <a:off x="3557452" y="1489167"/>
            <a:ext cx="243840" cy="132343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1" i="0" u="none" strike="noStrike" kern="0" cap="none" spc="0" normalizeH="0" baseline="0" noProof="0">
                <a:ln>
                  <a:noFill/>
                </a:ln>
                <a:solidFill>
                  <a:srgbClr val="595959"/>
                </a:solidFill>
                <a:effectLst/>
                <a:uLnTx/>
                <a:uFillTx/>
                <a:latin typeface="Calibri"/>
                <a:ea typeface="Calibri"/>
                <a:cs typeface="Calibri"/>
                <a:sym typeface="Calibri"/>
              </a:rPr>
              <a:t>えちけっと</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51"/>
          <p:cNvSpPr txBox="1"/>
          <p:nvPr/>
        </p:nvSpPr>
        <p:spPr>
          <a:xfrm>
            <a:off x="3100251" y="5259978"/>
            <a:ext cx="243840" cy="83099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1" i="0" u="none" strike="noStrike" kern="0" cap="none" spc="0" normalizeH="0" baseline="0" noProof="0">
                <a:ln>
                  <a:noFill/>
                </a:ln>
                <a:solidFill>
                  <a:srgbClr val="595959"/>
                </a:solidFill>
                <a:effectLst/>
                <a:uLnTx/>
                <a:uFillTx/>
                <a:latin typeface="Calibri"/>
                <a:ea typeface="Calibri"/>
                <a:cs typeface="Calibri"/>
                <a:sym typeface="Calibri"/>
              </a:rPr>
              <a:t>ますく</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オーディオ 3">
            <a:hlinkClick r:id="" action="ppaction://media"/>
            <a:extLst>
              <a:ext uri="{FF2B5EF4-FFF2-40B4-BE49-F238E27FC236}">
                <a16:creationId xmlns:a16="http://schemas.microsoft.com/office/drawing/2014/main" xmlns="" id="{6D284A69-D610-4E0E-A1FC-3D79A687C7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189"/>
    </mc:Choice>
    <mc:Fallback xmlns="">
      <p:transition spd="slow" advTm="23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52"/>
          <p:cNvPicPr preferRelativeResize="0"/>
          <p:nvPr/>
        </p:nvPicPr>
        <p:blipFill rotWithShape="1">
          <a:blip r:embed="rId5">
            <a:alphaModFix/>
          </a:blip>
          <a:srcRect/>
          <a:stretch/>
        </p:blipFill>
        <p:spPr>
          <a:xfrm>
            <a:off x="609600" y="2590800"/>
            <a:ext cx="3133616" cy="3343526"/>
          </a:xfrm>
          <a:prstGeom prst="rect">
            <a:avLst/>
          </a:prstGeom>
          <a:noFill/>
          <a:ln>
            <a:noFill/>
          </a:ln>
        </p:spPr>
      </p:pic>
      <p:pic>
        <p:nvPicPr>
          <p:cNvPr id="437" name="Google Shape;437;p52"/>
          <p:cNvPicPr preferRelativeResize="0"/>
          <p:nvPr/>
        </p:nvPicPr>
        <p:blipFill rotWithShape="1">
          <a:blip r:embed="rId6">
            <a:alphaModFix/>
          </a:blip>
          <a:srcRect/>
          <a:stretch/>
        </p:blipFill>
        <p:spPr>
          <a:xfrm>
            <a:off x="4495800" y="2487716"/>
            <a:ext cx="2847079" cy="3446610"/>
          </a:xfrm>
          <a:prstGeom prst="rect">
            <a:avLst/>
          </a:prstGeom>
          <a:noFill/>
          <a:ln>
            <a:noFill/>
          </a:ln>
        </p:spPr>
      </p:pic>
      <p:pic>
        <p:nvPicPr>
          <p:cNvPr id="438" name="Google Shape;438;p52"/>
          <p:cNvPicPr preferRelativeResize="0"/>
          <p:nvPr/>
        </p:nvPicPr>
        <p:blipFill rotWithShape="1">
          <a:blip r:embed="rId7">
            <a:alphaModFix/>
          </a:blip>
          <a:srcRect/>
          <a:stretch/>
        </p:blipFill>
        <p:spPr>
          <a:xfrm>
            <a:off x="7810500" y="2487715"/>
            <a:ext cx="3011685" cy="3379685"/>
          </a:xfrm>
          <a:prstGeom prst="rect">
            <a:avLst/>
          </a:prstGeom>
          <a:noFill/>
          <a:ln>
            <a:noFill/>
          </a:ln>
        </p:spPr>
      </p:pic>
      <p:sp>
        <p:nvSpPr>
          <p:cNvPr id="439" name="Google Shape;439;p52"/>
          <p:cNvSpPr/>
          <p:nvPr/>
        </p:nvSpPr>
        <p:spPr>
          <a:xfrm>
            <a:off x="381000" y="165437"/>
            <a:ext cx="11582400" cy="1569660"/>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ja-JP" altLang="en-US" sz="3600" b="0" i="0" u="none" strike="noStrike" kern="0" cap="none" spc="0" normalizeH="0" baseline="0" noProof="0">
                <a:ln>
                  <a:noFill/>
                </a:ln>
                <a:solidFill>
                  <a:srgbClr val="000000"/>
                </a:solidFill>
                <a:effectLst/>
                <a:uLnTx/>
                <a:uFillTx/>
                <a:latin typeface="Calibri"/>
                <a:ea typeface="Calibri"/>
                <a:cs typeface="Calibri"/>
                <a:sym typeface="Calibri"/>
              </a:rPr>
              <a:t>咳エチケットとは</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ja-JP" altLang="en-US" sz="1800" b="0" i="0" u="none" strike="noStrike" kern="0" cap="none" spc="0" normalizeH="0" baseline="0" noProof="0">
                <a:ln>
                  <a:noFill/>
                </a:ln>
                <a:solidFill>
                  <a:srgbClr val="000000"/>
                </a:solidFill>
                <a:effectLst/>
                <a:uLnTx/>
                <a:uFillTx/>
                <a:latin typeface="Calibri"/>
                <a:ea typeface="Calibri"/>
                <a:cs typeface="Calibri"/>
                <a:sym typeface="Calibri"/>
              </a:rPr>
              <a:t> 「咳エチケット」は、これらの感染症を</a:t>
            </a:r>
            <a:r>
              <a:rPr kumimoji="0" lang="ja-JP" altLang="en-US" sz="2400" b="1" i="0" u="none" strike="noStrike" kern="0" cap="none" spc="0" normalizeH="0" baseline="0" noProof="0">
                <a:ln>
                  <a:noFill/>
                </a:ln>
                <a:solidFill>
                  <a:srgbClr val="000000"/>
                </a:solidFill>
                <a:effectLst/>
                <a:uLnTx/>
                <a:uFillTx/>
                <a:latin typeface="Calibri"/>
                <a:ea typeface="Calibri"/>
                <a:cs typeface="Calibri"/>
                <a:sym typeface="Calibri"/>
              </a:rPr>
              <a:t>他人に感染させないために</a:t>
            </a:r>
            <a:r>
              <a:rPr kumimoji="0" lang="ja-JP" altLang="en-US" sz="1800" b="1" i="0" u="none" strike="noStrike" kern="0" cap="none" spc="0" normalizeH="0" baseline="0" noProof="0">
                <a:ln>
                  <a:noFill/>
                </a:ln>
                <a:solidFill>
                  <a:srgbClr val="000000"/>
                </a:solidFill>
                <a:effectLst/>
                <a:uLnTx/>
                <a:uFillTx/>
                <a:latin typeface="Calibri"/>
                <a:ea typeface="Calibri"/>
                <a:cs typeface="Calibri"/>
                <a:sym typeface="Calibri"/>
              </a:rPr>
              <a:t>、</a:t>
            </a:r>
            <a:r>
              <a:rPr kumimoji="0" lang="ja-JP" altLang="en-US" sz="1800" b="0" i="0" u="none" strike="noStrike" kern="0" cap="none" spc="0" normalizeH="0" baseline="0" noProof="0">
                <a:ln>
                  <a:noFill/>
                </a:ln>
                <a:solidFill>
                  <a:srgbClr val="000000"/>
                </a:solidFill>
                <a:effectLst/>
                <a:uLnTx/>
                <a:uFillTx/>
                <a:latin typeface="Calibri"/>
                <a:ea typeface="Calibri"/>
                <a:cs typeface="Calibri"/>
                <a:sym typeface="Calibri"/>
              </a:rPr>
              <a:t>個人が咳・くしゃみをする際に、マスクやティッシュ・ハンカチ、袖を使って、口や鼻をおさえることです。特に電車や職場、学校など人が集まるところで実践することが重要です。</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0" name="Google Shape;440;p52"/>
          <p:cNvSpPr/>
          <p:nvPr/>
        </p:nvSpPr>
        <p:spPr>
          <a:xfrm>
            <a:off x="761999" y="1837713"/>
            <a:ext cx="11067245" cy="646331"/>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ja-JP" altLang="en-US" sz="1800" b="0" i="0" u="none" strike="noStrike" kern="0" cap="none" spc="0" normalizeH="0" baseline="0" noProof="0" dirty="0">
                <a:ln>
                  <a:noFill/>
                </a:ln>
                <a:solidFill>
                  <a:srgbClr val="000000"/>
                </a:solidFill>
                <a:effectLst/>
                <a:uLnTx/>
                <a:uFillTx/>
                <a:latin typeface="Calibri"/>
                <a:ea typeface="Calibri"/>
                <a:cs typeface="Calibri"/>
                <a:sym typeface="Calibri"/>
              </a:rPr>
              <a:t>３つの正しい咳エチケット</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altLang="ja-JP" sz="1800" b="0" i="0" u="none" strike="noStrike" kern="0" cap="none" spc="0" normalizeH="0" baseline="0" noProof="0" dirty="0">
                <a:ln>
                  <a:noFill/>
                </a:ln>
                <a:solidFill>
                  <a:srgbClr val="000000"/>
                </a:solidFill>
                <a:effectLst/>
                <a:uLnTx/>
                <a:uFillTx/>
                <a:latin typeface="Calibri"/>
                <a:ea typeface="Calibri"/>
                <a:cs typeface="Calibri"/>
                <a:sym typeface="Calibri"/>
              </a:rPr>
              <a:t>1.</a:t>
            </a:r>
            <a:r>
              <a:rPr kumimoji="0" lang="ja-JP" altLang="en-US" sz="1800" b="0" i="0" u="none" strike="noStrike" kern="0" cap="none" spc="0" normalizeH="0" baseline="0" noProof="0" dirty="0">
                <a:ln>
                  <a:noFill/>
                </a:ln>
                <a:solidFill>
                  <a:srgbClr val="000000"/>
                </a:solidFill>
                <a:effectLst/>
                <a:uLnTx/>
                <a:uFillTx/>
                <a:latin typeface="Calibri"/>
                <a:ea typeface="Calibri"/>
                <a:cs typeface="Calibri"/>
                <a:sym typeface="Calibri"/>
              </a:rPr>
              <a:t>マスクを着用する。	</a:t>
            </a:r>
            <a:r>
              <a:rPr kumimoji="0" lang="en-US" altLang="ja-JP" sz="1800" b="0" i="0" u="none" strike="noStrike" kern="0" cap="none" spc="0" normalizeH="0" baseline="0" noProof="0" dirty="0">
                <a:ln>
                  <a:noFill/>
                </a:ln>
                <a:solidFill>
                  <a:srgbClr val="000000"/>
                </a:solidFill>
                <a:effectLst/>
                <a:uLnTx/>
                <a:uFillTx/>
                <a:latin typeface="Calibri"/>
                <a:ea typeface="Calibri"/>
                <a:cs typeface="Calibri"/>
                <a:sym typeface="Calibri"/>
              </a:rPr>
              <a:t>2.</a:t>
            </a:r>
            <a:r>
              <a:rPr kumimoji="0" lang="ja-JP" altLang="en-US" sz="1800" b="0" i="0" u="none" strike="noStrike" kern="0" cap="none" spc="0" normalizeH="0" baseline="0" noProof="0" dirty="0">
                <a:ln>
                  <a:noFill/>
                </a:ln>
                <a:solidFill>
                  <a:srgbClr val="000000"/>
                </a:solidFill>
                <a:effectLst/>
                <a:uLnTx/>
                <a:uFillTx/>
                <a:latin typeface="Calibri"/>
                <a:ea typeface="Calibri"/>
                <a:cs typeface="Calibri"/>
                <a:sym typeface="Calibri"/>
              </a:rPr>
              <a:t>ティッシュ・ハンカチなどで口や鼻を覆う。</a:t>
            </a:r>
            <a:r>
              <a:rPr kumimoji="0" lang="en-US" altLang="ja-JP" sz="1800" b="0" i="0" u="none" strike="noStrike" kern="0" cap="none" spc="0" normalizeH="0" baseline="0" noProof="0" dirty="0">
                <a:ln>
                  <a:noFill/>
                </a:ln>
                <a:solidFill>
                  <a:srgbClr val="000000"/>
                </a:solidFill>
                <a:effectLst/>
                <a:uLnTx/>
                <a:uFillTx/>
                <a:latin typeface="Calibri"/>
                <a:ea typeface="Calibri"/>
                <a:cs typeface="Calibri"/>
                <a:sym typeface="Calibri"/>
              </a:rPr>
              <a:t>3.</a:t>
            </a:r>
            <a:r>
              <a:rPr kumimoji="0" lang="ja-JP" altLang="en-US" sz="1800" b="0" i="0" u="none" strike="noStrike" kern="0" cap="none" spc="0" normalizeH="0" baseline="0" noProof="0" dirty="0">
                <a:ln>
                  <a:noFill/>
                </a:ln>
                <a:solidFill>
                  <a:srgbClr val="000000"/>
                </a:solidFill>
                <a:effectLst/>
                <a:uLnTx/>
                <a:uFillTx/>
                <a:latin typeface="Calibri"/>
                <a:ea typeface="Calibri"/>
                <a:cs typeface="Calibri"/>
                <a:sym typeface="Calibri"/>
              </a:rPr>
              <a:t>上着の内側や袖（そで）で覆う。</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1" name="Google Shape;441;p52"/>
          <p:cNvSpPr/>
          <p:nvPr/>
        </p:nvSpPr>
        <p:spPr>
          <a:xfrm>
            <a:off x="271408" y="6072825"/>
            <a:ext cx="3810000" cy="646331"/>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ja-JP" altLang="en-US" sz="1800" b="0" i="0" u="none" strike="noStrike" kern="0" cap="none" spc="0" normalizeH="0" baseline="0" noProof="0">
                <a:ln>
                  <a:noFill/>
                </a:ln>
                <a:solidFill>
                  <a:srgbClr val="2E3136"/>
                </a:solidFill>
                <a:effectLst/>
                <a:uLnTx/>
                <a:uFillTx/>
                <a:latin typeface="Arial"/>
                <a:ea typeface="Arial"/>
                <a:cs typeface="Arial"/>
                <a:sym typeface="Arial"/>
              </a:rPr>
              <a:t>鼻 からあごまでを覆い、隙間がないようにつけましょう。</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2" name="Google Shape;442;p52"/>
          <p:cNvSpPr/>
          <p:nvPr/>
        </p:nvSpPr>
        <p:spPr>
          <a:xfrm>
            <a:off x="4305300" y="6109054"/>
            <a:ext cx="3505200" cy="646331"/>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ja-JP" altLang="en-US" sz="1800" b="0" i="0" u="none" strike="noStrike" kern="0" cap="none" spc="0" normalizeH="0" baseline="0" noProof="0">
                <a:ln>
                  <a:noFill/>
                </a:ln>
                <a:solidFill>
                  <a:srgbClr val="000000"/>
                </a:solidFill>
                <a:effectLst/>
                <a:uLnTx/>
                <a:uFillTx/>
                <a:latin typeface="MS Gothic"/>
                <a:ea typeface="MS Gothic"/>
                <a:cs typeface="MS Gothic"/>
                <a:sym typeface="MS Gothic"/>
              </a:rPr>
              <a:t>口 と鼻を覆ったティッシュは 、すぐ にゴミ箱に捨てましょう。</a:t>
            </a:r>
            <a:endParaRPr kumimoji="0" sz="1800" b="0" i="0" u="none" strike="noStrike" kern="0" cap="none" spc="0" normalizeH="0" baseline="0" noProof="0">
              <a:ln>
                <a:noFill/>
              </a:ln>
              <a:solidFill>
                <a:srgbClr val="000000"/>
              </a:solidFill>
              <a:effectLst/>
              <a:uLnTx/>
              <a:uFillTx/>
              <a:latin typeface="MS Gothic"/>
              <a:ea typeface="MS Gothic"/>
              <a:cs typeface="MS Gothic"/>
              <a:sym typeface="MS Gothic"/>
            </a:endParaRPr>
          </a:p>
        </p:txBody>
      </p:sp>
      <p:sp>
        <p:nvSpPr>
          <p:cNvPr id="443" name="Google Shape;443;p52"/>
          <p:cNvSpPr/>
          <p:nvPr/>
        </p:nvSpPr>
        <p:spPr>
          <a:xfrm>
            <a:off x="7924800" y="5934326"/>
            <a:ext cx="4156827"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ja-JP" altLang="en-US" sz="1800" b="0" i="0" u="none" strike="noStrike" kern="0" cap="none" spc="0" normalizeH="0" baseline="0" noProof="0" dirty="0">
                <a:ln>
                  <a:noFill/>
                </a:ln>
                <a:solidFill>
                  <a:srgbClr val="000000"/>
                </a:solidFill>
                <a:effectLst/>
                <a:uLnTx/>
                <a:uFillTx/>
                <a:latin typeface="Calibri"/>
                <a:ea typeface="Calibri"/>
                <a:cs typeface="Calibri"/>
                <a:sym typeface="Calibri"/>
              </a:rPr>
              <a:t>厚生労働省</a:t>
            </a:r>
            <a:r>
              <a:rPr kumimoji="0" lang="en-US" altLang="ja-JP" sz="1800" b="0" i="0" u="none" strike="noStrike" kern="0" cap="none" spc="0" normalizeH="0" baseline="0" noProof="0" dirty="0">
                <a:ln>
                  <a:noFill/>
                </a:ln>
                <a:solidFill>
                  <a:srgbClr val="000000"/>
                </a:solidFill>
                <a:effectLst/>
                <a:uLnTx/>
                <a:uFillTx/>
                <a:latin typeface="Calibri"/>
                <a:ea typeface="Calibri"/>
                <a:cs typeface="Calibri"/>
                <a:sym typeface="Calibri"/>
              </a:rPr>
              <a:t>https://www.mhlw.go.jp/stf/seisakunitsuite/bunya/0000187997.html</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 name="オーディオ 1">
            <a:hlinkClick r:id="" action="ppaction://media"/>
            <a:extLst>
              <a:ext uri="{FF2B5EF4-FFF2-40B4-BE49-F238E27FC236}">
                <a16:creationId xmlns:a16="http://schemas.microsoft.com/office/drawing/2014/main" xmlns="" id="{089805CC-2D99-47DB-ADF0-37B709B982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360"/>
    </mc:Choice>
    <mc:Fallback xmlns="">
      <p:transition spd="slow" advTm="20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53"/>
          <p:cNvPicPr preferRelativeResize="0"/>
          <p:nvPr/>
        </p:nvPicPr>
        <p:blipFill rotWithShape="1">
          <a:blip r:embed="rId5">
            <a:alphaModFix/>
          </a:blip>
          <a:srcRect/>
          <a:stretch/>
        </p:blipFill>
        <p:spPr>
          <a:xfrm>
            <a:off x="1917245" y="239282"/>
            <a:ext cx="8408923" cy="6418681"/>
          </a:xfrm>
          <a:prstGeom prst="rect">
            <a:avLst/>
          </a:prstGeom>
          <a:noFill/>
          <a:ln>
            <a:noFill/>
          </a:ln>
        </p:spPr>
      </p:pic>
      <p:sp>
        <p:nvSpPr>
          <p:cNvPr id="449" name="Google Shape;449;p53"/>
          <p:cNvSpPr txBox="1"/>
          <p:nvPr/>
        </p:nvSpPr>
        <p:spPr>
          <a:xfrm>
            <a:off x="1524000" y="6488668"/>
            <a:ext cx="3486684" cy="36933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Calibri"/>
                <a:ea typeface="Calibri"/>
                <a:cs typeface="Calibri"/>
                <a:sym typeface="Calibri"/>
              </a:rPr>
              <a:t>監修；藤田医科大学感染症科</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53"/>
          <p:cNvSpPr txBox="1"/>
          <p:nvPr/>
        </p:nvSpPr>
        <p:spPr>
          <a:xfrm>
            <a:off x="9640390" y="1001486"/>
            <a:ext cx="322217" cy="230832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1" i="0" u="none" strike="noStrike" kern="0" cap="none" spc="0" normalizeH="0" baseline="0" noProof="0">
                <a:ln>
                  <a:noFill/>
                </a:ln>
                <a:solidFill>
                  <a:srgbClr val="595959"/>
                </a:solidFill>
                <a:effectLst/>
                <a:uLnTx/>
                <a:uFillTx/>
                <a:latin typeface="Calibri"/>
                <a:ea typeface="Calibri"/>
                <a:cs typeface="Calibri"/>
                <a:sym typeface="Calibri"/>
              </a:rPr>
              <a:t>ころな</a:t>
            </a:r>
            <a:endParaRPr kumimoji="0" sz="1600" b="1" i="0" u="none" strike="noStrike" kern="0" cap="none" spc="0" normalizeH="0" baseline="0" noProof="0">
              <a:ln>
                <a:noFill/>
              </a:ln>
              <a:solidFill>
                <a:srgbClr val="595959"/>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595959"/>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595959"/>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1" i="0" u="none" strike="noStrike" kern="0" cap="none" spc="0" normalizeH="0" baseline="0" noProof="0">
                <a:ln>
                  <a:noFill/>
                </a:ln>
                <a:solidFill>
                  <a:srgbClr val="595959"/>
                </a:solidFill>
                <a:effectLst/>
                <a:uLnTx/>
                <a:uFillTx/>
                <a:latin typeface="Calibri"/>
                <a:ea typeface="Calibri"/>
                <a:cs typeface="Calibri"/>
                <a:sym typeface="Calibri"/>
              </a:rPr>
              <a:t>ういるす</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53"/>
          <p:cNvSpPr txBox="1"/>
          <p:nvPr/>
        </p:nvSpPr>
        <p:spPr>
          <a:xfrm>
            <a:off x="9196252" y="4737464"/>
            <a:ext cx="261257" cy="95410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0" b="1" i="0" u="none" strike="noStrike" kern="0" cap="none" spc="0" normalizeH="0" baseline="0" noProof="0">
                <a:ln>
                  <a:noFill/>
                </a:ln>
                <a:solidFill>
                  <a:srgbClr val="595959"/>
                </a:solidFill>
                <a:effectLst/>
                <a:uLnTx/>
                <a:uFillTx/>
                <a:latin typeface="Calibri"/>
                <a:ea typeface="Calibri"/>
                <a:cs typeface="Calibri"/>
                <a:sym typeface="Calibri"/>
              </a:rPr>
              <a:t>さくせん</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53"/>
          <p:cNvSpPr txBox="1"/>
          <p:nvPr/>
        </p:nvSpPr>
        <p:spPr>
          <a:xfrm>
            <a:off x="4929052" y="2654061"/>
            <a:ext cx="322217"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1" i="0" u="none" strike="noStrike" kern="0" cap="none" spc="0" normalizeH="0" baseline="0" noProof="0">
                <a:ln>
                  <a:noFill/>
                </a:ln>
                <a:solidFill>
                  <a:srgbClr val="595959"/>
                </a:solidFill>
                <a:effectLst/>
                <a:uLnTx/>
                <a:uFillTx/>
                <a:latin typeface="Calibri"/>
                <a:ea typeface="Calibri"/>
                <a:cs typeface="Calibri"/>
                <a:sym typeface="Calibri"/>
              </a:rPr>
              <a:t>やす</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53"/>
          <p:cNvSpPr txBox="1"/>
          <p:nvPr/>
        </p:nvSpPr>
        <p:spPr>
          <a:xfrm>
            <a:off x="4606835" y="1740150"/>
            <a:ext cx="322217" cy="83099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200" b="1" i="0" u="none" strike="noStrike" kern="0" cap="none" spc="0" normalizeH="0" baseline="0" noProof="0">
                <a:ln>
                  <a:noFill/>
                </a:ln>
                <a:solidFill>
                  <a:srgbClr val="595959"/>
                </a:solidFill>
                <a:effectLst/>
                <a:uLnTx/>
                <a:uFillTx/>
                <a:latin typeface="Calibri"/>
                <a:ea typeface="Calibri"/>
                <a:cs typeface="Calibri"/>
                <a:sym typeface="Calibri"/>
              </a:rPr>
              <a:t>たいせつ</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53"/>
          <p:cNvSpPr txBox="1"/>
          <p:nvPr/>
        </p:nvSpPr>
        <p:spPr>
          <a:xfrm>
            <a:off x="3074127" y="2844226"/>
            <a:ext cx="252549" cy="5847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1" i="0" u="none" strike="noStrike" kern="0" cap="none" spc="0" normalizeH="0" baseline="0" noProof="0">
                <a:ln>
                  <a:noFill/>
                </a:ln>
                <a:solidFill>
                  <a:srgbClr val="595959"/>
                </a:solidFill>
                <a:effectLst/>
                <a:uLnTx/>
                <a:uFillTx/>
                <a:latin typeface="Calibri"/>
                <a:ea typeface="Calibri"/>
                <a:cs typeface="Calibri"/>
                <a:sym typeface="Calibri"/>
              </a:rPr>
              <a:t>いえ</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53"/>
          <p:cNvSpPr txBox="1"/>
          <p:nvPr/>
        </p:nvSpPr>
        <p:spPr>
          <a:xfrm>
            <a:off x="3074127" y="3631475"/>
            <a:ext cx="322217" cy="5847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1" i="0" u="none" strike="noStrike" kern="0" cap="none" spc="0" normalizeH="0" baseline="0" noProof="0">
                <a:ln>
                  <a:noFill/>
                </a:ln>
                <a:solidFill>
                  <a:srgbClr val="595959"/>
                </a:solidFill>
                <a:effectLst/>
                <a:uLnTx/>
                <a:uFillTx/>
                <a:latin typeface="Calibri"/>
                <a:ea typeface="Calibri"/>
                <a:cs typeface="Calibri"/>
                <a:sym typeface="Calibri"/>
              </a:rPr>
              <a:t>やす</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53"/>
          <p:cNvSpPr txBox="1"/>
          <p:nvPr/>
        </p:nvSpPr>
        <p:spPr>
          <a:xfrm>
            <a:off x="2626614" y="6008189"/>
            <a:ext cx="447513" cy="4308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600" b="0" i="0" u="none" strike="noStrike" kern="0" cap="none" spc="0" normalizeH="0" baseline="0" noProof="0">
                <a:ln>
                  <a:noFill/>
                </a:ln>
                <a:solidFill>
                  <a:srgbClr val="000000"/>
                </a:solidFill>
                <a:effectLst/>
                <a:uLnTx/>
                <a:uFillTx/>
                <a:latin typeface="Calibri"/>
                <a:ea typeface="Calibri"/>
                <a:cs typeface="Calibri"/>
                <a:sym typeface="Calibri"/>
              </a:rPr>
              <a:t>とき</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57" name="Google Shape;457;p53"/>
          <p:cNvSpPr txBox="1"/>
          <p:nvPr/>
        </p:nvSpPr>
        <p:spPr>
          <a:xfrm>
            <a:off x="2203637" y="2908749"/>
            <a:ext cx="331482"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0" b="0" i="0" u="none" strike="noStrike" kern="0" cap="none" spc="0" normalizeH="0" baseline="0" noProof="0" dirty="0">
                <a:ln>
                  <a:noFill/>
                </a:ln>
                <a:solidFill>
                  <a:srgbClr val="000000"/>
                </a:solidFill>
                <a:effectLst/>
                <a:uLnTx/>
                <a:uFillTx/>
                <a:latin typeface="Calibri"/>
                <a:ea typeface="Calibri"/>
                <a:cs typeface="Calibri"/>
                <a:sym typeface="Calibri"/>
              </a:rPr>
              <a:t>いえ</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オーディオ 1">
            <a:hlinkClick r:id="" action="ppaction://media"/>
            <a:extLst>
              <a:ext uri="{FF2B5EF4-FFF2-40B4-BE49-F238E27FC236}">
                <a16:creationId xmlns:a16="http://schemas.microsoft.com/office/drawing/2014/main" xmlns="" id="{37D1C2CB-E439-463E-BABC-2625898A8F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820"/>
    </mc:Choice>
    <mc:Fallback xmlns="">
      <p:transition spd="slow" advTm="19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4"/>
          <p:cNvSpPr txBox="1">
            <a:spLocks noGrp="1"/>
          </p:cNvSpPr>
          <p:nvPr>
            <p:ph type="title"/>
          </p:nvPr>
        </p:nvSpPr>
        <p:spPr>
          <a:xfrm>
            <a:off x="11723" y="241063"/>
            <a:ext cx="12104077" cy="643192"/>
          </a:xfrm>
          <a:prstGeom prst="rect">
            <a:avLst/>
          </a:prstGeom>
          <a:solidFill>
            <a:schemeClr val="lt1"/>
          </a:solid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ja-JP" sz="4000">
                <a:latin typeface="Arial"/>
                <a:ea typeface="Arial"/>
                <a:cs typeface="Arial"/>
                <a:sym typeface="Arial"/>
              </a:rPr>
              <a:t>いわゆる「</a:t>
            </a:r>
            <a:r>
              <a:rPr lang="ja-JP" sz="4000">
                <a:solidFill>
                  <a:srgbClr val="953734"/>
                </a:solidFill>
                <a:latin typeface="Arial"/>
                <a:ea typeface="Arial"/>
                <a:cs typeface="Arial"/>
                <a:sym typeface="Arial"/>
              </a:rPr>
              <a:t>三密</a:t>
            </a:r>
            <a:r>
              <a:rPr lang="ja-JP" sz="4000">
                <a:latin typeface="Arial"/>
                <a:ea typeface="Arial"/>
                <a:cs typeface="Arial"/>
                <a:sym typeface="Arial"/>
              </a:rPr>
              <a:t>」</a:t>
            </a:r>
            <a:r>
              <a:rPr lang="ja-JP" sz="3600">
                <a:solidFill>
                  <a:srgbClr val="E36C09"/>
                </a:solidFill>
                <a:latin typeface="Arial"/>
                <a:ea typeface="Arial"/>
                <a:cs typeface="Arial"/>
                <a:sym typeface="Arial"/>
              </a:rPr>
              <a:t>-</a:t>
            </a:r>
            <a:r>
              <a:rPr lang="ja-JP" sz="3600">
                <a:solidFill>
                  <a:srgbClr val="953734"/>
                </a:solidFill>
                <a:latin typeface="Arial"/>
                <a:ea typeface="Arial"/>
                <a:cs typeface="Arial"/>
                <a:sym typeface="Arial"/>
              </a:rPr>
              <a:t>密集・密閉・密接</a:t>
            </a:r>
            <a:r>
              <a:rPr lang="ja-JP" sz="3600">
                <a:solidFill>
                  <a:srgbClr val="E36C09"/>
                </a:solidFill>
                <a:latin typeface="Arial"/>
                <a:ea typeface="Arial"/>
                <a:cs typeface="Arial"/>
                <a:sym typeface="Arial"/>
              </a:rPr>
              <a:t>-</a:t>
            </a:r>
            <a:r>
              <a:rPr lang="ja-JP" sz="4000">
                <a:latin typeface="Arial"/>
                <a:ea typeface="Arial"/>
                <a:cs typeface="Arial"/>
                <a:sym typeface="Arial"/>
              </a:rPr>
              <a:t>を避けるのは･･</a:t>
            </a:r>
            <a:br>
              <a:rPr lang="ja-JP" sz="4000">
                <a:latin typeface="Arial"/>
                <a:ea typeface="Arial"/>
                <a:cs typeface="Arial"/>
                <a:sym typeface="Arial"/>
              </a:rPr>
            </a:br>
            <a:endParaRPr sz="3600">
              <a:solidFill>
                <a:srgbClr val="E36C09"/>
              </a:solidFill>
              <a:latin typeface="Arial"/>
              <a:ea typeface="Arial"/>
              <a:cs typeface="Arial"/>
              <a:sym typeface="Arial"/>
            </a:endParaRPr>
          </a:p>
        </p:txBody>
      </p:sp>
      <p:pic>
        <p:nvPicPr>
          <p:cNvPr id="464" name="Google Shape;464;p54"/>
          <p:cNvPicPr preferRelativeResize="0">
            <a:picLocks noGrp="1"/>
          </p:cNvPicPr>
          <p:nvPr>
            <p:ph type="body" idx="2"/>
          </p:nvPr>
        </p:nvPicPr>
        <p:blipFill rotWithShape="1">
          <a:blip r:embed="rId5">
            <a:alphaModFix/>
          </a:blip>
          <a:srcRect/>
          <a:stretch/>
        </p:blipFill>
        <p:spPr>
          <a:xfrm>
            <a:off x="228601" y="1063178"/>
            <a:ext cx="5638800" cy="5642422"/>
          </a:xfrm>
          <a:prstGeom prst="rect">
            <a:avLst/>
          </a:prstGeom>
          <a:noFill/>
          <a:ln>
            <a:noFill/>
          </a:ln>
        </p:spPr>
      </p:pic>
      <p:sp>
        <p:nvSpPr>
          <p:cNvPr id="465" name="Google Shape;465;p54"/>
          <p:cNvSpPr txBox="1">
            <a:spLocks noGrp="1"/>
          </p:cNvSpPr>
          <p:nvPr>
            <p:ph type="body" idx="3"/>
          </p:nvPr>
        </p:nvSpPr>
        <p:spPr>
          <a:xfrm>
            <a:off x="2497232" y="6195779"/>
            <a:ext cx="3124200" cy="394635"/>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2"/>
              </a:buClr>
              <a:buSzPts val="1800"/>
              <a:buFont typeface="Calibri"/>
              <a:buNone/>
            </a:pPr>
            <a:r>
              <a:rPr lang="ja-JP" b="1"/>
              <a:t>BBC NEWS JAPAN　2020.4.1</a:t>
            </a:r>
            <a:endParaRPr b="1"/>
          </a:p>
        </p:txBody>
      </p:sp>
      <p:sp>
        <p:nvSpPr>
          <p:cNvPr id="466" name="Google Shape;466;p54"/>
          <p:cNvSpPr txBox="1">
            <a:spLocks noGrp="1"/>
          </p:cNvSpPr>
          <p:nvPr>
            <p:ph type="body" idx="4"/>
          </p:nvPr>
        </p:nvSpPr>
        <p:spPr>
          <a:xfrm>
            <a:off x="6400800" y="2209800"/>
            <a:ext cx="4754880" cy="3200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Font typeface="Calibri"/>
              <a:buNone/>
            </a:pPr>
            <a:r>
              <a:rPr lang="ja-JP"/>
              <a:t>三密のポスター</a:t>
            </a:r>
            <a:endParaRPr/>
          </a:p>
        </p:txBody>
      </p:sp>
      <p:pic>
        <p:nvPicPr>
          <p:cNvPr id="467" name="Google Shape;467;p54"/>
          <p:cNvPicPr preferRelativeResize="0"/>
          <p:nvPr/>
        </p:nvPicPr>
        <p:blipFill rotWithShape="1">
          <a:blip r:embed="rId6">
            <a:alphaModFix/>
          </a:blip>
          <a:srcRect/>
          <a:stretch/>
        </p:blipFill>
        <p:spPr>
          <a:xfrm>
            <a:off x="6248400" y="1063178"/>
            <a:ext cx="5686648" cy="5642422"/>
          </a:xfrm>
          <a:prstGeom prst="rect">
            <a:avLst/>
          </a:prstGeom>
          <a:noFill/>
          <a:ln>
            <a:noFill/>
          </a:ln>
        </p:spPr>
      </p:pic>
      <p:pic>
        <p:nvPicPr>
          <p:cNvPr id="3" name="オーディオ 2">
            <a:hlinkClick r:id="" action="ppaction://media"/>
            <a:extLst>
              <a:ext uri="{FF2B5EF4-FFF2-40B4-BE49-F238E27FC236}">
                <a16:creationId xmlns:a16="http://schemas.microsoft.com/office/drawing/2014/main" xmlns="" id="{459501E6-FA3B-4959-B6F1-0332582E4E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862"/>
    </mc:Choice>
    <mc:Fallback xmlns="">
      <p:transition spd="slow" advTm="4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6"/>
          <p:cNvSpPr txBox="1"/>
          <p:nvPr/>
        </p:nvSpPr>
        <p:spPr>
          <a:xfrm>
            <a:off x="995975" y="548150"/>
            <a:ext cx="10218300" cy="1614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4400" b="0" i="0" u="none" strike="noStrike" kern="0" cap="none" spc="0" normalizeH="0" baseline="0" noProof="0">
                <a:ln>
                  <a:noFill/>
                </a:ln>
                <a:solidFill>
                  <a:srgbClr val="000000"/>
                </a:solidFill>
                <a:effectLst/>
                <a:uLnTx/>
                <a:uFillTx/>
                <a:latin typeface="Arial"/>
                <a:ea typeface="Arial"/>
                <a:cs typeface="Arial"/>
                <a:sym typeface="Arial"/>
              </a:rPr>
              <a:t>コロナウイルスにまけない抵抗力・</a:t>
            </a:r>
            <a:endParaRPr kumimoji="0" sz="4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4400" b="0" i="0" u="none" strike="noStrike" kern="0" cap="none" spc="0" normalizeH="0" baseline="0" noProof="0">
                <a:ln>
                  <a:noFill/>
                </a:ln>
                <a:solidFill>
                  <a:srgbClr val="000000"/>
                </a:solidFill>
                <a:effectLst/>
                <a:uLnTx/>
                <a:uFillTx/>
                <a:latin typeface="Arial"/>
                <a:ea typeface="Arial"/>
                <a:cs typeface="Arial"/>
                <a:sym typeface="Arial"/>
              </a:rPr>
              <a:t>免疫力を高める大作戦！</a:t>
            </a:r>
            <a:endParaRPr kumimoji="0" sz="4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85" name="Google Shape;485;p56"/>
          <p:cNvPicPr preferRelativeResize="0"/>
          <p:nvPr/>
        </p:nvPicPr>
        <p:blipFill rotWithShape="1">
          <a:blip r:embed="rId5">
            <a:alphaModFix/>
          </a:blip>
          <a:srcRect/>
          <a:stretch/>
        </p:blipFill>
        <p:spPr>
          <a:xfrm>
            <a:off x="443523" y="2488223"/>
            <a:ext cx="6096000" cy="3429000"/>
          </a:xfrm>
          <a:prstGeom prst="rect">
            <a:avLst/>
          </a:prstGeom>
          <a:noFill/>
          <a:ln>
            <a:noFill/>
          </a:ln>
        </p:spPr>
      </p:pic>
      <p:sp>
        <p:nvSpPr>
          <p:cNvPr id="486" name="Google Shape;486;p56"/>
          <p:cNvSpPr/>
          <p:nvPr/>
        </p:nvSpPr>
        <p:spPr>
          <a:xfrm>
            <a:off x="708549" y="6065204"/>
            <a:ext cx="5565947" cy="30777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400" b="0" i="0" u="none" strike="noStrike" kern="0" cap="none" spc="0" normalizeH="0" baseline="0" noProof="0">
                <a:ln>
                  <a:noFill/>
                </a:ln>
                <a:solidFill>
                  <a:srgbClr val="000000"/>
                </a:solidFill>
                <a:effectLst/>
                <a:uLnTx/>
                <a:uFillTx/>
                <a:latin typeface="Arial"/>
                <a:ea typeface="Arial"/>
                <a:cs typeface="Arial"/>
                <a:sym typeface="Arial"/>
              </a:rPr>
              <a:t>https://www3.nhk.or.jp/news/html/20200406/k10012370271000.html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 name="オーディオ 1">
            <a:hlinkClick r:id="" action="ppaction://media"/>
            <a:extLst>
              <a:ext uri="{FF2B5EF4-FFF2-40B4-BE49-F238E27FC236}">
                <a16:creationId xmlns:a16="http://schemas.microsoft.com/office/drawing/2014/main" xmlns="" id="{E504B9C1-1171-4369-9722-F906772A05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65597436"/>
      </p:ext>
    </p:extLst>
  </p:cSld>
  <p:clrMapOvr>
    <a:masterClrMapping/>
  </p:clrMapOvr>
  <mc:AlternateContent xmlns:mc="http://schemas.openxmlformats.org/markup-compatibility/2006" xmlns:p14="http://schemas.microsoft.com/office/powerpoint/2010/main">
    <mc:Choice Requires="p14">
      <p:transition spd="slow" p14:dur="2000" advTm="7739"/>
    </mc:Choice>
    <mc:Fallback xmlns="">
      <p:transition spd="slow" advTm="7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8"/>
          <p:cNvSpPr txBox="1"/>
          <p:nvPr/>
        </p:nvSpPr>
        <p:spPr>
          <a:xfrm>
            <a:off x="648676" y="4978400"/>
            <a:ext cx="7221416"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2400" b="0" i="0" u="sng" strike="noStrike" cap="none" dirty="0">
                <a:solidFill>
                  <a:schemeClr val="hlink"/>
                </a:solidFill>
                <a:latin typeface="Arial"/>
                <a:ea typeface="Arial"/>
                <a:cs typeface="Arial"/>
                <a:sym typeface="Arial"/>
                <a:hlinkClick r:id="rId5" action="ppaction://hlinkfile"/>
              </a:rPr>
              <a:t>　落ち着くため</a:t>
            </a:r>
            <a:r>
              <a:rPr lang="ja-JP" sz="2400" b="0" i="0" u="sng" strike="noStrike" cap="none" dirty="0" smtClean="0">
                <a:solidFill>
                  <a:schemeClr val="hlink"/>
                </a:solidFill>
                <a:latin typeface="Arial"/>
                <a:ea typeface="Arial"/>
                <a:cs typeface="Arial"/>
                <a:sym typeface="Arial"/>
                <a:hlinkClick r:id="rId5" action="ppaction://hlinkfile"/>
              </a:rPr>
              <a:t>の方法</a:t>
            </a:r>
            <a:r>
              <a:rPr lang="ja-JP" altLang="en-US" sz="2400" b="0" i="0" u="sng" strike="noStrike" cap="none" dirty="0" smtClean="0">
                <a:solidFill>
                  <a:schemeClr val="hlink"/>
                </a:solidFill>
                <a:latin typeface="Arial"/>
                <a:ea typeface="Arial"/>
                <a:cs typeface="Arial"/>
                <a:sym typeface="Arial"/>
              </a:rPr>
              <a:t>　動画</a:t>
            </a:r>
            <a:endParaRPr lang="en-US" altLang="ja-JP" sz="2400" b="0" i="0" u="sng" strike="noStrike" cap="none" dirty="0" smtClean="0">
              <a:solidFill>
                <a:schemeClr val="hlink"/>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dirty="0">
              <a:solidFill>
                <a:schemeClr val="dk1"/>
              </a:solidFill>
              <a:latin typeface="Arial"/>
              <a:ea typeface="Arial"/>
              <a:cs typeface="Arial"/>
              <a:sym typeface="Arial"/>
            </a:endParaRPr>
          </a:p>
        </p:txBody>
      </p:sp>
      <p:sp>
        <p:nvSpPr>
          <p:cNvPr id="262" name="Google Shape;262;p38">
            <a:hlinkClick r:id="rId6" action="ppaction://hlinkfile"/>
          </p:cNvPr>
          <p:cNvSpPr txBox="1"/>
          <p:nvPr/>
        </p:nvSpPr>
        <p:spPr>
          <a:xfrm>
            <a:off x="922215" y="802232"/>
            <a:ext cx="9909908" cy="33855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2800" b="0" i="0" u="none" strike="noStrike" cap="none" dirty="0">
                <a:solidFill>
                  <a:srgbClr val="000000"/>
                </a:solidFill>
                <a:latin typeface="Arial"/>
                <a:ea typeface="Arial"/>
                <a:cs typeface="Arial"/>
                <a:sym typeface="Arial"/>
              </a:rPr>
              <a:t>※　新型コロナウイルスとその対処法を学ぶまえに</a:t>
            </a: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ja-JP" altLang="en-US" sz="2400" b="0" i="0" u="none" strike="noStrike" cap="none" dirty="0">
                <a:solidFill>
                  <a:srgbClr val="000000"/>
                </a:solidFill>
                <a:latin typeface="Arial"/>
                <a:ea typeface="Arial"/>
                <a:cs typeface="Arial"/>
                <a:sym typeface="Arial"/>
              </a:rPr>
              <a:t>　　</a:t>
            </a:r>
            <a:r>
              <a:rPr lang="ja-JP" sz="2400" b="0" i="0" u="none" strike="noStrike" cap="none" dirty="0">
                <a:solidFill>
                  <a:srgbClr val="000000"/>
                </a:solidFill>
                <a:latin typeface="Arial"/>
                <a:ea typeface="Arial"/>
                <a:cs typeface="Arial"/>
                <a:sym typeface="Arial"/>
              </a:rPr>
              <a:t>まず学習するまえに、落ち着くための方法を練習</a:t>
            </a:r>
            <a:r>
              <a:rPr lang="ja-JP" altLang="en-US" sz="2400" dirty="0"/>
              <a:t>しましょう。</a:t>
            </a:r>
            <a:endParaRPr sz="2400" b="0" i="0" u="none" strike="noStrike" cap="none" dirty="0">
              <a:solidFill>
                <a:srgbClr val="000000"/>
              </a:solidFill>
              <a:latin typeface="Arial"/>
              <a:ea typeface="Arial"/>
              <a:cs typeface="Arial"/>
              <a:sym typeface="Arial"/>
            </a:endParaRPr>
          </a:p>
        </p:txBody>
      </p:sp>
      <p:pic>
        <p:nvPicPr>
          <p:cNvPr id="4" name="オーディオ 3">
            <a:hlinkClick r:id="" action="ppaction://media"/>
            <a:extLst>
              <a:ext uri="{FF2B5EF4-FFF2-40B4-BE49-F238E27FC236}">
                <a16:creationId xmlns:a16="http://schemas.microsoft.com/office/drawing/2014/main" xmlns="" id="{5C1103FE-47E5-4818-A364-CCED8761EE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25"/>
    </mc:Choice>
    <mc:Fallback xmlns="">
      <p:transition spd="slow" advTm="10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9C407B5-450F-714C-B444-B1626191593E}"/>
              </a:ext>
            </a:extLst>
          </p:cNvPr>
          <p:cNvSpPr>
            <a:spLocks noGrp="1"/>
          </p:cNvSpPr>
          <p:nvPr>
            <p:ph type="title"/>
          </p:nvPr>
        </p:nvSpPr>
        <p:spPr/>
        <p:txBody>
          <a:bodyPr/>
          <a:lstStyle/>
          <a:p>
            <a:endParaRPr kumimoji="1" lang="ja-JP" altLang="en-US"/>
          </a:p>
        </p:txBody>
      </p:sp>
      <p:pic>
        <p:nvPicPr>
          <p:cNvPr id="3" name="図 2">
            <a:extLst>
              <a:ext uri="{FF2B5EF4-FFF2-40B4-BE49-F238E27FC236}">
                <a16:creationId xmlns:a16="http://schemas.microsoft.com/office/drawing/2014/main" xmlns="" id="{CB832DD9-23A3-9946-AA6C-CD77DE57A6C9}"/>
              </a:ext>
            </a:extLst>
          </p:cNvPr>
          <p:cNvPicPr>
            <a:picLocks noChangeAspect="1"/>
          </p:cNvPicPr>
          <p:nvPr/>
        </p:nvPicPr>
        <p:blipFill rotWithShape="1">
          <a:blip r:embed="rId4"/>
          <a:srcRect t="8263" b="8356"/>
          <a:stretch/>
        </p:blipFill>
        <p:spPr>
          <a:xfrm>
            <a:off x="1063750" y="629462"/>
            <a:ext cx="10058401" cy="5591149"/>
          </a:xfrm>
          <a:prstGeom prst="rect">
            <a:avLst/>
          </a:prstGeom>
        </p:spPr>
      </p:pic>
      <p:pic>
        <p:nvPicPr>
          <p:cNvPr id="4" name="オーディオ 1">
            <a:hlinkClick r:id="" action="ppaction://media"/>
            <a:extLst>
              <a:ext uri="{FF2B5EF4-FFF2-40B4-BE49-F238E27FC236}">
                <a16:creationId xmlns:a16="http://schemas.microsoft.com/office/drawing/2014/main" xmlns="" id="{2E50FCA6-21B7-2B4E-890E-E907A06955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6848" y="6215406"/>
            <a:ext cx="406400" cy="406400"/>
          </a:xfrm>
          <a:prstGeom prst="rect">
            <a:avLst/>
          </a:prstGeom>
        </p:spPr>
      </p:pic>
    </p:spTree>
    <p:extLst>
      <p:ext uri="{BB962C8B-B14F-4D97-AF65-F5344CB8AC3E}">
        <p14:creationId xmlns:p14="http://schemas.microsoft.com/office/powerpoint/2010/main" val="9742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6DDE7"/>
        </a:solidFill>
        <a:effectLst/>
      </p:bgPr>
    </p:bg>
    <p:spTree>
      <p:nvGrpSpPr>
        <p:cNvPr id="1" name="Shape 586"/>
        <p:cNvGrpSpPr/>
        <p:nvPr/>
      </p:nvGrpSpPr>
      <p:grpSpPr>
        <a:xfrm>
          <a:off x="0" y="0"/>
          <a:ext cx="0" cy="0"/>
          <a:chOff x="0" y="0"/>
          <a:chExt cx="0" cy="0"/>
        </a:xfrm>
      </p:grpSpPr>
      <p:pic>
        <p:nvPicPr>
          <p:cNvPr id="587" name="Google Shape;587;p59"/>
          <p:cNvPicPr preferRelativeResize="0"/>
          <p:nvPr/>
        </p:nvPicPr>
        <p:blipFill rotWithShape="1">
          <a:blip r:embed="rId5">
            <a:alphaModFix/>
          </a:blip>
          <a:srcRect/>
          <a:stretch/>
        </p:blipFill>
        <p:spPr>
          <a:xfrm>
            <a:off x="381000" y="724399"/>
            <a:ext cx="11506200" cy="5640394"/>
          </a:xfrm>
          <a:prstGeom prst="rect">
            <a:avLst/>
          </a:prstGeom>
          <a:solidFill>
            <a:srgbClr val="B6DDE7"/>
          </a:solidFill>
          <a:ln>
            <a:noFill/>
          </a:ln>
        </p:spPr>
      </p:pic>
      <p:sp>
        <p:nvSpPr>
          <p:cNvPr id="588" name="Google Shape;588;p59"/>
          <p:cNvSpPr txBox="1"/>
          <p:nvPr/>
        </p:nvSpPr>
        <p:spPr>
          <a:xfrm>
            <a:off x="4267200" y="6400800"/>
            <a:ext cx="7283938" cy="36933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ja-JP" altLang="en-US" sz="1800" b="0" i="0" u="none" strike="noStrike" kern="0" cap="none" spc="0" normalizeH="0" baseline="0" noProof="0">
                <a:ln>
                  <a:noFill/>
                </a:ln>
                <a:solidFill>
                  <a:srgbClr val="000000"/>
                </a:solidFill>
                <a:effectLst/>
                <a:uLnTx/>
                <a:uFillTx/>
                <a:latin typeface="Calibri"/>
                <a:ea typeface="Calibri"/>
                <a:cs typeface="Calibri"/>
                <a:sym typeface="Calibri"/>
              </a:rPr>
              <a:t>静岡大学小林朋子研究室・レジりん制作委員会「レジりん通信」より</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9" name="Google Shape;589;p59"/>
          <p:cNvSpPr txBox="1"/>
          <p:nvPr/>
        </p:nvSpPr>
        <p:spPr>
          <a:xfrm>
            <a:off x="533399" y="78068"/>
            <a:ext cx="6789615" cy="646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ja-JP" altLang="en-US" sz="3600" b="0" i="0" u="none" strike="noStrike" kern="0" cap="none" spc="0" normalizeH="0" baseline="0" noProof="0">
                <a:ln>
                  <a:noFill/>
                </a:ln>
                <a:solidFill>
                  <a:srgbClr val="000000"/>
                </a:solidFill>
                <a:effectLst/>
                <a:uLnTx/>
                <a:uFillTx/>
                <a:latin typeface="Calibri"/>
                <a:ea typeface="Calibri"/>
                <a:cs typeface="Calibri"/>
                <a:sym typeface="Calibri"/>
              </a:rPr>
              <a:t>抵抗力・免疫力を高めるために</a:t>
            </a: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5" name="オーディオ 4">
            <a:hlinkClick r:id="" action="ppaction://media"/>
            <a:extLst>
              <a:ext uri="{FF2B5EF4-FFF2-40B4-BE49-F238E27FC236}">
                <a16:creationId xmlns:a16="http://schemas.microsoft.com/office/drawing/2014/main" xmlns="" id="{CE4F8CB9-0BC2-4138-BC88-5643D3A771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672"/>
    </mc:Choice>
    <mc:Fallback xmlns="">
      <p:transition spd="slow" advTm="25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60"/>
          <p:cNvPicPr preferRelativeResize="0"/>
          <p:nvPr/>
        </p:nvPicPr>
        <p:blipFill rotWithShape="1">
          <a:blip r:embed="rId5">
            <a:alphaModFix/>
          </a:blip>
          <a:srcRect/>
          <a:stretch/>
        </p:blipFill>
        <p:spPr>
          <a:xfrm>
            <a:off x="3057075" y="162350"/>
            <a:ext cx="8445182" cy="5990601"/>
          </a:xfrm>
          <a:prstGeom prst="rect">
            <a:avLst/>
          </a:prstGeom>
          <a:noFill/>
          <a:ln>
            <a:noFill/>
          </a:ln>
        </p:spPr>
      </p:pic>
      <p:sp>
        <p:nvSpPr>
          <p:cNvPr id="595" name="Google Shape;595;p60"/>
          <p:cNvSpPr txBox="1"/>
          <p:nvPr/>
        </p:nvSpPr>
        <p:spPr>
          <a:xfrm>
            <a:off x="3429000" y="6346393"/>
            <a:ext cx="34866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a:ln>
                  <a:noFill/>
                </a:ln>
                <a:solidFill>
                  <a:srgbClr val="000000"/>
                </a:solidFill>
                <a:effectLst/>
                <a:uLnTx/>
                <a:uFillTx/>
                <a:latin typeface="Calibri"/>
                <a:ea typeface="Calibri"/>
                <a:cs typeface="Calibri"/>
                <a:sym typeface="Calibri"/>
              </a:rPr>
              <a:t>監修；藤田医科大学感染症科</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60"/>
          <p:cNvSpPr txBox="1"/>
          <p:nvPr/>
        </p:nvSpPr>
        <p:spPr>
          <a:xfrm rot="5400000">
            <a:off x="1878899" y="3339979"/>
            <a:ext cx="1367246" cy="40011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0" b="1" i="0" u="none" strike="noStrike" kern="0" cap="none" spc="0" normalizeH="0" baseline="0" noProof="0">
                <a:ln>
                  <a:noFill/>
                </a:ln>
                <a:solidFill>
                  <a:srgbClr val="595959"/>
                </a:solidFill>
                <a:effectLst/>
                <a:uLnTx/>
                <a:uFillTx/>
                <a:latin typeface="Calibri"/>
                <a:ea typeface="Calibri"/>
                <a:cs typeface="Calibri"/>
                <a:sym typeface="Calibri"/>
              </a:rPr>
              <a:t>き　　　つ</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60"/>
          <p:cNvSpPr txBox="1"/>
          <p:nvPr/>
        </p:nvSpPr>
        <p:spPr>
          <a:xfrm>
            <a:off x="256100" y="682950"/>
            <a:ext cx="2506500" cy="4894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400" b="0" i="0" u="none" strike="noStrike" kern="0" cap="none" spc="0" normalizeH="0" baseline="0" noProof="0">
                <a:ln>
                  <a:noFill/>
                </a:ln>
                <a:solidFill>
                  <a:srgbClr val="000000"/>
                </a:solidFill>
                <a:effectLst/>
                <a:uLnTx/>
                <a:uFillTx/>
                <a:latin typeface="MS PGothic"/>
                <a:ea typeface="MS PGothic"/>
                <a:cs typeface="MS PGothic"/>
                <a:sym typeface="MS PGothic"/>
              </a:rPr>
              <a:t>右上の</a:t>
            </a:r>
            <a:r>
              <a:rPr kumimoji="0" lang="en-US" altLang="ja-JP" sz="2400" b="0" i="0" u="none" strike="noStrike" kern="0" cap="none" spc="0" normalizeH="0" baseline="0" noProof="0">
                <a:ln>
                  <a:noFill/>
                </a:ln>
                <a:solidFill>
                  <a:srgbClr val="000000"/>
                </a:solidFill>
                <a:effectLst/>
                <a:uLnTx/>
                <a:uFillTx/>
                <a:latin typeface="MS PGothic"/>
                <a:ea typeface="MS PGothic"/>
                <a:cs typeface="MS PGothic"/>
                <a:sym typeface="MS PGothic"/>
              </a:rPr>
              <a:t>×</a:t>
            </a:r>
            <a:r>
              <a:rPr kumimoji="0" lang="ja-JP" altLang="en-US" sz="2400" b="0" i="0" u="none" strike="noStrike" kern="0" cap="none" spc="0" normalizeH="0" baseline="0" noProof="0">
                <a:ln>
                  <a:noFill/>
                </a:ln>
                <a:solidFill>
                  <a:srgbClr val="000000"/>
                </a:solidFill>
                <a:effectLst/>
                <a:uLnTx/>
                <a:uFillTx/>
                <a:latin typeface="MS PGothic"/>
                <a:ea typeface="MS PGothic"/>
                <a:cs typeface="MS PGothic"/>
                <a:sym typeface="MS PGothic"/>
              </a:rPr>
              <a:t>をクリックして、この画面を閉じて、次に、上の「</a:t>
            </a:r>
            <a:r>
              <a:rPr kumimoji="0" lang="en-US" altLang="ja-JP" sz="2400" b="0" i="0" u="none" strike="noStrike" kern="0" cap="none" spc="0" normalizeH="0" baseline="0" noProof="0">
                <a:ln>
                  <a:noFill/>
                </a:ln>
                <a:solidFill>
                  <a:srgbClr val="000000"/>
                </a:solidFill>
                <a:effectLst/>
                <a:uLnTx/>
                <a:uFillTx/>
                <a:latin typeface="MS PGothic"/>
                <a:ea typeface="MS PGothic"/>
                <a:cs typeface="MS PGothic"/>
                <a:sym typeface="MS PGothic"/>
              </a:rPr>
              <a:t>Covid19Stressmanage×</a:t>
            </a:r>
            <a:r>
              <a:rPr kumimoji="0" lang="ja-JP" altLang="en-US" sz="2400" b="0" i="0" u="none" strike="noStrike" kern="0" cap="none" spc="0" normalizeH="0" baseline="0" noProof="0">
                <a:ln>
                  <a:noFill/>
                </a:ln>
                <a:solidFill>
                  <a:srgbClr val="000000"/>
                </a:solidFill>
                <a:effectLst/>
                <a:uLnTx/>
                <a:uFillTx/>
                <a:latin typeface="MS PGothic"/>
                <a:ea typeface="MS PGothic"/>
                <a:cs typeface="MS PGothic"/>
                <a:sym typeface="MS PGothic"/>
              </a:rPr>
              <a:t>」の</a:t>
            </a:r>
            <a:r>
              <a:rPr kumimoji="0" lang="en-US" altLang="ja-JP" sz="2400" b="0" i="0" u="none" strike="noStrike" kern="0" cap="none" spc="0" normalizeH="0" baseline="0" noProof="0">
                <a:ln>
                  <a:noFill/>
                </a:ln>
                <a:solidFill>
                  <a:srgbClr val="000000"/>
                </a:solidFill>
                <a:effectLst/>
                <a:uLnTx/>
                <a:uFillTx/>
                <a:latin typeface="MS PGothic"/>
                <a:ea typeface="MS PGothic"/>
                <a:cs typeface="MS PGothic"/>
                <a:sym typeface="MS PGothic"/>
              </a:rPr>
              <a:t>×</a:t>
            </a:r>
            <a:r>
              <a:rPr kumimoji="0" lang="ja-JP" altLang="en-US" sz="2400" b="0" i="0" u="none" strike="noStrike" kern="0" cap="none" spc="0" normalizeH="0" baseline="0" noProof="0">
                <a:ln>
                  <a:noFill/>
                </a:ln>
                <a:solidFill>
                  <a:srgbClr val="000000"/>
                </a:solidFill>
                <a:effectLst/>
                <a:uLnTx/>
                <a:uFillTx/>
                <a:latin typeface="MS PGothic"/>
                <a:ea typeface="MS PGothic"/>
                <a:cs typeface="MS PGothic"/>
                <a:sym typeface="MS PGothic"/>
              </a:rPr>
              <a:t>をクリックして、綴じると、アンケートに戻ることができます。</a:t>
            </a:r>
            <a:endParaRPr kumimoji="0" sz="2400" b="0" i="0" u="none" strike="noStrike" kern="0" cap="none" spc="0" normalizeH="0" baseline="0" noProof="0">
              <a:ln>
                <a:noFill/>
              </a:ln>
              <a:solidFill>
                <a:srgbClr val="000000"/>
              </a:solidFill>
              <a:effectLst/>
              <a:uLnTx/>
              <a:uFillTx/>
              <a:latin typeface="MS PGothic"/>
              <a:ea typeface="MS PGothic"/>
              <a:cs typeface="MS PGothic"/>
              <a:sym typeface="MS PGothic"/>
            </a:endParaRPr>
          </a:p>
        </p:txBody>
      </p:sp>
      <p:pic>
        <p:nvPicPr>
          <p:cNvPr id="3" name="オーディオ 2">
            <a:hlinkClick r:id="" action="ppaction://media"/>
            <a:extLst>
              <a:ext uri="{FF2B5EF4-FFF2-40B4-BE49-F238E27FC236}">
                <a16:creationId xmlns:a16="http://schemas.microsoft.com/office/drawing/2014/main" xmlns="" id="{DA80F98B-CBE4-4651-AE9F-F450F58333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478"/>
    </mc:Choice>
    <mc:Fallback xmlns="">
      <p:transition spd="slow" advTm="13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9"/>
          <p:cNvSpPr txBox="1"/>
          <p:nvPr/>
        </p:nvSpPr>
        <p:spPr>
          <a:xfrm>
            <a:off x="9518470" y="766357"/>
            <a:ext cx="461554" cy="42473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800" b="1" i="0" u="none" strike="noStrike" cap="none">
                <a:solidFill>
                  <a:srgbClr val="000000"/>
                </a:solidFill>
                <a:latin typeface="Calibri"/>
                <a:ea typeface="Calibri"/>
                <a:cs typeface="Calibri"/>
                <a:sym typeface="Calibri"/>
              </a:rPr>
              <a:t>こ</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ja-JP" sz="1800" b="1" i="0" u="none" strike="noStrike" cap="none">
                <a:solidFill>
                  <a:srgbClr val="000000"/>
                </a:solidFill>
                <a:latin typeface="Calibri"/>
                <a:ea typeface="Calibri"/>
                <a:cs typeface="Calibri"/>
                <a:sym typeface="Calibri"/>
              </a:rPr>
              <a:t>ろ</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ja-JP" sz="1800" b="1" i="0" u="none" strike="noStrike" cap="none">
                <a:solidFill>
                  <a:srgbClr val="000000"/>
                </a:solidFill>
                <a:latin typeface="Calibri"/>
                <a:ea typeface="Calibri"/>
                <a:cs typeface="Calibri"/>
                <a:sym typeface="Calibri"/>
              </a:rPr>
              <a:t>な</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ja-JP" sz="1800" b="1" i="0" u="none" strike="noStrike" cap="none">
                <a:solidFill>
                  <a:srgbClr val="000000"/>
                </a:solidFill>
                <a:latin typeface="Calibri"/>
                <a:ea typeface="Calibri"/>
                <a:cs typeface="Calibri"/>
                <a:sym typeface="Calibri"/>
              </a:rPr>
              <a:t>う</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ja-JP" sz="1800" b="1" i="0" u="none" strike="noStrike" cap="none">
                <a:solidFill>
                  <a:srgbClr val="000000"/>
                </a:solidFill>
                <a:latin typeface="Calibri"/>
                <a:ea typeface="Calibri"/>
                <a:cs typeface="Calibri"/>
                <a:sym typeface="Calibri"/>
              </a:rPr>
              <a:t>い</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ja-JP" sz="1800" b="1" i="0" u="none" strike="noStrike" cap="none">
                <a:solidFill>
                  <a:srgbClr val="000000"/>
                </a:solidFill>
                <a:latin typeface="Calibri"/>
                <a:ea typeface="Calibri"/>
                <a:cs typeface="Calibri"/>
                <a:sym typeface="Calibri"/>
              </a:rPr>
              <a:t>る</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ja-JP" sz="1800" b="1" i="0" u="none" strike="noStrike" cap="none">
                <a:solidFill>
                  <a:srgbClr val="000000"/>
                </a:solidFill>
                <a:latin typeface="Calibri"/>
                <a:ea typeface="Calibri"/>
                <a:cs typeface="Calibri"/>
                <a:sym typeface="Calibri"/>
              </a:rPr>
              <a:t>す</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nvGrpSpPr>
          <p:cNvPr id="268" name="Google Shape;268;p39"/>
          <p:cNvGrpSpPr/>
          <p:nvPr/>
        </p:nvGrpSpPr>
        <p:grpSpPr>
          <a:xfrm>
            <a:off x="1763713" y="163513"/>
            <a:ext cx="8670925" cy="6537325"/>
            <a:chOff x="1111" y="103"/>
            <a:chExt cx="5462" cy="4118"/>
          </a:xfrm>
        </p:grpSpPr>
        <p:sp>
          <p:nvSpPr>
            <p:cNvPr id="269" name="Google Shape;269;p39"/>
            <p:cNvSpPr/>
            <p:nvPr/>
          </p:nvSpPr>
          <p:spPr>
            <a:xfrm>
              <a:off x="1111" y="103"/>
              <a:ext cx="5458" cy="41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270" name="Google Shape;270;p39"/>
            <p:cNvPicPr preferRelativeResize="0"/>
            <p:nvPr/>
          </p:nvPicPr>
          <p:blipFill rotWithShape="1">
            <a:blip r:embed="rId5">
              <a:alphaModFix/>
            </a:blip>
            <a:srcRect/>
            <a:stretch/>
          </p:blipFill>
          <p:spPr>
            <a:xfrm>
              <a:off x="1111" y="103"/>
              <a:ext cx="5462" cy="4118"/>
            </a:xfrm>
            <a:prstGeom prst="rect">
              <a:avLst/>
            </a:prstGeom>
            <a:noFill/>
            <a:ln>
              <a:noFill/>
            </a:ln>
          </p:spPr>
        </p:pic>
      </p:grpSp>
      <p:pic>
        <p:nvPicPr>
          <p:cNvPr id="2" name="オーディオ 1">
            <a:hlinkClick r:id="" action="ppaction://media"/>
            <a:extLst>
              <a:ext uri="{FF2B5EF4-FFF2-40B4-BE49-F238E27FC236}">
                <a16:creationId xmlns:a16="http://schemas.microsoft.com/office/drawing/2014/main" xmlns="" id="{F0EBE565-0C92-4C6E-868B-E954664190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85"/>
    </mc:Choice>
    <mc:Fallback xmlns="">
      <p:transition spd="slow" advTm="4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40"/>
          <p:cNvPicPr preferRelativeResize="0"/>
          <p:nvPr/>
        </p:nvPicPr>
        <p:blipFill rotWithShape="1">
          <a:blip r:embed="rId5">
            <a:alphaModFix/>
          </a:blip>
          <a:srcRect/>
          <a:stretch/>
        </p:blipFill>
        <p:spPr>
          <a:xfrm>
            <a:off x="1813671" y="69892"/>
            <a:ext cx="8771970" cy="6718216"/>
          </a:xfrm>
          <a:prstGeom prst="rect">
            <a:avLst/>
          </a:prstGeom>
          <a:noFill/>
          <a:ln>
            <a:noFill/>
          </a:ln>
        </p:spPr>
      </p:pic>
      <p:sp>
        <p:nvSpPr>
          <p:cNvPr id="276" name="Google Shape;276;p40"/>
          <p:cNvSpPr txBox="1"/>
          <p:nvPr/>
        </p:nvSpPr>
        <p:spPr>
          <a:xfrm>
            <a:off x="7275319" y="6488668"/>
            <a:ext cx="348668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800" b="0" i="0" u="none" strike="noStrike" cap="none">
                <a:solidFill>
                  <a:srgbClr val="000000"/>
                </a:solidFill>
                <a:latin typeface="Calibri"/>
                <a:ea typeface="Calibri"/>
                <a:cs typeface="Calibri"/>
                <a:sym typeface="Calibri"/>
              </a:rPr>
              <a:t>監修；藤田医科大学感染症科</a:t>
            </a:r>
            <a:endParaRPr/>
          </a:p>
        </p:txBody>
      </p:sp>
      <p:sp>
        <p:nvSpPr>
          <p:cNvPr id="277" name="Google Shape;277;p40"/>
          <p:cNvSpPr txBox="1"/>
          <p:nvPr/>
        </p:nvSpPr>
        <p:spPr>
          <a:xfrm>
            <a:off x="9933049" y="3209109"/>
            <a:ext cx="348343"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2000" b="1" i="0" u="none" strike="noStrike" cap="none">
                <a:solidFill>
                  <a:srgbClr val="595959"/>
                </a:solidFill>
                <a:latin typeface="Calibri"/>
                <a:ea typeface="Calibri"/>
                <a:cs typeface="Calibri"/>
                <a:sym typeface="Calibri"/>
              </a:rPr>
              <a:t>う</a:t>
            </a:r>
            <a:endParaRPr sz="20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r>
              <a:rPr lang="ja-JP" sz="2000" b="1" i="0" u="none" strike="noStrike" cap="none">
                <a:solidFill>
                  <a:srgbClr val="595959"/>
                </a:solidFill>
                <a:latin typeface="Calibri"/>
                <a:ea typeface="Calibri"/>
                <a:cs typeface="Calibri"/>
                <a:sym typeface="Calibri"/>
              </a:rPr>
              <a:t>い</a:t>
            </a:r>
            <a:endParaRPr sz="20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r>
              <a:rPr lang="ja-JP" sz="2000" b="1" i="0" u="none" strike="noStrike" cap="none">
                <a:solidFill>
                  <a:srgbClr val="595959"/>
                </a:solidFill>
                <a:latin typeface="Calibri"/>
                <a:ea typeface="Calibri"/>
                <a:cs typeface="Calibri"/>
                <a:sym typeface="Calibri"/>
              </a:rPr>
              <a:t>る</a:t>
            </a:r>
            <a:endParaRPr sz="20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r>
              <a:rPr lang="ja-JP" sz="2000" b="1" i="0" u="none" strike="noStrike" cap="none">
                <a:solidFill>
                  <a:srgbClr val="595959"/>
                </a:solidFill>
                <a:latin typeface="Calibri"/>
                <a:ea typeface="Calibri"/>
                <a:cs typeface="Calibri"/>
                <a:sym typeface="Calibri"/>
              </a:rPr>
              <a:t>す</a:t>
            </a:r>
            <a:endParaRPr sz="2000" b="1" i="0" u="none" strike="noStrike" cap="none">
              <a:solidFill>
                <a:srgbClr val="595959"/>
              </a:solidFill>
              <a:latin typeface="Calibri"/>
              <a:ea typeface="Calibri"/>
              <a:cs typeface="Calibri"/>
              <a:sym typeface="Calibri"/>
            </a:endParaRPr>
          </a:p>
        </p:txBody>
      </p:sp>
      <p:sp>
        <p:nvSpPr>
          <p:cNvPr id="278" name="Google Shape;278;p40"/>
          <p:cNvSpPr txBox="1"/>
          <p:nvPr/>
        </p:nvSpPr>
        <p:spPr>
          <a:xfrm>
            <a:off x="9933048" y="5521140"/>
            <a:ext cx="27111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800" b="1" i="0" u="none" strike="noStrike" cap="none">
                <a:solidFill>
                  <a:srgbClr val="595959"/>
                </a:solidFill>
                <a:latin typeface="Calibri"/>
                <a:ea typeface="Calibri"/>
                <a:cs typeface="Calibri"/>
                <a:sym typeface="Calibri"/>
              </a:rPr>
              <a:t>し</a:t>
            </a:r>
            <a:endParaRPr/>
          </a:p>
        </p:txBody>
      </p:sp>
      <p:sp>
        <p:nvSpPr>
          <p:cNvPr id="279" name="Google Shape;279;p40"/>
          <p:cNvSpPr txBox="1"/>
          <p:nvPr/>
        </p:nvSpPr>
        <p:spPr>
          <a:xfrm>
            <a:off x="3712035" y="612170"/>
            <a:ext cx="117546" cy="18158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う</a:t>
            </a:r>
            <a:endParaRPr sz="16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endParaRPr sz="16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い</a:t>
            </a:r>
            <a:endParaRPr sz="16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endParaRPr sz="16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る</a:t>
            </a:r>
            <a:endParaRPr sz="16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endParaRPr sz="16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す</a:t>
            </a:r>
            <a:endParaRPr sz="1600" b="1" i="0" u="none" strike="noStrike" cap="none">
              <a:solidFill>
                <a:srgbClr val="595959"/>
              </a:solidFill>
              <a:latin typeface="Calibri"/>
              <a:ea typeface="Calibri"/>
              <a:cs typeface="Calibri"/>
              <a:sym typeface="Calibri"/>
            </a:endParaRPr>
          </a:p>
        </p:txBody>
      </p:sp>
      <p:sp>
        <p:nvSpPr>
          <p:cNvPr id="280" name="Google Shape;280;p40"/>
          <p:cNvSpPr txBox="1"/>
          <p:nvPr/>
        </p:nvSpPr>
        <p:spPr>
          <a:xfrm>
            <a:off x="3666317" y="2729451"/>
            <a:ext cx="280848"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め</a:t>
            </a:r>
            <a:endParaRPr/>
          </a:p>
        </p:txBody>
      </p:sp>
      <p:sp>
        <p:nvSpPr>
          <p:cNvPr id="281" name="Google Shape;281;p40"/>
          <p:cNvSpPr txBox="1"/>
          <p:nvPr/>
        </p:nvSpPr>
        <p:spPr>
          <a:xfrm>
            <a:off x="3141615" y="682681"/>
            <a:ext cx="189412"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ちい</a:t>
            </a:r>
            <a:endParaRPr/>
          </a:p>
        </p:txBody>
      </p:sp>
      <p:sp>
        <p:nvSpPr>
          <p:cNvPr id="282" name="Google Shape;282;p40"/>
          <p:cNvSpPr txBox="1"/>
          <p:nvPr/>
        </p:nvSpPr>
        <p:spPr>
          <a:xfrm>
            <a:off x="3085011" y="2727812"/>
            <a:ext cx="189412"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ひと</a:t>
            </a:r>
            <a:endParaRPr/>
          </a:p>
        </p:txBody>
      </p:sp>
      <p:sp>
        <p:nvSpPr>
          <p:cNvPr id="283" name="Google Shape;283;p40"/>
          <p:cNvSpPr txBox="1"/>
          <p:nvPr/>
        </p:nvSpPr>
        <p:spPr>
          <a:xfrm>
            <a:off x="3141615" y="3881985"/>
            <a:ext cx="189412"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どうぶつ</a:t>
            </a:r>
            <a:endParaRPr/>
          </a:p>
        </p:txBody>
      </p:sp>
      <p:sp>
        <p:nvSpPr>
          <p:cNvPr id="284" name="Google Shape;284;p40"/>
          <p:cNvSpPr txBox="1"/>
          <p:nvPr/>
        </p:nvSpPr>
        <p:spPr>
          <a:xfrm>
            <a:off x="3155765" y="5044088"/>
            <a:ext cx="189412"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かんせん</a:t>
            </a:r>
            <a:endParaRPr/>
          </a:p>
        </p:txBody>
      </p:sp>
      <p:sp>
        <p:nvSpPr>
          <p:cNvPr id="285" name="Google Shape;285;p40"/>
          <p:cNvSpPr txBox="1"/>
          <p:nvPr/>
        </p:nvSpPr>
        <p:spPr>
          <a:xfrm>
            <a:off x="2644011" y="3020198"/>
            <a:ext cx="189412" cy="10772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びょうき</a:t>
            </a:r>
            <a:endParaRPr/>
          </a:p>
        </p:txBody>
      </p:sp>
      <p:sp>
        <p:nvSpPr>
          <p:cNvPr id="286" name="Google Shape;286;p40"/>
          <p:cNvSpPr txBox="1"/>
          <p:nvPr/>
        </p:nvSpPr>
        <p:spPr>
          <a:xfrm>
            <a:off x="2647706" y="4290410"/>
            <a:ext cx="277529"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げんいん</a:t>
            </a:r>
            <a:endParaRPr/>
          </a:p>
        </p:txBody>
      </p:sp>
      <p:pic>
        <p:nvPicPr>
          <p:cNvPr id="2" name="オーディオ 1">
            <a:hlinkClick r:id="" action="ppaction://media"/>
            <a:extLst>
              <a:ext uri="{FF2B5EF4-FFF2-40B4-BE49-F238E27FC236}">
                <a16:creationId xmlns:a16="http://schemas.microsoft.com/office/drawing/2014/main" xmlns="" id="{1823B4E9-E03E-4EDF-8DF8-43D77377DB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509"/>
    </mc:Choice>
    <mc:Fallback xmlns="">
      <p:transition spd="slow" advTm="15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41"/>
          <p:cNvPicPr preferRelativeResize="0"/>
          <p:nvPr/>
        </p:nvPicPr>
        <p:blipFill rotWithShape="1">
          <a:blip r:embed="rId5">
            <a:alphaModFix/>
          </a:blip>
          <a:srcRect/>
          <a:stretch/>
        </p:blipFill>
        <p:spPr>
          <a:xfrm>
            <a:off x="1783755" y="182680"/>
            <a:ext cx="8708894" cy="6504914"/>
          </a:xfrm>
          <a:prstGeom prst="rect">
            <a:avLst/>
          </a:prstGeom>
          <a:noFill/>
          <a:ln>
            <a:noFill/>
          </a:ln>
        </p:spPr>
      </p:pic>
      <p:sp>
        <p:nvSpPr>
          <p:cNvPr id="292" name="Google Shape;292;p41"/>
          <p:cNvSpPr txBox="1"/>
          <p:nvPr/>
        </p:nvSpPr>
        <p:spPr>
          <a:xfrm>
            <a:off x="7275319" y="6488668"/>
            <a:ext cx="348668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800" b="0" i="0" u="none" strike="noStrike" cap="none">
                <a:solidFill>
                  <a:srgbClr val="000000"/>
                </a:solidFill>
                <a:latin typeface="Calibri"/>
                <a:ea typeface="Calibri"/>
                <a:cs typeface="Calibri"/>
                <a:sym typeface="Calibri"/>
              </a:rPr>
              <a:t>監修；藤田医科大学感染症科</a:t>
            </a:r>
            <a:endParaRPr/>
          </a:p>
        </p:txBody>
      </p:sp>
      <p:sp>
        <p:nvSpPr>
          <p:cNvPr id="293" name="Google Shape;293;p41"/>
          <p:cNvSpPr txBox="1"/>
          <p:nvPr/>
        </p:nvSpPr>
        <p:spPr>
          <a:xfrm>
            <a:off x="10141417" y="418560"/>
            <a:ext cx="200297"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いま</a:t>
            </a:r>
            <a:endParaRPr/>
          </a:p>
        </p:txBody>
      </p:sp>
      <p:sp>
        <p:nvSpPr>
          <p:cNvPr id="294" name="Google Shape;294;p41"/>
          <p:cNvSpPr txBox="1"/>
          <p:nvPr/>
        </p:nvSpPr>
        <p:spPr>
          <a:xfrm>
            <a:off x="10141417" y="1477015"/>
            <a:ext cx="312939"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てれび</a:t>
            </a:r>
            <a:endParaRPr/>
          </a:p>
        </p:txBody>
      </p:sp>
      <p:sp>
        <p:nvSpPr>
          <p:cNvPr id="295" name="Google Shape;295;p41"/>
          <p:cNvSpPr txBox="1"/>
          <p:nvPr/>
        </p:nvSpPr>
        <p:spPr>
          <a:xfrm>
            <a:off x="10141417" y="3143794"/>
            <a:ext cx="312939" cy="10772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にゅ｜す</a:t>
            </a:r>
            <a:endParaRPr/>
          </a:p>
        </p:txBody>
      </p:sp>
      <p:sp>
        <p:nvSpPr>
          <p:cNvPr id="296" name="Google Shape;296;p41"/>
          <p:cNvSpPr txBox="1"/>
          <p:nvPr/>
        </p:nvSpPr>
        <p:spPr>
          <a:xfrm>
            <a:off x="10141417" y="5067896"/>
            <a:ext cx="191589"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わだい</a:t>
            </a:r>
            <a:endParaRPr/>
          </a:p>
        </p:txBody>
      </p:sp>
      <p:sp>
        <p:nvSpPr>
          <p:cNvPr id="297" name="Google Shape;297;p41"/>
          <p:cNvSpPr txBox="1"/>
          <p:nvPr/>
        </p:nvSpPr>
        <p:spPr>
          <a:xfrm>
            <a:off x="9613368" y="2712908"/>
            <a:ext cx="158545" cy="21698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500" b="1" i="0" u="none" strike="noStrike" cap="none">
                <a:solidFill>
                  <a:srgbClr val="595959"/>
                </a:solidFill>
                <a:latin typeface="Calibri"/>
                <a:ea typeface="Calibri"/>
                <a:cs typeface="Calibri"/>
                <a:sym typeface="Calibri"/>
              </a:rPr>
              <a:t>ころな</a:t>
            </a:r>
            <a:endParaRPr sz="15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endParaRPr sz="15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endParaRPr sz="15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r>
              <a:rPr lang="ja-JP" sz="1500" b="1" i="0" u="none" strike="noStrike" cap="none">
                <a:solidFill>
                  <a:srgbClr val="595959"/>
                </a:solidFill>
                <a:latin typeface="Calibri"/>
                <a:ea typeface="Calibri"/>
                <a:cs typeface="Calibri"/>
                <a:sym typeface="Calibri"/>
              </a:rPr>
              <a:t>ういるす</a:t>
            </a:r>
            <a:endParaRPr/>
          </a:p>
        </p:txBody>
      </p:sp>
      <p:sp>
        <p:nvSpPr>
          <p:cNvPr id="298" name="Google Shape;298;p41"/>
          <p:cNvSpPr txBox="1"/>
          <p:nvPr/>
        </p:nvSpPr>
        <p:spPr>
          <a:xfrm>
            <a:off x="9085319" y="3143795"/>
            <a:ext cx="158545" cy="13542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ういるす</a:t>
            </a:r>
            <a:endParaRPr sz="16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99" name="Google Shape;299;p41"/>
          <p:cNvSpPr txBox="1"/>
          <p:nvPr/>
        </p:nvSpPr>
        <p:spPr>
          <a:xfrm>
            <a:off x="9098096" y="4904602"/>
            <a:ext cx="158545"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ひと</a:t>
            </a:r>
            <a:endParaRPr/>
          </a:p>
        </p:txBody>
      </p:sp>
      <p:sp>
        <p:nvSpPr>
          <p:cNvPr id="300" name="Google Shape;300;p41"/>
          <p:cNvSpPr txBox="1"/>
          <p:nvPr/>
        </p:nvSpPr>
        <p:spPr>
          <a:xfrm>
            <a:off x="3404768" y="664778"/>
            <a:ext cx="200297" cy="23083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ころな</a:t>
            </a:r>
            <a:endParaRPr sz="16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endParaRPr sz="16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endParaRPr sz="16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ういるす</a:t>
            </a:r>
            <a:endParaRPr/>
          </a:p>
        </p:txBody>
      </p:sp>
      <p:sp>
        <p:nvSpPr>
          <p:cNvPr id="301" name="Google Shape;301;p41"/>
          <p:cNvSpPr txBox="1"/>
          <p:nvPr/>
        </p:nvSpPr>
        <p:spPr>
          <a:xfrm>
            <a:off x="3426254" y="4050607"/>
            <a:ext cx="200297"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ねつ</a:t>
            </a:r>
            <a:endParaRPr/>
          </a:p>
        </p:txBody>
      </p:sp>
      <p:sp>
        <p:nvSpPr>
          <p:cNvPr id="302" name="Google Shape;302;p41"/>
          <p:cNvSpPr txBox="1"/>
          <p:nvPr/>
        </p:nvSpPr>
        <p:spPr>
          <a:xfrm flipH="1">
            <a:off x="2374818" y="399796"/>
            <a:ext cx="200297" cy="10772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げんいん</a:t>
            </a:r>
            <a:endParaRPr/>
          </a:p>
        </p:txBody>
      </p:sp>
      <p:sp>
        <p:nvSpPr>
          <p:cNvPr id="303" name="Google Shape;303;p41"/>
          <p:cNvSpPr txBox="1"/>
          <p:nvPr/>
        </p:nvSpPr>
        <p:spPr>
          <a:xfrm>
            <a:off x="2374817" y="2712907"/>
            <a:ext cx="263880" cy="10772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ういるす</a:t>
            </a:r>
            <a:endParaRPr/>
          </a:p>
        </p:txBody>
      </p:sp>
      <p:pic>
        <p:nvPicPr>
          <p:cNvPr id="2" name="オーディオ 1">
            <a:hlinkClick r:id="" action="ppaction://media"/>
            <a:extLst>
              <a:ext uri="{FF2B5EF4-FFF2-40B4-BE49-F238E27FC236}">
                <a16:creationId xmlns:a16="http://schemas.microsoft.com/office/drawing/2014/main" xmlns="" id="{9B9E9FE4-B8AF-4791-86E7-F8FC42E949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396"/>
    </mc:Choice>
    <mc:Fallback xmlns="">
      <p:transition spd="slow" advTm="19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42"/>
          <p:cNvPicPr preferRelativeResize="0"/>
          <p:nvPr/>
        </p:nvPicPr>
        <p:blipFill rotWithShape="1">
          <a:blip r:embed="rId5">
            <a:alphaModFix/>
          </a:blip>
          <a:srcRect/>
          <a:stretch/>
        </p:blipFill>
        <p:spPr>
          <a:xfrm>
            <a:off x="1809249" y="156188"/>
            <a:ext cx="8638188" cy="6545624"/>
          </a:xfrm>
          <a:prstGeom prst="rect">
            <a:avLst/>
          </a:prstGeom>
          <a:noFill/>
          <a:ln>
            <a:noFill/>
          </a:ln>
        </p:spPr>
      </p:pic>
      <p:sp>
        <p:nvSpPr>
          <p:cNvPr id="309" name="Google Shape;309;p42"/>
          <p:cNvSpPr txBox="1"/>
          <p:nvPr/>
        </p:nvSpPr>
        <p:spPr>
          <a:xfrm>
            <a:off x="1524000" y="6488668"/>
            <a:ext cx="348668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800" b="0" i="0" u="none" strike="noStrike" cap="none">
                <a:solidFill>
                  <a:srgbClr val="000000"/>
                </a:solidFill>
                <a:latin typeface="Calibri"/>
                <a:ea typeface="Calibri"/>
                <a:cs typeface="Calibri"/>
                <a:sym typeface="Calibri"/>
              </a:rPr>
              <a:t>監修；藤田医科大学感染症科</a:t>
            </a:r>
            <a:endParaRPr/>
          </a:p>
        </p:txBody>
      </p:sp>
      <p:sp>
        <p:nvSpPr>
          <p:cNvPr id="310" name="Google Shape;310;p42"/>
          <p:cNvSpPr txBox="1"/>
          <p:nvPr/>
        </p:nvSpPr>
        <p:spPr>
          <a:xfrm>
            <a:off x="10136777" y="618309"/>
            <a:ext cx="309032" cy="23083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ころな</a:t>
            </a:r>
            <a:endParaRPr sz="16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endParaRPr sz="16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endParaRPr sz="16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ういるす</a:t>
            </a:r>
            <a:endParaRPr/>
          </a:p>
        </p:txBody>
      </p:sp>
      <p:sp>
        <p:nvSpPr>
          <p:cNvPr id="311" name="Google Shape;311;p42"/>
          <p:cNvSpPr txBox="1"/>
          <p:nvPr/>
        </p:nvSpPr>
        <p:spPr>
          <a:xfrm>
            <a:off x="9522822" y="3655316"/>
            <a:ext cx="200298"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ひと</a:t>
            </a:r>
            <a:endParaRPr/>
          </a:p>
        </p:txBody>
      </p:sp>
      <p:sp>
        <p:nvSpPr>
          <p:cNvPr id="312" name="Google Shape;312;p42"/>
          <p:cNvSpPr txBox="1"/>
          <p:nvPr/>
        </p:nvSpPr>
        <p:spPr>
          <a:xfrm>
            <a:off x="9522822" y="4804847"/>
            <a:ext cx="200298"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ひと</a:t>
            </a:r>
            <a:endParaRPr/>
          </a:p>
        </p:txBody>
      </p:sp>
      <p:sp>
        <p:nvSpPr>
          <p:cNvPr id="313" name="Google Shape;313;p42"/>
          <p:cNvSpPr txBox="1"/>
          <p:nvPr/>
        </p:nvSpPr>
        <p:spPr>
          <a:xfrm>
            <a:off x="9588136" y="6027600"/>
            <a:ext cx="200298"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かん</a:t>
            </a:r>
            <a:endParaRPr/>
          </a:p>
        </p:txBody>
      </p:sp>
      <p:sp>
        <p:nvSpPr>
          <p:cNvPr id="314" name="Google Shape;314;p42"/>
          <p:cNvSpPr txBox="1"/>
          <p:nvPr/>
        </p:nvSpPr>
        <p:spPr>
          <a:xfrm>
            <a:off x="9039498" y="325922"/>
            <a:ext cx="226422"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せん</a:t>
            </a:r>
            <a:endParaRPr/>
          </a:p>
        </p:txBody>
      </p:sp>
      <p:sp>
        <p:nvSpPr>
          <p:cNvPr id="315" name="Google Shape;315;p42"/>
          <p:cNvSpPr txBox="1"/>
          <p:nvPr/>
        </p:nvSpPr>
        <p:spPr>
          <a:xfrm>
            <a:off x="2867105" y="449031"/>
            <a:ext cx="226422"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て</a:t>
            </a:r>
            <a:endParaRPr/>
          </a:p>
        </p:txBody>
      </p:sp>
      <p:sp>
        <p:nvSpPr>
          <p:cNvPr id="316" name="Google Shape;316;p42"/>
          <p:cNvSpPr txBox="1"/>
          <p:nvPr/>
        </p:nvSpPr>
        <p:spPr>
          <a:xfrm>
            <a:off x="2903567" y="2647406"/>
            <a:ext cx="309032" cy="10772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ういるす</a:t>
            </a:r>
            <a:endParaRPr dirty="0"/>
          </a:p>
        </p:txBody>
      </p:sp>
      <p:sp>
        <p:nvSpPr>
          <p:cNvPr id="317" name="Google Shape;317;p42"/>
          <p:cNvSpPr txBox="1"/>
          <p:nvPr/>
        </p:nvSpPr>
        <p:spPr>
          <a:xfrm>
            <a:off x="2903567" y="4404818"/>
            <a:ext cx="200298" cy="10772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げんいん</a:t>
            </a:r>
            <a:endParaRPr/>
          </a:p>
        </p:txBody>
      </p:sp>
      <p:sp>
        <p:nvSpPr>
          <p:cNvPr id="318" name="Google Shape;318;p42"/>
          <p:cNvSpPr txBox="1"/>
          <p:nvPr/>
        </p:nvSpPr>
        <p:spPr>
          <a:xfrm>
            <a:off x="2317578" y="292844"/>
            <a:ext cx="152400"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ひろ</a:t>
            </a:r>
            <a:endParaRPr/>
          </a:p>
        </p:txBody>
      </p:sp>
      <p:pic>
        <p:nvPicPr>
          <p:cNvPr id="4" name="オーディオ 3">
            <a:hlinkClick r:id="" action="ppaction://media"/>
            <a:extLst>
              <a:ext uri="{FF2B5EF4-FFF2-40B4-BE49-F238E27FC236}">
                <a16:creationId xmlns:a16="http://schemas.microsoft.com/office/drawing/2014/main" xmlns="" id="{6015D87D-1F43-419D-8874-D788A01D8B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019"/>
    </mc:Choice>
    <mc:Fallback xmlns="">
      <p:transition spd="slow" advTm="14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43"/>
          <p:cNvPicPr preferRelativeResize="0"/>
          <p:nvPr/>
        </p:nvPicPr>
        <p:blipFill rotWithShape="1">
          <a:blip r:embed="rId5">
            <a:alphaModFix/>
          </a:blip>
          <a:srcRect/>
          <a:stretch/>
        </p:blipFill>
        <p:spPr>
          <a:xfrm>
            <a:off x="1818022" y="118091"/>
            <a:ext cx="8845624" cy="6620269"/>
          </a:xfrm>
          <a:prstGeom prst="rect">
            <a:avLst/>
          </a:prstGeom>
          <a:noFill/>
          <a:ln>
            <a:noFill/>
          </a:ln>
        </p:spPr>
      </p:pic>
      <p:sp>
        <p:nvSpPr>
          <p:cNvPr id="325" name="Google Shape;325;p43"/>
          <p:cNvSpPr txBox="1"/>
          <p:nvPr/>
        </p:nvSpPr>
        <p:spPr>
          <a:xfrm>
            <a:off x="1524000" y="6488668"/>
            <a:ext cx="348668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800" b="0" i="0" u="none" strike="noStrike" cap="none">
                <a:solidFill>
                  <a:srgbClr val="000000"/>
                </a:solidFill>
                <a:latin typeface="Calibri"/>
                <a:ea typeface="Calibri"/>
                <a:cs typeface="Calibri"/>
                <a:sym typeface="Calibri"/>
              </a:rPr>
              <a:t>監修；藤田医科大学感染症科</a:t>
            </a:r>
            <a:endParaRPr/>
          </a:p>
        </p:txBody>
      </p:sp>
      <p:sp>
        <p:nvSpPr>
          <p:cNvPr id="326" name="Google Shape;326;p43"/>
          <p:cNvSpPr txBox="1"/>
          <p:nvPr/>
        </p:nvSpPr>
        <p:spPr>
          <a:xfrm>
            <a:off x="10215155" y="2638697"/>
            <a:ext cx="261257" cy="23083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ころな</a:t>
            </a:r>
            <a:endParaRPr sz="16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endParaRPr sz="16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endParaRPr sz="16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ういるす</a:t>
            </a:r>
            <a:endParaRPr/>
          </a:p>
        </p:txBody>
      </p:sp>
      <p:sp>
        <p:nvSpPr>
          <p:cNvPr id="327" name="Google Shape;327;p43"/>
          <p:cNvSpPr txBox="1"/>
          <p:nvPr/>
        </p:nvSpPr>
        <p:spPr>
          <a:xfrm>
            <a:off x="9694817" y="3085417"/>
            <a:ext cx="125186"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しゅるい</a:t>
            </a:r>
            <a:endParaRPr/>
          </a:p>
        </p:txBody>
      </p:sp>
      <p:sp>
        <p:nvSpPr>
          <p:cNvPr id="328" name="Google Shape;328;p43"/>
          <p:cNvSpPr txBox="1"/>
          <p:nvPr/>
        </p:nvSpPr>
        <p:spPr>
          <a:xfrm>
            <a:off x="9184821" y="2758856"/>
            <a:ext cx="182880"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さくねん</a:t>
            </a:r>
            <a:endParaRPr/>
          </a:p>
        </p:txBody>
      </p:sp>
      <p:sp>
        <p:nvSpPr>
          <p:cNvPr id="329" name="Google Shape;329;p43"/>
          <p:cNvSpPr txBox="1"/>
          <p:nvPr/>
        </p:nvSpPr>
        <p:spPr>
          <a:xfrm>
            <a:off x="9202783" y="4039524"/>
            <a:ext cx="274320"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0" i="0" u="none" strike="noStrike" cap="none">
                <a:solidFill>
                  <a:srgbClr val="595959"/>
                </a:solidFill>
                <a:latin typeface="Calibri"/>
                <a:ea typeface="Calibri"/>
                <a:cs typeface="Calibri"/>
                <a:sym typeface="Calibri"/>
              </a:rPr>
              <a:t>12</a:t>
            </a:r>
            <a:endParaRPr sz="1600" b="0" i="0" u="none" strike="noStrike" cap="none">
              <a:solidFill>
                <a:srgbClr val="595959"/>
              </a:solidFill>
              <a:latin typeface="Calibri"/>
              <a:ea typeface="Calibri"/>
              <a:cs typeface="Calibri"/>
              <a:sym typeface="Calibri"/>
            </a:endParaRPr>
          </a:p>
        </p:txBody>
      </p:sp>
      <p:sp>
        <p:nvSpPr>
          <p:cNvPr id="330" name="Google Shape;330;p43"/>
          <p:cNvSpPr txBox="1"/>
          <p:nvPr/>
        </p:nvSpPr>
        <p:spPr>
          <a:xfrm>
            <a:off x="9167677" y="4685411"/>
            <a:ext cx="22860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がつ</a:t>
            </a:r>
            <a:endParaRPr/>
          </a:p>
        </p:txBody>
      </p:sp>
      <p:sp>
        <p:nvSpPr>
          <p:cNvPr id="331" name="Google Shape;331;p43"/>
          <p:cNvSpPr txBox="1"/>
          <p:nvPr/>
        </p:nvSpPr>
        <p:spPr>
          <a:xfrm>
            <a:off x="9179923" y="5356987"/>
            <a:ext cx="205740" cy="11695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ちゅうごく</a:t>
            </a:r>
            <a:endParaRPr/>
          </a:p>
        </p:txBody>
      </p:sp>
      <p:sp>
        <p:nvSpPr>
          <p:cNvPr id="332" name="Google Shape;332;p43"/>
          <p:cNvSpPr txBox="1"/>
          <p:nvPr/>
        </p:nvSpPr>
        <p:spPr>
          <a:xfrm>
            <a:off x="8703128" y="4180092"/>
            <a:ext cx="209006"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あたら</a:t>
            </a:r>
            <a:endParaRPr/>
          </a:p>
        </p:txBody>
      </p:sp>
      <p:sp>
        <p:nvSpPr>
          <p:cNvPr id="333" name="Google Shape;333;p43"/>
          <p:cNvSpPr txBox="1"/>
          <p:nvPr/>
        </p:nvSpPr>
        <p:spPr>
          <a:xfrm>
            <a:off x="8703129" y="5651862"/>
            <a:ext cx="104503"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ころ</a:t>
            </a:r>
            <a:endParaRPr/>
          </a:p>
        </p:txBody>
      </p:sp>
      <p:sp>
        <p:nvSpPr>
          <p:cNvPr id="334" name="Google Shape;334;p43"/>
          <p:cNvSpPr txBox="1"/>
          <p:nvPr/>
        </p:nvSpPr>
        <p:spPr>
          <a:xfrm>
            <a:off x="8223068" y="2112524"/>
            <a:ext cx="274320" cy="16004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な</a:t>
            </a:r>
            <a:endParaRPr sz="14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ういるす</a:t>
            </a:r>
            <a:endParaRPr/>
          </a:p>
        </p:txBody>
      </p:sp>
      <p:sp>
        <p:nvSpPr>
          <p:cNvPr id="335" name="Google Shape;335;p43"/>
          <p:cNvSpPr txBox="1"/>
          <p:nvPr/>
        </p:nvSpPr>
        <p:spPr>
          <a:xfrm>
            <a:off x="8245928" y="5079393"/>
            <a:ext cx="228600"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かんせん</a:t>
            </a:r>
            <a:endParaRPr/>
          </a:p>
        </p:txBody>
      </p:sp>
      <p:sp>
        <p:nvSpPr>
          <p:cNvPr id="336" name="Google Shape;336;p43"/>
          <p:cNvSpPr txBox="1"/>
          <p:nvPr/>
        </p:nvSpPr>
        <p:spPr>
          <a:xfrm>
            <a:off x="7725048" y="1972084"/>
            <a:ext cx="274320"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にほん</a:t>
            </a:r>
            <a:endParaRPr/>
          </a:p>
        </p:txBody>
      </p:sp>
      <p:sp>
        <p:nvSpPr>
          <p:cNvPr id="337" name="Google Shape;337;p43"/>
          <p:cNvSpPr txBox="1"/>
          <p:nvPr/>
        </p:nvSpPr>
        <p:spPr>
          <a:xfrm>
            <a:off x="7734029" y="3516303"/>
            <a:ext cx="240029"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ひろ</a:t>
            </a:r>
            <a:endParaRPr/>
          </a:p>
        </p:txBody>
      </p:sp>
      <p:pic>
        <p:nvPicPr>
          <p:cNvPr id="2" name="オーディオ 1">
            <a:hlinkClick r:id="" action="ppaction://media"/>
            <a:extLst>
              <a:ext uri="{FF2B5EF4-FFF2-40B4-BE49-F238E27FC236}">
                <a16:creationId xmlns:a16="http://schemas.microsoft.com/office/drawing/2014/main" xmlns="" id="{2F82B51D-466A-4315-B6A7-F0E51A0B08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026"/>
    </mc:Choice>
    <mc:Fallback xmlns="">
      <p:transition spd="slow" advTm="16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44"/>
          <p:cNvPicPr preferRelativeResize="0"/>
          <p:nvPr/>
        </p:nvPicPr>
        <p:blipFill rotWithShape="1">
          <a:blip r:embed="rId5">
            <a:alphaModFix/>
          </a:blip>
          <a:srcRect/>
          <a:stretch/>
        </p:blipFill>
        <p:spPr>
          <a:xfrm>
            <a:off x="1703569" y="826618"/>
            <a:ext cx="8729302" cy="5171846"/>
          </a:xfrm>
          <a:prstGeom prst="rect">
            <a:avLst/>
          </a:prstGeom>
          <a:noFill/>
          <a:ln>
            <a:noFill/>
          </a:ln>
        </p:spPr>
      </p:pic>
      <p:sp>
        <p:nvSpPr>
          <p:cNvPr id="343" name="Google Shape;343;p44"/>
          <p:cNvSpPr txBox="1"/>
          <p:nvPr/>
        </p:nvSpPr>
        <p:spPr>
          <a:xfrm>
            <a:off x="2182369" y="73152"/>
            <a:ext cx="8250503"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800" b="0" i="0" u="none" strike="noStrike" cap="none">
                <a:solidFill>
                  <a:srgbClr val="000000"/>
                </a:solidFill>
                <a:latin typeface="Calibri"/>
                <a:ea typeface="Calibri"/>
                <a:cs typeface="Calibri"/>
                <a:sym typeface="Calibri"/>
              </a:rPr>
              <a:t>　せかい　ひろ　　　　　　　　　　　　　　　　　　　　</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ja-JP" sz="2400" b="0" i="0" u="none" strike="noStrike" cap="none">
                <a:solidFill>
                  <a:srgbClr val="000000"/>
                </a:solidFill>
                <a:latin typeface="Calibri"/>
                <a:ea typeface="Calibri"/>
                <a:cs typeface="Calibri"/>
                <a:sym typeface="Calibri"/>
              </a:rPr>
              <a:t>　世界に広がってしまいました　　　　</a:t>
            </a:r>
            <a:r>
              <a:rPr lang="ja-JP" sz="1800" b="0" i="0" u="none" strike="noStrike" cap="none">
                <a:solidFill>
                  <a:srgbClr val="000000"/>
                </a:solidFill>
                <a:latin typeface="Calibri"/>
                <a:ea typeface="Calibri"/>
                <a:cs typeface="Calibri"/>
                <a:sym typeface="Calibri"/>
              </a:rPr>
              <a:t>２０２０年４月5日</a:t>
            </a:r>
            <a:endParaRPr dirty="0"/>
          </a:p>
        </p:txBody>
      </p:sp>
      <p:sp>
        <p:nvSpPr>
          <p:cNvPr id="344" name="Google Shape;344;p44"/>
          <p:cNvSpPr txBox="1"/>
          <p:nvPr/>
        </p:nvSpPr>
        <p:spPr>
          <a:xfrm>
            <a:off x="3140660" y="6239866"/>
            <a:ext cx="6210605" cy="553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200" b="0" i="0" u="none" strike="noStrike" cap="none">
                <a:solidFill>
                  <a:srgbClr val="000000"/>
                </a:solidFill>
                <a:latin typeface="Calibri"/>
                <a:ea typeface="Calibri"/>
                <a:cs typeface="Calibri"/>
                <a:sym typeface="Calibri"/>
              </a:rPr>
              <a:t>あお　いろ</a:t>
            </a:r>
            <a:r>
              <a:rPr lang="ja-JP" altLang="en-US" sz="1200" b="0" i="0" u="none" strike="noStrike" cap="none">
                <a:solidFill>
                  <a:srgbClr val="000000"/>
                </a:solidFill>
                <a:latin typeface="Calibri"/>
                <a:ea typeface="Calibri"/>
                <a:cs typeface="Calibri"/>
                <a:sym typeface="Calibri"/>
              </a:rPr>
              <a:t>　こ</a:t>
            </a:r>
            <a:r>
              <a:rPr lang="ja-JP" sz="1200" b="0" i="0" u="none" strike="noStrike" cap="none">
                <a:solidFill>
                  <a:srgbClr val="000000"/>
                </a:solidFill>
                <a:latin typeface="Calibri"/>
                <a:ea typeface="Calibri"/>
                <a:cs typeface="Calibri"/>
                <a:sym typeface="Calibri"/>
              </a:rPr>
              <a:t>　　　　　　　　　　　　かんせん　　ひと　　　　くに</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ja-JP" sz="1800" b="0" i="0" u="none" strike="noStrike" cap="none">
                <a:solidFill>
                  <a:srgbClr val="000000"/>
                </a:solidFill>
                <a:latin typeface="Calibri"/>
                <a:ea typeface="Calibri"/>
                <a:cs typeface="Calibri"/>
                <a:sym typeface="Calibri"/>
              </a:rPr>
              <a:t>青い色が</a:t>
            </a:r>
            <a:r>
              <a:rPr lang="ja-JP" altLang="en-US" sz="1800">
                <a:latin typeface="Calibri"/>
                <a:ea typeface="Calibri"/>
                <a:cs typeface="Calibri"/>
                <a:sym typeface="Calibri"/>
              </a:rPr>
              <a:t>濃い</a:t>
            </a:r>
            <a:r>
              <a:rPr lang="ja-JP" sz="1800" b="0" i="0" u="none" strike="noStrike" cap="none">
                <a:solidFill>
                  <a:srgbClr val="000000"/>
                </a:solidFill>
                <a:latin typeface="Calibri"/>
                <a:ea typeface="Calibri"/>
                <a:cs typeface="Calibri"/>
                <a:sym typeface="Calibri"/>
              </a:rPr>
              <a:t>ほど、たくさん感染した人がいる国です</a:t>
            </a:r>
            <a:endParaRPr dirty="0"/>
          </a:p>
        </p:txBody>
      </p:sp>
      <p:pic>
        <p:nvPicPr>
          <p:cNvPr id="5" name="オーディオ 4">
            <a:hlinkClick r:id="" action="ppaction://media"/>
            <a:extLst>
              <a:ext uri="{FF2B5EF4-FFF2-40B4-BE49-F238E27FC236}">
                <a16:creationId xmlns:a16="http://schemas.microsoft.com/office/drawing/2014/main" xmlns="" id="{E43B793A-1DAD-44C7-8127-7333C7AE4A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908"/>
    </mc:Choice>
    <mc:Fallback xmlns="">
      <p:transition spd="slow" advTm="12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45"/>
          <p:cNvPicPr preferRelativeResize="0"/>
          <p:nvPr/>
        </p:nvPicPr>
        <p:blipFill rotWithShape="1">
          <a:blip r:embed="rId5">
            <a:alphaModFix/>
          </a:blip>
          <a:srcRect/>
          <a:stretch/>
        </p:blipFill>
        <p:spPr>
          <a:xfrm>
            <a:off x="1854627" y="221547"/>
            <a:ext cx="8482747" cy="6207126"/>
          </a:xfrm>
          <a:prstGeom prst="rect">
            <a:avLst/>
          </a:prstGeom>
          <a:noFill/>
          <a:ln>
            <a:noFill/>
          </a:ln>
        </p:spPr>
      </p:pic>
      <p:sp>
        <p:nvSpPr>
          <p:cNvPr id="351" name="Google Shape;351;p45"/>
          <p:cNvSpPr txBox="1"/>
          <p:nvPr/>
        </p:nvSpPr>
        <p:spPr>
          <a:xfrm>
            <a:off x="1524000" y="6488668"/>
            <a:ext cx="348668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800" b="0" i="0" u="none" strike="noStrike" cap="none">
                <a:solidFill>
                  <a:srgbClr val="000000"/>
                </a:solidFill>
                <a:latin typeface="Calibri"/>
                <a:ea typeface="Calibri"/>
                <a:cs typeface="Calibri"/>
                <a:sym typeface="Calibri"/>
              </a:rPr>
              <a:t>監修；藤田医科大学感染症科</a:t>
            </a:r>
            <a:endParaRPr/>
          </a:p>
        </p:txBody>
      </p:sp>
      <p:sp>
        <p:nvSpPr>
          <p:cNvPr id="352" name="Google Shape;352;p45"/>
          <p:cNvSpPr txBox="1"/>
          <p:nvPr/>
        </p:nvSpPr>
        <p:spPr>
          <a:xfrm>
            <a:off x="9900584" y="1159858"/>
            <a:ext cx="243840"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dirty="0">
                <a:solidFill>
                  <a:srgbClr val="595959"/>
                </a:solidFill>
                <a:latin typeface="Calibri"/>
                <a:ea typeface="Calibri"/>
                <a:cs typeface="Calibri"/>
                <a:sym typeface="Calibri"/>
              </a:rPr>
              <a:t>あたら</a:t>
            </a:r>
            <a:endParaRPr dirty="0"/>
          </a:p>
        </p:txBody>
      </p:sp>
      <p:sp>
        <p:nvSpPr>
          <p:cNvPr id="353" name="Google Shape;353;p45"/>
          <p:cNvSpPr txBox="1"/>
          <p:nvPr/>
        </p:nvSpPr>
        <p:spPr>
          <a:xfrm>
            <a:off x="9882153" y="2664823"/>
            <a:ext cx="329541" cy="23083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ころな</a:t>
            </a:r>
            <a:endParaRPr sz="16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endParaRPr sz="16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endParaRPr sz="16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None/>
            </a:pPr>
            <a:r>
              <a:rPr lang="ja-JP" sz="1600" b="1" i="0" u="none" strike="noStrike" cap="none">
                <a:solidFill>
                  <a:srgbClr val="595959"/>
                </a:solidFill>
                <a:latin typeface="Calibri"/>
                <a:ea typeface="Calibri"/>
                <a:cs typeface="Calibri"/>
                <a:sym typeface="Calibri"/>
              </a:rPr>
              <a:t>ういるす</a:t>
            </a:r>
            <a:endParaRPr/>
          </a:p>
        </p:txBody>
      </p:sp>
      <p:sp>
        <p:nvSpPr>
          <p:cNvPr id="354" name="Google Shape;354;p45"/>
          <p:cNvSpPr txBox="1"/>
          <p:nvPr/>
        </p:nvSpPr>
        <p:spPr>
          <a:xfrm>
            <a:off x="9446163" y="494858"/>
            <a:ext cx="243840" cy="16004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dirty="0">
                <a:solidFill>
                  <a:srgbClr val="595959"/>
                </a:solidFill>
                <a:latin typeface="Calibri"/>
                <a:ea typeface="Calibri"/>
                <a:cs typeface="Calibri"/>
                <a:sym typeface="Calibri"/>
              </a:rPr>
              <a:t>しょうがくせい</a:t>
            </a:r>
            <a:endParaRPr dirty="0"/>
          </a:p>
        </p:txBody>
      </p:sp>
      <p:sp>
        <p:nvSpPr>
          <p:cNvPr id="355" name="Google Shape;355;p45"/>
          <p:cNvSpPr txBox="1"/>
          <p:nvPr/>
        </p:nvSpPr>
        <p:spPr>
          <a:xfrm>
            <a:off x="9439724" y="2586446"/>
            <a:ext cx="200297"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dirty="0">
                <a:solidFill>
                  <a:srgbClr val="595959"/>
                </a:solidFill>
                <a:latin typeface="Calibri"/>
                <a:ea typeface="Calibri"/>
                <a:cs typeface="Calibri"/>
                <a:sym typeface="Calibri"/>
              </a:rPr>
              <a:t>にがて</a:t>
            </a:r>
            <a:endParaRPr dirty="0"/>
          </a:p>
        </p:txBody>
      </p:sp>
      <p:sp>
        <p:nvSpPr>
          <p:cNvPr id="356" name="Google Shape;356;p45"/>
          <p:cNvSpPr txBox="1"/>
          <p:nvPr/>
        </p:nvSpPr>
        <p:spPr>
          <a:xfrm>
            <a:off x="3657599" y="429327"/>
            <a:ext cx="243840"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こども</a:t>
            </a:r>
            <a:endParaRPr/>
          </a:p>
        </p:txBody>
      </p:sp>
      <p:sp>
        <p:nvSpPr>
          <p:cNvPr id="357" name="Google Shape;357;p45"/>
          <p:cNvSpPr txBox="1"/>
          <p:nvPr/>
        </p:nvSpPr>
        <p:spPr>
          <a:xfrm>
            <a:off x="3618412" y="1710717"/>
            <a:ext cx="322217"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ういるす</a:t>
            </a:r>
            <a:endParaRPr/>
          </a:p>
        </p:txBody>
      </p:sp>
      <p:sp>
        <p:nvSpPr>
          <p:cNvPr id="358" name="Google Shape;358;p45"/>
          <p:cNvSpPr txBox="1"/>
          <p:nvPr/>
        </p:nvSpPr>
        <p:spPr>
          <a:xfrm>
            <a:off x="3657600" y="3429001"/>
            <a:ext cx="243840"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400" b="1" i="0" u="none" strike="noStrike" cap="none">
                <a:solidFill>
                  <a:srgbClr val="595959"/>
                </a:solidFill>
                <a:latin typeface="Calibri"/>
                <a:ea typeface="Calibri"/>
                <a:cs typeface="Calibri"/>
                <a:sym typeface="Calibri"/>
              </a:rPr>
              <a:t>かんせん</a:t>
            </a:r>
            <a:endParaRPr/>
          </a:p>
        </p:txBody>
      </p:sp>
      <p:pic>
        <p:nvPicPr>
          <p:cNvPr id="7" name="オーディオ 6">
            <a:hlinkClick r:id="" action="ppaction://media"/>
            <a:extLst>
              <a:ext uri="{FF2B5EF4-FFF2-40B4-BE49-F238E27FC236}">
                <a16:creationId xmlns:a16="http://schemas.microsoft.com/office/drawing/2014/main" xmlns="" id="{CE74E78B-BE67-4214-ABDF-3B96CB960B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119"/>
    </mc:Choice>
    <mc:Fallback xmlns="">
      <p:transition spd="slow" advTm="18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シャボン">
  <a:themeElements>
    <a:clrScheme name="シャボン">
      <a:dk1>
        <a:srgbClr val="000000"/>
      </a:dk1>
      <a:lt1>
        <a:srgbClr val="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テーマ">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シャボン">
  <a:themeElements>
    <a:clrScheme name="シャボン">
      <a:dk1>
        <a:srgbClr val="000000"/>
      </a:dk1>
      <a:lt1>
        <a:srgbClr val="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879</TotalTime>
  <Words>1080</Words>
  <Application>Microsoft Office PowerPoint</Application>
  <PresentationFormat>ワイド画面</PresentationFormat>
  <Paragraphs>248</Paragraphs>
  <Slides>22</Slides>
  <Notes>21</Notes>
  <HiddenSlides>0</HiddenSlides>
  <MMClips>22</MMClips>
  <ScaleCrop>false</ScaleCrop>
  <HeadingPairs>
    <vt:vector size="6" baseType="variant">
      <vt:variant>
        <vt:lpstr>使用されているフォント</vt:lpstr>
      </vt:variant>
      <vt:variant>
        <vt:i4>6</vt:i4>
      </vt:variant>
      <vt:variant>
        <vt:lpstr>テーマ</vt:lpstr>
      </vt:variant>
      <vt:variant>
        <vt:i4>4</vt:i4>
      </vt:variant>
      <vt:variant>
        <vt:lpstr>スライド タイトル</vt:lpstr>
      </vt:variant>
      <vt:variant>
        <vt:i4>22</vt:i4>
      </vt:variant>
    </vt:vector>
  </HeadingPairs>
  <TitlesOfParts>
    <vt:vector size="32" baseType="lpstr">
      <vt:lpstr>Calibri</vt:lpstr>
      <vt:lpstr>Garamond</vt:lpstr>
      <vt:lpstr>ＭＳ Ｐゴシック</vt:lpstr>
      <vt:lpstr>MS Gothic</vt:lpstr>
      <vt:lpstr>ＭＳ Ｐゴシック</vt:lpstr>
      <vt:lpstr>Arial</vt:lpstr>
      <vt:lpstr>シャボン</vt:lpstr>
      <vt:lpstr>Office Theme</vt:lpstr>
      <vt:lpstr>Office テーマ</vt:lpstr>
      <vt:lpstr>1_シャボン</vt:lpstr>
      <vt:lpstr>新型コロナウイルスを知って、対処を学ぼう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と、はじめはいわれていましたが･･･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いわゆる「三密」-密集・密閉・密接-を避けるのは･･ </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新型コロナウイルスを知って、対処を学ぼう</dc:title>
  <dc:creator>大塚芳生</dc:creator>
  <cp:lastModifiedBy>hiroyasut040</cp:lastModifiedBy>
  <cp:revision>33</cp:revision>
  <dcterms:modified xsi:type="dcterms:W3CDTF">2020-04-17T09:27:51Z</dcterms:modified>
</cp:coreProperties>
</file>