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42" r:id="rId2"/>
    <p:sldId id="335" r:id="rId3"/>
    <p:sldId id="336" r:id="rId4"/>
    <p:sldId id="337" r:id="rId5"/>
    <p:sldId id="338" r:id="rId6"/>
    <p:sldId id="339" r:id="rId7"/>
    <p:sldId id="340" r:id="rId8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BD2"/>
    <a:srgbClr val="FF99FF"/>
    <a:srgbClr val="FF3399"/>
    <a:srgbClr val="FD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BD9C5-421D-490F-838D-3D94E51CFDF1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4A6A-2456-425A-90C6-A8C95D8DB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87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534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67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2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26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290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57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919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57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02443" y="2762261"/>
            <a:ext cx="7073607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「鉄棒運動」</a:t>
            </a:r>
            <a:endParaRPr kumimoji="1" lang="en-US" altLang="ja-JP" sz="7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841412" y="3197901"/>
            <a:ext cx="1597834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てつ</a:t>
            </a:r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ぼう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50" y="2450497"/>
            <a:ext cx="1303608" cy="37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2">
            <a:extLst>
              <a:ext uri="{FF2B5EF4-FFF2-40B4-BE49-F238E27FC236}">
                <a16:creationId xmlns:a16="http://schemas.microsoft.com/office/drawing/2014/main" id="{85689F90-1D50-42BB-B4C4-1ADED7B1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3"/>
            <a:ext cx="9161304" cy="65227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65858" y="3197901"/>
            <a:ext cx="1597834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うん　　　どう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7" y="1929981"/>
            <a:ext cx="4057678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★タオルを使って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トライ①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382661" y="4661417"/>
            <a:ext cx="3197186" cy="1512009"/>
          </a:xfrm>
          <a:prstGeom prst="wedgeRoundRectCallout">
            <a:avLst>
              <a:gd name="adj1" fmla="val 70502"/>
              <a:gd name="adj2" fmla="val 909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上手にしぼることが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できるかな？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1844" y="2666831"/>
            <a:ext cx="8071804" cy="63523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・鉄棒をつかむようにタオルをにぎってみよう。</a:t>
            </a:r>
            <a:endParaRPr lang="en-US" altLang="ja-JP" kern="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・タオルを水でぬらしてしぼってみよう。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237" y="3799422"/>
            <a:ext cx="2266723" cy="27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6" y="2096260"/>
            <a:ext cx="4806137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★体を支える運動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02607" y="2857713"/>
            <a:ext cx="781274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・ひじをついたし</a:t>
            </a:r>
            <a:r>
              <a:rPr kumimoji="1" lang="ja-JP" altLang="en-US" sz="4000" dirty="0" err="1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せい</a:t>
            </a:r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で、○○秒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48640" y="3784597"/>
            <a:ext cx="2560321" cy="1512009"/>
          </a:xfrm>
          <a:prstGeom prst="wedgeRoundRectCallout">
            <a:avLst>
              <a:gd name="adj1" fmla="val 63328"/>
              <a:gd name="adj2" fmla="val 320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背中をまっすぐ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のばすよ！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18633" y="1999925"/>
            <a:ext cx="798917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ささ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076" name="Picture 4" descr="C:\Users\28577\Desktop\図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59" y="3824853"/>
            <a:ext cx="4742993" cy="252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トライ②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17304" y="1991638"/>
            <a:ext cx="597723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★「ツバメ」のしせいから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18507" y="4167602"/>
            <a:ext cx="8796867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・鉄棒に上がったら、うでをのばして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うでの力で体をささえよう。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519" y="5510265"/>
            <a:ext cx="8575455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・ツバメのしせいができたら、脚を前後にゆらしてみよう。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625634" y="2860739"/>
            <a:ext cx="4258492" cy="1006058"/>
          </a:xfrm>
          <a:prstGeom prst="wedgeRoundRectCallout">
            <a:avLst>
              <a:gd name="adj1" fmla="val 58983"/>
              <a:gd name="adj2" fmla="val -369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うでをまげないで、しっかり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のばすことが大事だよ！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351883" y="5149718"/>
            <a:ext cx="532243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あし</a:t>
            </a:r>
            <a:endParaRPr kumimoji="1" lang="en-US" altLang="ja-JP" sz="1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146" name="Picture 2" descr="C:\Users\28577\Desktop\図１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206" y="1991638"/>
            <a:ext cx="1149531" cy="199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トライ③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871" y="2025052"/>
            <a:ext cx="597723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★「コウモリ」のしせいから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1479" y="2786504"/>
            <a:ext cx="8812521" cy="14455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・コウモリのしせいができたら、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体を前後にゆらしてみよう。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4176629"/>
            <a:ext cx="2828505" cy="251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角丸四角形吹き出し 13"/>
          <p:cNvSpPr/>
          <p:nvPr/>
        </p:nvSpPr>
        <p:spPr>
          <a:xfrm>
            <a:off x="331478" y="5003722"/>
            <a:ext cx="4596121" cy="864096"/>
          </a:xfrm>
          <a:prstGeom prst="wedgeRoundRectCallout">
            <a:avLst>
              <a:gd name="adj1" fmla="val 71592"/>
              <a:gd name="adj2" fmla="val 117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家の人や友だちに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ほじょをしてもらうといいね！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トライ④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6" y="2102132"/>
            <a:ext cx="7085364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★「ふとん干し」のしせいから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10193" y="4263801"/>
            <a:ext cx="7582542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・鉄棒におなかをかけて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大きくゆれてみよう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3369" y="5442856"/>
            <a:ext cx="6969988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・足をかかえてゆれてみよう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731520" y="2982231"/>
            <a:ext cx="4950824" cy="864096"/>
          </a:xfrm>
          <a:prstGeom prst="wedgeRoundRectCallout">
            <a:avLst>
              <a:gd name="adj1" fmla="val 71592"/>
              <a:gd name="adj2" fmla="val 117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家の人や友だちに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ほじょをしてもらうといいね！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95" y="2982231"/>
            <a:ext cx="1904714" cy="166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741594" y="1996640"/>
            <a:ext cx="628624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トライ⑤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7958" y="3845994"/>
            <a:ext cx="8170780" cy="265640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dirty="0"/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8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4583" y="2039229"/>
            <a:ext cx="7447406" cy="93497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鉄棒運動で高まる体力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6595924" y="3015608"/>
            <a:ext cx="2153392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バランス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99571" y="2986432"/>
            <a:ext cx="25656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体を支える力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563095" y="4049295"/>
            <a:ext cx="8027336" cy="5396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kumimoji="1" lang="ja-JP" altLang="en-US" sz="11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r>
              <a:rPr kumimoji="1" lang="ja-JP" altLang="en-US" sz="1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じゅぎょう</a:t>
            </a:r>
            <a:endParaRPr kumimoji="1" lang="en-US" altLang="ja-JP" sz="1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28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家や授業以外にできる運動を考え、取り組んでみましょう</a:t>
            </a:r>
            <a:r>
              <a:rPr kumimoji="1" lang="en-US" altLang="ja-JP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!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24123" y="708347"/>
            <a:ext cx="8707036" cy="12777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チャレンジ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252651" y="2980626"/>
            <a:ext cx="3141114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運動を続ける力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73749" y="2974199"/>
            <a:ext cx="863440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ささ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282673" y="2954718"/>
            <a:ext cx="798917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つづ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87" y="5329644"/>
            <a:ext cx="707012" cy="103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6621194" y="4521360"/>
            <a:ext cx="1835622" cy="703782"/>
          </a:xfrm>
          <a:prstGeom prst="wedgeRoundRectCallout">
            <a:avLst>
              <a:gd name="adj1" fmla="val -1225"/>
              <a:gd name="adj2" fmla="val 950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家の人にそうだんして取り組めることを考えてみよう</a:t>
            </a:r>
            <a:r>
              <a:rPr lang="en-US" altLang="ja-JP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!</a:t>
            </a:r>
            <a:endParaRPr lang="ja-JP" altLang="en-US" sz="1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3" y="5388672"/>
            <a:ext cx="813550" cy="85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1615393" y="4838481"/>
            <a:ext cx="1910370" cy="703782"/>
          </a:xfrm>
          <a:prstGeom prst="wedgeRoundRectCallout">
            <a:avLst>
              <a:gd name="adj1" fmla="val -36279"/>
              <a:gd name="adj2" fmla="val 866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公園の鉄棒を使って練習しようかな？</a:t>
            </a:r>
          </a:p>
        </p:txBody>
      </p:sp>
      <p:pic>
        <p:nvPicPr>
          <p:cNvPr id="2050" name="Picture 2" descr="C:\Users\28577\Desktop\図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5" y="4551882"/>
            <a:ext cx="24574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2669</TotalTime>
  <Words>257</Words>
  <Application>Microsoft Office PowerPoint</Application>
  <PresentationFormat>画面に合わせる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AR Pゴシック体S</vt:lpstr>
      <vt:lpstr>HGP創英ﾌﾟﾚｾﾞﾝｽEB</vt:lpstr>
      <vt:lpstr>HGP創英角ｺﾞｼｯｸUB</vt:lpstr>
      <vt:lpstr>HGS創英角ｺﾞｼｯｸUB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渡辺 泰生</cp:lastModifiedBy>
  <cp:revision>209</cp:revision>
  <cp:lastPrinted>2020-09-28T02:16:43Z</cp:lastPrinted>
  <dcterms:created xsi:type="dcterms:W3CDTF">2019-05-07T09:33:23Z</dcterms:created>
  <dcterms:modified xsi:type="dcterms:W3CDTF">2021-01-21T23:28:29Z</dcterms:modified>
</cp:coreProperties>
</file>