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8" r:id="rId2"/>
    <p:sldId id="329" r:id="rId3"/>
    <p:sldId id="301" r:id="rId4"/>
    <p:sldId id="302" r:id="rId5"/>
    <p:sldId id="331" r:id="rId6"/>
    <p:sldId id="330" r:id="rId7"/>
    <p:sldId id="332" r:id="rId8"/>
    <p:sldId id="336" r:id="rId9"/>
    <p:sldId id="333" r:id="rId10"/>
    <p:sldId id="335" r:id="rId11"/>
    <p:sldId id="362" r:id="rId12"/>
    <p:sldId id="275" r:id="rId13"/>
    <p:sldId id="327" r:id="rId14"/>
    <p:sldId id="322" r:id="rId15"/>
    <p:sldId id="328" r:id="rId16"/>
    <p:sldId id="326" r:id="rId17"/>
    <p:sldId id="324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FF85FF"/>
    <a:srgbClr val="FF00FF"/>
    <a:srgbClr val="FFB6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424" autoAdjust="0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1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51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3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6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57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27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59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32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74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7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BA96C-3BB3-4ED6-B43F-46F5610ABEE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5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02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8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95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55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61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85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2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03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8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10" Type="http://schemas.openxmlformats.org/officeDocument/2006/relationships/image" Target="../media/image19.emf"/><Relationship Id="rId4" Type="http://schemas.openxmlformats.org/officeDocument/2006/relationships/hyperlink" Target="https://youtu.be/d6_dbgAJb98" TargetMode="External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19.emf"/><Relationship Id="rId4" Type="http://schemas.openxmlformats.org/officeDocument/2006/relationships/hyperlink" Target="https://youtu.be/CMXH1Wuivp4" TargetMode="External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10" Type="http://schemas.openxmlformats.org/officeDocument/2006/relationships/image" Target="../media/image19.emf"/><Relationship Id="rId4" Type="http://schemas.openxmlformats.org/officeDocument/2006/relationships/hyperlink" Target="https://youtu.be/1xTdqY4C5SE" TargetMode="External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jpe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youtu.be/2vx7QY9_9Jc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5.tiff"/><Relationship Id="rId10" Type="http://schemas.openxmlformats.org/officeDocument/2006/relationships/image" Target="../media/image21.png"/><Relationship Id="rId4" Type="http://schemas.openxmlformats.org/officeDocument/2006/relationships/image" Target="../media/image24.tiff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tiff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tif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7.jpeg"/><Relationship Id="rId10" Type="http://schemas.openxmlformats.org/officeDocument/2006/relationships/image" Target="../media/image21.png"/><Relationship Id="rId4" Type="http://schemas.openxmlformats.org/officeDocument/2006/relationships/hyperlink" Target="https://youtu.be/t21eAFvLXFk" TargetMode="External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7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19.emf"/><Relationship Id="rId4" Type="http://schemas.openxmlformats.org/officeDocument/2006/relationships/hyperlink" Target="https://youtu.be/ewKLpinqRLY" TargetMode="External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8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8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jpeg"/><Relationship Id="rId21" Type="http://schemas.openxmlformats.org/officeDocument/2006/relationships/image" Target="../media/image8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jpeg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1083" y="2051791"/>
            <a:ext cx="8319938" cy="31034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「マット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運動」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16" y="848310"/>
            <a:ext cx="6781946" cy="493831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3790387" y="3229065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25" y="4476437"/>
            <a:ext cx="1229793" cy="1090457"/>
          </a:xfrm>
          <a:prstGeom prst="rect">
            <a:avLst/>
          </a:prstGeom>
        </p:spPr>
      </p:pic>
      <p:sp>
        <p:nvSpPr>
          <p:cNvPr id="15" name="星 5 14"/>
          <p:cNvSpPr/>
          <p:nvPr/>
        </p:nvSpPr>
        <p:spPr>
          <a:xfrm rot="3209807">
            <a:off x="3431392" y="4505300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526275">
            <a:off x="3592056" y="3849112"/>
            <a:ext cx="498236" cy="866767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607810" y="5583549"/>
            <a:ext cx="977204" cy="161583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1288" y="5744697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4446210" y="3541847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環状矢印 25"/>
          <p:cNvSpPr/>
          <p:nvPr/>
        </p:nvSpPr>
        <p:spPr>
          <a:xfrm rot="1300900" flipH="1">
            <a:off x="3516410" y="1501692"/>
            <a:ext cx="2659611" cy="1947097"/>
          </a:xfrm>
          <a:prstGeom prst="circular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6758" y="4229582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093466" y="4212733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0581" y="2612946"/>
            <a:ext cx="2963983" cy="908654"/>
            <a:chOff x="170581" y="2612946"/>
            <a:chExt cx="2963983" cy="9086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C36C2A6-331A-FA40-81F0-B501DC2A2C8A}"/>
                </a:ext>
              </a:extLst>
            </p:cNvPr>
            <p:cNvGrpSpPr/>
            <p:nvPr/>
          </p:nvGrpSpPr>
          <p:grpSpPr>
            <a:xfrm>
              <a:off x="170581" y="2612946"/>
              <a:ext cx="2963983" cy="908654"/>
              <a:chOff x="54469" y="2700030"/>
              <a:chExt cx="2715355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173379" y="2700030"/>
                <a:ext cx="2431874" cy="908654"/>
              </a:xfrm>
              <a:prstGeom prst="wedgeRoundRectCallout">
                <a:avLst>
                  <a:gd name="adj1" fmla="val 77456"/>
                  <a:gd name="adj2" fmla="val 9495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4469" y="2734569"/>
                <a:ext cx="2715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9E51CE1-45F5-1345-90A7-E402602988E2}"/>
                </a:ext>
              </a:extLst>
            </p:cNvPr>
            <p:cNvSpPr txBox="1"/>
            <p:nvPr/>
          </p:nvSpPr>
          <p:spPr>
            <a:xfrm>
              <a:off x="192614" y="2643202"/>
              <a:ext cx="29012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328157" y="5872204"/>
            <a:ext cx="2267747" cy="739121"/>
            <a:chOff x="2328157" y="5872204"/>
            <a:chExt cx="2267747" cy="73912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A54F36A-ECDE-2F46-88C4-008BB72BE9F5}"/>
                </a:ext>
              </a:extLst>
            </p:cNvPr>
            <p:cNvGrpSpPr/>
            <p:nvPr/>
          </p:nvGrpSpPr>
          <p:grpSpPr>
            <a:xfrm>
              <a:off x="2328157" y="5872204"/>
              <a:ext cx="2263903" cy="739121"/>
              <a:chOff x="2212045" y="5959288"/>
              <a:chExt cx="2263903" cy="739121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2212045" y="5959288"/>
                <a:ext cx="2263903" cy="739121"/>
              </a:xfrm>
              <a:prstGeom prst="wedgeRoundRectCallout">
                <a:avLst>
                  <a:gd name="adj1" fmla="val 39862"/>
                  <a:gd name="adj2" fmla="val -16529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306090" y="6036460"/>
                <a:ext cx="1193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2598D5E-C4F1-EB41-A5CB-8CB89712DE32}"/>
                </a:ext>
              </a:extLst>
            </p:cNvPr>
            <p:cNvSpPr txBox="1"/>
            <p:nvPr/>
          </p:nvSpPr>
          <p:spPr>
            <a:xfrm>
              <a:off x="3544542" y="5927492"/>
              <a:ext cx="105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532431" y="4626443"/>
            <a:ext cx="3731683" cy="1092606"/>
            <a:chOff x="5532431" y="4626443"/>
            <a:chExt cx="3731683" cy="109260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8FB6537-550B-D94B-AACB-15DBDB7314B3}"/>
                </a:ext>
              </a:extLst>
            </p:cNvPr>
            <p:cNvGrpSpPr/>
            <p:nvPr/>
          </p:nvGrpSpPr>
          <p:grpSpPr>
            <a:xfrm>
              <a:off x="5532431" y="4626443"/>
              <a:ext cx="3731683" cy="1092606"/>
              <a:chOff x="5416319" y="4713527"/>
              <a:chExt cx="3731683" cy="1092606"/>
            </a:xfrm>
          </p:grpSpPr>
          <p:sp>
            <p:nvSpPr>
              <p:cNvPr id="23" name="角丸四角形吹き出し 22"/>
              <p:cNvSpPr/>
              <p:nvPr/>
            </p:nvSpPr>
            <p:spPr>
              <a:xfrm>
                <a:off x="5416319" y="4713527"/>
                <a:ext cx="3425940" cy="1092606"/>
              </a:xfrm>
              <a:prstGeom prst="wedgeRoundRectCallout">
                <a:avLst>
                  <a:gd name="adj1" fmla="val -53199"/>
                  <a:gd name="adj2" fmla="val -9488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653544" y="4724372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D6B7BF3-17B2-8745-A96F-1585C61C0720}"/>
                </a:ext>
              </a:extLst>
            </p:cNvPr>
            <p:cNvSpPr txBox="1"/>
            <p:nvPr/>
          </p:nvSpPr>
          <p:spPr>
            <a:xfrm>
              <a:off x="5588127" y="5090380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CA2288-B850-5D43-BE9C-336546123A6C}"/>
              </a:ext>
            </a:extLst>
          </p:cNvPr>
          <p:cNvSpPr txBox="1"/>
          <p:nvPr/>
        </p:nvSpPr>
        <p:spPr>
          <a:xfrm>
            <a:off x="-15835" y="-129549"/>
            <a:ext cx="735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「かわとび」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4" name="スライド番号プレースホルダー 2">
            <a:extLst>
              <a:ext uri="{FF2B5EF4-FFF2-40B4-BE49-F238E27FC236}">
                <a16:creationId xmlns:a16="http://schemas.microsoft.com/office/drawing/2014/main" id="{78D6AF1E-FAA3-ED49-AFA1-A8C155D8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64135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898957C-1E3F-F64F-90D9-C9A9F2041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4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>
            <a:extLst>
              <a:ext uri="{FF2B5EF4-FFF2-40B4-BE49-F238E27FC236}">
                <a16:creationId xmlns:a16="http://schemas.microsoft.com/office/drawing/2014/main" id="{3B83C6EB-3AC3-6B42-9F17-A0D030F75105}"/>
              </a:ext>
            </a:extLst>
          </p:cNvPr>
          <p:cNvSpPr/>
          <p:nvPr/>
        </p:nvSpPr>
        <p:spPr>
          <a:xfrm>
            <a:off x="209861" y="3104801"/>
            <a:ext cx="8836361" cy="3719451"/>
          </a:xfrm>
          <a:prstGeom prst="horizontalScroll">
            <a:avLst>
              <a:gd name="adj" fmla="val 8716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790" y="1350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41760A-356A-C249-9B0A-2A59EF757ED4}"/>
              </a:ext>
            </a:extLst>
          </p:cNvPr>
          <p:cNvSpPr txBox="1"/>
          <p:nvPr/>
        </p:nvSpPr>
        <p:spPr>
          <a:xfrm>
            <a:off x="823524" y="3534841"/>
            <a:ext cx="83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チャレンジのまえに・・・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上カーブ リボン 3">
            <a:extLst>
              <a:ext uri="{FF2B5EF4-FFF2-40B4-BE49-F238E27FC236}">
                <a16:creationId xmlns:a16="http://schemas.microsoft.com/office/drawing/2014/main" id="{4BE05575-2A16-B446-90D9-F7586DD78D3B}"/>
              </a:ext>
            </a:extLst>
          </p:cNvPr>
          <p:cNvSpPr/>
          <p:nvPr/>
        </p:nvSpPr>
        <p:spPr>
          <a:xfrm>
            <a:off x="104931" y="856654"/>
            <a:ext cx="8934137" cy="2088914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FFFF00">
              <a:alpha val="50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9CD91-54CB-6C43-80AF-F73BD6A956FF}"/>
              </a:ext>
            </a:extLst>
          </p:cNvPr>
          <p:cNvSpPr txBox="1"/>
          <p:nvPr/>
        </p:nvSpPr>
        <p:spPr>
          <a:xfrm>
            <a:off x="1864952" y="861754"/>
            <a:ext cx="715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めざそう！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「マットのたつじん」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9DC15F-F330-C44C-9521-38EFB90CE165}"/>
              </a:ext>
            </a:extLst>
          </p:cNvPr>
          <p:cNvSpPr/>
          <p:nvPr/>
        </p:nvSpPr>
        <p:spPr>
          <a:xfrm>
            <a:off x="1033384" y="4055516"/>
            <a:ext cx="7608016" cy="229293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E90D5068-2FF2-504B-A6FB-750C1117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334B8B-1CB5-504A-8095-E250C86DBAAD}"/>
              </a:ext>
            </a:extLst>
          </p:cNvPr>
          <p:cNvSpPr txBox="1"/>
          <p:nvPr/>
        </p:nvSpPr>
        <p:spPr>
          <a:xfrm>
            <a:off x="1205809" y="4100305"/>
            <a:ext cx="832047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①おふとんや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ジョイントマットなど、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ゆかに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やわらかいものを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しこう。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②まわりに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きけんなものが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ないことを　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たしかめよう。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6" y="3570480"/>
            <a:ext cx="1115058" cy="16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C70D52BE-17C8-BE42-A02D-59090AB4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6" y="-15378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hlinkClick r:id="rId4"/>
            <a:extLst>
              <a:ext uri="{FF2B5EF4-FFF2-40B4-BE49-F238E27FC236}">
                <a16:creationId xmlns:a16="http://schemas.microsoft.com/office/drawing/2014/main" id="{6017B228-C189-274E-8FB3-944EF07755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96" y="1601845"/>
            <a:ext cx="7148503" cy="402103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3971" y="655459"/>
            <a:ext cx="491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「ゆりかご」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81570D5-88BC-B746-9F72-1989105BBE21}"/>
              </a:ext>
            </a:extLst>
          </p:cNvPr>
          <p:cNvSpPr/>
          <p:nvPr/>
        </p:nvSpPr>
        <p:spPr>
          <a:xfrm>
            <a:off x="6390482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03256A64-6687-F448-9B14-8850B47BAD9B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4661" y="751155"/>
            <a:ext cx="834739" cy="850963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390482" y="5813754"/>
            <a:ext cx="1732753" cy="708573"/>
            <a:chOff x="6792229" y="1647772"/>
            <a:chExt cx="2492112" cy="96253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739134"/>
                </p:ext>
              </p:extLst>
            </p:nvPr>
          </p:nvGraphicFramePr>
          <p:xfrm>
            <a:off x="6913093" y="1759990"/>
            <a:ext cx="2010803" cy="7900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56" name="オブジェクト 5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3" y="1759990"/>
                          <a:ext cx="2010803" cy="7900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7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hlinkClick r:id="rId4"/>
            <a:extLst>
              <a:ext uri="{FF2B5EF4-FFF2-40B4-BE49-F238E27FC236}">
                <a16:creationId xmlns:a16="http://schemas.microsoft.com/office/drawing/2014/main" id="{124B45E9-4F9C-D143-8AE1-06686DA46F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68" y="1683628"/>
            <a:ext cx="6956960" cy="3906716"/>
          </a:xfrm>
          <a:prstGeom prst="rect">
            <a:avLst/>
          </a:prstGeom>
        </p:spPr>
      </p:pic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DE542CCE-CCA1-D242-84B3-C34B35D89661}"/>
              </a:ext>
            </a:extLst>
          </p:cNvPr>
          <p:cNvSpPr txBox="1">
            <a:spLocks/>
          </p:cNvSpPr>
          <p:nvPr/>
        </p:nvSpPr>
        <p:spPr>
          <a:xfrm>
            <a:off x="7129255" y="6404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9FE33D-E174-EA46-9801-ED460D28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BD0A2E-F474-B64C-BF98-A3D9493A5739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チャレンジ②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093993-44CF-9748-97F4-B1BFA29C5BAF}"/>
              </a:ext>
            </a:extLst>
          </p:cNvPr>
          <p:cNvSpPr txBox="1"/>
          <p:nvPr/>
        </p:nvSpPr>
        <p:spPr>
          <a:xfrm>
            <a:off x="789659" y="725704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「まるたころがり」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E979C8-960B-7541-9991-6A626FF02E8F}"/>
              </a:ext>
            </a:extLst>
          </p:cNvPr>
          <p:cNvSpPr/>
          <p:nvPr/>
        </p:nvSpPr>
        <p:spPr>
          <a:xfrm>
            <a:off x="7586719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806" y="756153"/>
            <a:ext cx="834739" cy="85096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088213" y="5744144"/>
            <a:ext cx="1953615" cy="660507"/>
            <a:chOff x="6792229" y="1647772"/>
            <a:chExt cx="2492112" cy="9625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739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56" name="オブジェクト 5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17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1C59D039-AD04-AF40-ACAE-5B3AFEDE77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40" y="1614592"/>
            <a:ext cx="7269546" cy="4089119"/>
          </a:xfrm>
          <a:prstGeom prst="rect">
            <a:avLst/>
          </a:prstGeom>
        </p:spPr>
      </p:pic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D6B5FF01-0434-444E-8BC2-BD3122AF43CE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B5B92C-FBD7-B24A-ABC8-3F586BE07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8FA17C-6612-BE46-BF9A-B056D6269587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0C44D8-F760-C548-A878-0D595BFC57C2}"/>
              </a:ext>
            </a:extLst>
          </p:cNvPr>
          <p:cNvSpPr txBox="1"/>
          <p:nvPr/>
        </p:nvSpPr>
        <p:spPr>
          <a:xfrm>
            <a:off x="769187" y="670162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「だるまころがり」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A7E039-408E-E446-9D4E-C305E59BA956}"/>
              </a:ext>
            </a:extLst>
          </p:cNvPr>
          <p:cNvSpPr/>
          <p:nvPr/>
        </p:nvSpPr>
        <p:spPr>
          <a:xfrm>
            <a:off x="7545775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806" y="752512"/>
            <a:ext cx="834739" cy="850963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6092487" y="5928975"/>
            <a:ext cx="1953615" cy="660507"/>
            <a:chOff x="6792229" y="1647772"/>
            <a:chExt cx="2492112" cy="9625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480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AB5A5CF-E55F-E74C-B7A2-BF9C62B1A16B}"/>
              </a:ext>
            </a:extLst>
          </p:cNvPr>
          <p:cNvGrpSpPr/>
          <p:nvPr/>
        </p:nvGrpSpPr>
        <p:grpSpPr>
          <a:xfrm>
            <a:off x="6435771" y="3078517"/>
            <a:ext cx="3017850" cy="1703437"/>
            <a:chOff x="6435771" y="2589783"/>
            <a:chExt cx="3017850" cy="1703437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B1CD33F-3750-1B4F-A8A3-6D7770B6EFF0}"/>
                </a:ext>
              </a:extLst>
            </p:cNvPr>
            <p:cNvSpPr txBox="1"/>
            <p:nvPr/>
          </p:nvSpPr>
          <p:spPr>
            <a:xfrm>
              <a:off x="6462557" y="2712329"/>
              <a:ext cx="2991064" cy="14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せしじとうりつから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ゆりかごをして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おきあがれるかな。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角丸四角形吹き出し 13">
              <a:extLst>
                <a:ext uri="{FF2B5EF4-FFF2-40B4-BE49-F238E27FC236}">
                  <a16:creationId xmlns:a16="http://schemas.microsoft.com/office/drawing/2014/main" id="{E17784C3-5449-9D48-B03A-4703A5A5F570}"/>
                </a:ext>
              </a:extLst>
            </p:cNvPr>
            <p:cNvSpPr/>
            <p:nvPr/>
          </p:nvSpPr>
          <p:spPr>
            <a:xfrm>
              <a:off x="6435771" y="2589783"/>
              <a:ext cx="2563263" cy="1703437"/>
            </a:xfrm>
            <a:prstGeom prst="wedgeRoundRectCallout">
              <a:avLst>
                <a:gd name="adj1" fmla="val -9204"/>
                <a:gd name="adj2" fmla="val 99508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A2EDF8D-D755-5B4F-8671-D1246BAD62B4}"/>
              </a:ext>
            </a:extLst>
          </p:cNvPr>
          <p:cNvGrpSpPr/>
          <p:nvPr/>
        </p:nvGrpSpPr>
        <p:grpSpPr>
          <a:xfrm>
            <a:off x="273229" y="2072937"/>
            <a:ext cx="3304464" cy="3029072"/>
            <a:chOff x="273229" y="2072937"/>
            <a:chExt cx="3304464" cy="302907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22628" y="2157006"/>
              <a:ext cx="3255065" cy="281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じょうずに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なったら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せしじとうりつの　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しせいで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おとなのひと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　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あしじゃんけんを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するのも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いい</a:t>
              </a:r>
              <a:r>
                <a:rPr kumimoji="1" lang="ja-JP" altLang="en-US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ですね</a:t>
              </a:r>
            </a:p>
          </p:txBody>
        </p:sp>
        <p:sp>
          <p:nvSpPr>
            <p:cNvPr id="15" name="角丸四角形吹き出し 14">
              <a:extLst>
                <a:ext uri="{FF2B5EF4-FFF2-40B4-BE49-F238E27FC236}">
                  <a16:creationId xmlns:a16="http://schemas.microsoft.com/office/drawing/2014/main" id="{1171681B-F82E-6D48-923D-418904817AB0}"/>
                </a:ext>
              </a:extLst>
            </p:cNvPr>
            <p:cNvSpPr/>
            <p:nvPr/>
          </p:nvSpPr>
          <p:spPr>
            <a:xfrm>
              <a:off x="273229" y="2072937"/>
              <a:ext cx="2794742" cy="3029072"/>
            </a:xfrm>
            <a:prstGeom prst="wedgeRoundRectCallout">
              <a:avLst/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E7A7C10-4B57-194C-BA89-E1235E13E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587" y="5564036"/>
            <a:ext cx="879885" cy="103010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AFBFFDD-D9CE-734C-9558-47194812E1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41" y="5646037"/>
            <a:ext cx="978661" cy="997011"/>
          </a:xfrm>
          <a:prstGeom prst="rect">
            <a:avLst/>
          </a:prstGeom>
        </p:spPr>
      </p:pic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379F9EC2-15E2-134B-8326-413E1D2EF53D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図 4">
            <a:hlinkClick r:id="rId6"/>
            <a:extLst>
              <a:ext uri="{FF2B5EF4-FFF2-40B4-BE49-F238E27FC236}">
                <a16:creationId xmlns:a16="http://schemas.microsoft.com/office/drawing/2014/main" id="{7786A705-A996-5C4D-BA98-68CA4C2B70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812" y="1849395"/>
            <a:ext cx="2934113" cy="4909765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E6D52BB5-C77E-B247-88E5-3BD0FDBB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23F613-2D93-6E46-AA8B-386B1BADB052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0D4C36-10FF-B041-BA85-055F116D8DC7}"/>
              </a:ext>
            </a:extLst>
          </p:cNvPr>
          <p:cNvSpPr txBox="1"/>
          <p:nvPr/>
        </p:nvSpPr>
        <p:spPr>
          <a:xfrm>
            <a:off x="775030" y="731122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「せしじとうりつ」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8251413-69D2-ED45-9A30-64F806F1DDC1}"/>
              </a:ext>
            </a:extLst>
          </p:cNvPr>
          <p:cNvSpPr/>
          <p:nvPr/>
        </p:nvSpPr>
        <p:spPr>
          <a:xfrm>
            <a:off x="7436591" y="119375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CA391F1-CCEF-7E43-880D-1CB84A4FC5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6467766" y="1869331"/>
            <a:ext cx="1953615" cy="660507"/>
            <a:chOff x="6792229" y="1647772"/>
            <a:chExt cx="2492112" cy="962531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9" name="角丸四角形 28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文書" r:id="rId11" imgW="2213534" imgH="872390" progId="Word.Document.12">
                    <p:embed/>
                  </p:oleObj>
                </mc:Choice>
                <mc:Fallback>
                  <p:oleObj name="文書" r:id="rId11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912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C5D7759E-60AA-084A-8A9B-82C0C2E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72E35BAF-9BD8-5A49-B265-7973FB2F0B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985" y="1536598"/>
            <a:ext cx="2874485" cy="532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35C6967-BC4C-054D-BE9C-18A5BF97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5FF680-6658-4F4A-B85E-0CE5CECE853A}"/>
              </a:ext>
            </a:extLst>
          </p:cNvPr>
          <p:cNvSpPr txBox="1"/>
          <p:nvPr/>
        </p:nvSpPr>
        <p:spPr>
          <a:xfrm>
            <a:off x="55265" y="43542"/>
            <a:ext cx="73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おとなのひとと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C81037-0A96-4E42-8CE6-9C170CA2F107}"/>
              </a:ext>
            </a:extLst>
          </p:cNvPr>
          <p:cNvSpPr txBox="1"/>
          <p:nvPr/>
        </p:nvSpPr>
        <p:spPr>
          <a:xfrm>
            <a:off x="1039825" y="581140"/>
            <a:ext cx="791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「カエルのさかだち」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6DFAFD-0014-7343-A959-64D05F2D35E1}"/>
              </a:ext>
            </a:extLst>
          </p:cNvPr>
          <p:cNvSpPr/>
          <p:nvPr/>
        </p:nvSpPr>
        <p:spPr>
          <a:xfrm>
            <a:off x="7436590" y="163168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4D22908-0550-0147-A55E-0A2ADD87F804}"/>
              </a:ext>
            </a:extLst>
          </p:cNvPr>
          <p:cNvGrpSpPr/>
          <p:nvPr/>
        </p:nvGrpSpPr>
        <p:grpSpPr>
          <a:xfrm>
            <a:off x="6392229" y="3236170"/>
            <a:ext cx="3061392" cy="1703437"/>
            <a:chOff x="6392229" y="2589783"/>
            <a:chExt cx="3061392" cy="170343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AEBDB5D-0D8F-9042-B084-BEE06EFDB2F9}"/>
                </a:ext>
              </a:extLst>
            </p:cNvPr>
            <p:cNvSpPr txBox="1"/>
            <p:nvPr/>
          </p:nvSpPr>
          <p:spPr>
            <a:xfrm>
              <a:off x="6462557" y="2712329"/>
              <a:ext cx="2991064" cy="14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りょううでで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からだをしっかり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ささえよう。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角丸四角形吹き出し 19">
              <a:extLst>
                <a:ext uri="{FF2B5EF4-FFF2-40B4-BE49-F238E27FC236}">
                  <a16:creationId xmlns:a16="http://schemas.microsoft.com/office/drawing/2014/main" id="{927BBDD8-5FD0-ED45-A051-5C1237AF50D7}"/>
                </a:ext>
              </a:extLst>
            </p:cNvPr>
            <p:cNvSpPr/>
            <p:nvPr/>
          </p:nvSpPr>
          <p:spPr>
            <a:xfrm>
              <a:off x="6392229" y="2589783"/>
              <a:ext cx="2287315" cy="1703437"/>
            </a:xfrm>
            <a:prstGeom prst="wedgeRoundRectCallout">
              <a:avLst>
                <a:gd name="adj1" fmla="val -9204"/>
                <a:gd name="adj2" fmla="val 99508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ACD14CB9-BB6D-4844-B119-9E206A5C28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41" y="5646037"/>
            <a:ext cx="978661" cy="99701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FA6206B-2C37-6D49-8726-C0F748A69BDE}"/>
              </a:ext>
            </a:extLst>
          </p:cNvPr>
          <p:cNvGrpSpPr/>
          <p:nvPr/>
        </p:nvGrpSpPr>
        <p:grpSpPr>
          <a:xfrm>
            <a:off x="273229" y="3001239"/>
            <a:ext cx="3397765" cy="2100770"/>
            <a:chOff x="273229" y="3001239"/>
            <a:chExt cx="3397765" cy="210077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B9E0E25-5F5F-584E-92F5-F043B4144681}"/>
                </a:ext>
              </a:extLst>
            </p:cNvPr>
            <p:cNvSpPr txBox="1"/>
            <p:nvPr/>
          </p:nvSpPr>
          <p:spPr>
            <a:xfrm>
              <a:off x="415929" y="3001239"/>
              <a:ext cx="3255065" cy="189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じょうずに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なったら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なんびょう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がまんできるか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かぞえてみよう。　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角丸四角形吹き出し 23">
              <a:extLst>
                <a:ext uri="{FF2B5EF4-FFF2-40B4-BE49-F238E27FC236}">
                  <a16:creationId xmlns:a16="http://schemas.microsoft.com/office/drawing/2014/main" id="{2849FC3F-D21E-1445-B2B2-7A6279355C60}"/>
                </a:ext>
              </a:extLst>
            </p:cNvPr>
            <p:cNvSpPr/>
            <p:nvPr/>
          </p:nvSpPr>
          <p:spPr>
            <a:xfrm>
              <a:off x="273229" y="3001239"/>
              <a:ext cx="2794742" cy="2100770"/>
            </a:xfrm>
            <a:prstGeom prst="wedgeRoundRectCallout">
              <a:avLst>
                <a:gd name="adj1" fmla="val -26546"/>
                <a:gd name="adj2" fmla="val 70791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CCAE39DF-EEBB-4441-9239-41BAADAAEA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587" y="5564036"/>
            <a:ext cx="879885" cy="103010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4595A25-07BB-2548-A94D-682A541C13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58" y="846355"/>
            <a:ext cx="442343" cy="792000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6392229" y="2303233"/>
            <a:ext cx="1953615" cy="660507"/>
            <a:chOff x="6792229" y="1647772"/>
            <a:chExt cx="2492112" cy="962531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文書" r:id="rId11" imgW="2213534" imgH="872390" progId="Word.Document.12">
                    <p:embed/>
                  </p:oleObj>
                </mc:Choice>
                <mc:Fallback>
                  <p:oleObj name="文書" r:id="rId11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40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DEA31E79-5F97-6340-839D-83E5FB4C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55" y="1568449"/>
            <a:ext cx="7013773" cy="3945247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2FEC85C0-ADE7-224F-9956-8835DE1C9466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BE4D568-51FB-3A4A-BB8F-0D1AE43F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4D1E77-178F-8E4C-8F22-8E0557498A56}"/>
              </a:ext>
            </a:extLst>
          </p:cNvPr>
          <p:cNvSpPr txBox="1"/>
          <p:nvPr/>
        </p:nvSpPr>
        <p:spPr>
          <a:xfrm>
            <a:off x="55265" y="43542"/>
            <a:ext cx="73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おとなのひとと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チャレンジ②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7EE515-A33D-A949-85F2-07A55C7B020E}"/>
              </a:ext>
            </a:extLst>
          </p:cNvPr>
          <p:cNvSpPr txBox="1"/>
          <p:nvPr/>
        </p:nvSpPr>
        <p:spPr>
          <a:xfrm>
            <a:off x="2032082" y="654524"/>
            <a:ext cx="489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「ブリッジ」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1711FF3-AF72-244D-B65E-BCC797DD939D}"/>
              </a:ext>
            </a:extLst>
          </p:cNvPr>
          <p:cNvSpPr/>
          <p:nvPr/>
        </p:nvSpPr>
        <p:spPr>
          <a:xfrm>
            <a:off x="6477038" y="10962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4EDBCF-6556-4C48-A10C-194F173BA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970" y="766355"/>
            <a:ext cx="481816" cy="79200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031013" y="5651405"/>
            <a:ext cx="1953615" cy="660507"/>
            <a:chOff x="6792229" y="1647772"/>
            <a:chExt cx="2492112" cy="962531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86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C26E9F0-8546-0D4D-87E1-5902C2C07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834" y="3969643"/>
            <a:ext cx="4279900" cy="2590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0A77DF-5887-8042-B1F4-AA618C45F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31" y="1180230"/>
            <a:ext cx="4368182" cy="2501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7DABE51-E18A-A346-B317-CA21B0E0A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63" y="1072954"/>
            <a:ext cx="3627909" cy="25019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1167" y="6582976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B79860-7F73-2F47-A182-FC970F7E0110}"/>
              </a:ext>
            </a:extLst>
          </p:cNvPr>
          <p:cNvSpPr txBox="1"/>
          <p:nvPr/>
        </p:nvSpPr>
        <p:spPr>
          <a:xfrm>
            <a:off x="277989" y="760362"/>
            <a:ext cx="28094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①かかえこみ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E38624-4CF0-C948-A4BA-5528FE283AFE}"/>
              </a:ext>
            </a:extLst>
          </p:cNvPr>
          <p:cNvSpPr/>
          <p:nvPr/>
        </p:nvSpPr>
        <p:spPr>
          <a:xfrm>
            <a:off x="3033579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E7E355-0A55-9C41-BEFE-44B6F640E1D7}"/>
              </a:ext>
            </a:extLst>
          </p:cNvPr>
          <p:cNvSpPr txBox="1"/>
          <p:nvPr/>
        </p:nvSpPr>
        <p:spPr>
          <a:xfrm>
            <a:off x="4850974" y="749252"/>
            <a:ext cx="22921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②大の字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7DD0602-4F7E-B940-A1BA-2F118FEC8BF9}"/>
              </a:ext>
            </a:extLst>
          </p:cNvPr>
          <p:cNvSpPr/>
          <p:nvPr/>
        </p:nvSpPr>
        <p:spPr>
          <a:xfrm>
            <a:off x="7090297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CB3F6E-A9FD-CC42-ACC8-B6124E69D8AD}"/>
              </a:ext>
            </a:extLst>
          </p:cNvPr>
          <p:cNvSpPr txBox="1"/>
          <p:nvPr/>
        </p:nvSpPr>
        <p:spPr>
          <a:xfrm>
            <a:off x="2139601" y="3827168"/>
            <a:ext cx="29531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ひざ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EBF3DCD-7363-1343-B967-8A4866F95BC2}"/>
              </a:ext>
            </a:extLst>
          </p:cNvPr>
          <p:cNvSpPr/>
          <p:nvPr/>
        </p:nvSpPr>
        <p:spPr>
          <a:xfrm>
            <a:off x="5048926" y="398688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06103C-0071-004D-99FE-ACB6DC55AACB}"/>
              </a:ext>
            </a:extLst>
          </p:cNvPr>
          <p:cNvSpPr txBox="1"/>
          <p:nvPr/>
        </p:nvSpPr>
        <p:spPr>
          <a:xfrm>
            <a:off x="5088945" y="523253"/>
            <a:ext cx="1055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　　</a:t>
            </a:r>
            <a:r>
              <a:rPr kumimoji="1" lang="ja-JP" altLang="en-US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スライド番号プレースホルダー 2">
            <a:extLst>
              <a:ext uri="{FF2B5EF4-FFF2-40B4-BE49-F238E27FC236}">
                <a16:creationId xmlns:a16="http://schemas.microsoft.com/office/drawing/2014/main" id="{6AB44B2C-A488-B541-AA3F-3F7DFDEE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36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938003-F69A-CE43-8F8A-224D442C92E8}"/>
              </a:ext>
            </a:extLst>
          </p:cNvPr>
          <p:cNvGrpSpPr/>
          <p:nvPr/>
        </p:nvGrpSpPr>
        <p:grpSpPr>
          <a:xfrm>
            <a:off x="5975891" y="4294657"/>
            <a:ext cx="3115553" cy="1922689"/>
            <a:chOff x="5975891" y="4294657"/>
            <a:chExt cx="3115553" cy="1922689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E3EC310-48DE-6D43-8A75-CF99F088784B}"/>
                </a:ext>
              </a:extLst>
            </p:cNvPr>
            <p:cNvGrpSpPr/>
            <p:nvPr/>
          </p:nvGrpSpPr>
          <p:grpSpPr>
            <a:xfrm>
              <a:off x="5975891" y="4646907"/>
              <a:ext cx="2097844" cy="1286528"/>
              <a:chOff x="521734" y="5234343"/>
              <a:chExt cx="2097844" cy="1286528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FCC1537-E87C-1E4F-838F-6C0723E9326D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9AFBAE8-F836-DD4C-9EC3-5FAB8BDDD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7995" y="4294657"/>
              <a:ext cx="993449" cy="1922689"/>
            </a:xfrm>
            <a:prstGeom prst="rect">
              <a:avLst/>
            </a:prstGeom>
          </p:spPr>
        </p:pic>
        <p:sp>
          <p:nvSpPr>
            <p:cNvPr id="3" name="角丸四角形吹き出し 2">
              <a:extLst>
                <a:ext uri="{FF2B5EF4-FFF2-40B4-BE49-F238E27FC236}">
                  <a16:creationId xmlns:a16="http://schemas.microsoft.com/office/drawing/2014/main" id="{1C275E46-BD88-8848-AA5C-D030A6A6A9AC}"/>
                </a:ext>
              </a:extLst>
            </p:cNvPr>
            <p:cNvSpPr/>
            <p:nvPr/>
          </p:nvSpPr>
          <p:spPr>
            <a:xfrm>
              <a:off x="6085161" y="4819956"/>
              <a:ext cx="1839715" cy="825297"/>
            </a:xfrm>
            <a:prstGeom prst="wedgeRoundRectCallout">
              <a:avLst>
                <a:gd name="adj1" fmla="val 61602"/>
                <a:gd name="adj2" fmla="val -203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2250F50-AD9D-EE45-8D8A-F4D27CDD0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050" y="4004555"/>
            <a:ext cx="3898900" cy="2527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DEA1721-6D3B-8840-B980-E3358E062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81" y="1107496"/>
            <a:ext cx="4343400" cy="23622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9A9F6B9-FF5B-D744-A663-252D1C057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792" y="1082140"/>
            <a:ext cx="3886200" cy="25527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E146B73-C458-6640-B195-3A1BF85F6204}"/>
              </a:ext>
            </a:extLst>
          </p:cNvPr>
          <p:cNvSpPr txBox="1"/>
          <p:nvPr/>
        </p:nvSpPr>
        <p:spPr>
          <a:xfrm>
            <a:off x="277990" y="760362"/>
            <a:ext cx="28292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④かいきゃく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FED80F9-D831-714E-B5AC-5BBC3813E850}"/>
              </a:ext>
            </a:extLst>
          </p:cNvPr>
          <p:cNvSpPr/>
          <p:nvPr/>
        </p:nvSpPr>
        <p:spPr>
          <a:xfrm>
            <a:off x="3052700" y="9162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9BCBE7-0C30-D94C-8E4D-666DA887F3A3}"/>
              </a:ext>
            </a:extLst>
          </p:cNvPr>
          <p:cNvSpPr txBox="1"/>
          <p:nvPr/>
        </p:nvSpPr>
        <p:spPr>
          <a:xfrm>
            <a:off x="4850974" y="749252"/>
            <a:ext cx="209169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そり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AEC07F-E3CE-5E49-B407-B0EFA070AAB6}"/>
              </a:ext>
            </a:extLst>
          </p:cNvPr>
          <p:cNvSpPr/>
          <p:nvPr/>
        </p:nvSpPr>
        <p:spPr>
          <a:xfrm>
            <a:off x="6888404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9A698F-D404-2049-9B32-C7D05562020E}"/>
              </a:ext>
            </a:extLst>
          </p:cNvPr>
          <p:cNvSpPr txBox="1"/>
          <p:nvPr/>
        </p:nvSpPr>
        <p:spPr>
          <a:xfrm>
            <a:off x="2382716" y="3660917"/>
            <a:ext cx="31121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１かいてん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DE529DE-1A63-BC4E-BAFF-441BC4A0B35E}"/>
              </a:ext>
            </a:extLst>
          </p:cNvPr>
          <p:cNvSpPr/>
          <p:nvPr/>
        </p:nvSpPr>
        <p:spPr>
          <a:xfrm>
            <a:off x="5444416" y="38206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74CE3-E03E-DF44-A875-A2391C536758}"/>
              </a:ext>
            </a:extLst>
          </p:cNvPr>
          <p:cNvSpPr txBox="1"/>
          <p:nvPr/>
        </p:nvSpPr>
        <p:spPr>
          <a:xfrm>
            <a:off x="6285697" y="5821497"/>
            <a:ext cx="2969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</a:t>
            </a:r>
            <a:r>
              <a:rPr kumimoji="1" lang="ja-JP" altLang="en-US" sz="1200"/>
              <a:t>の授業づくり</a:t>
            </a:r>
            <a:endParaRPr kumimoji="1" lang="en-US" altLang="ja-JP" sz="1200" dirty="0"/>
          </a:p>
          <a:p>
            <a:r>
              <a:rPr kumimoji="1" lang="ja-JP" altLang="en-US" sz="1200"/>
              <a:t>　　</a:t>
            </a:r>
            <a:r>
              <a:rPr kumimoji="1" lang="ja-JP" altLang="en-US" sz="1200" dirty="0"/>
              <a:t>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3E7AAA0B-E1CA-DF41-B7F2-32DFDC82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37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A4F0D2E-5001-244A-9483-59456BBB4DBB}"/>
              </a:ext>
            </a:extLst>
          </p:cNvPr>
          <p:cNvGrpSpPr/>
          <p:nvPr/>
        </p:nvGrpSpPr>
        <p:grpSpPr>
          <a:xfrm>
            <a:off x="153403" y="4526932"/>
            <a:ext cx="3091293" cy="1922689"/>
            <a:chOff x="153403" y="4526932"/>
            <a:chExt cx="3091293" cy="1922689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9F830A3F-1C5D-924F-9B79-B61971543A4F}"/>
                </a:ext>
              </a:extLst>
            </p:cNvPr>
            <p:cNvGrpSpPr/>
            <p:nvPr/>
          </p:nvGrpSpPr>
          <p:grpSpPr>
            <a:xfrm>
              <a:off x="1146852" y="4979403"/>
              <a:ext cx="2097844" cy="1286528"/>
              <a:chOff x="521734" y="5234343"/>
              <a:chExt cx="2097844" cy="1286528"/>
            </a:xfrm>
          </p:grpSpPr>
          <p:sp>
            <p:nvSpPr>
              <p:cNvPr id="32" name="角丸四角形 31">
                <a:extLst>
                  <a:ext uri="{FF2B5EF4-FFF2-40B4-BE49-F238E27FC236}">
                    <a16:creationId xmlns:a16="http://schemas.microsoft.com/office/drawing/2014/main" id="{A75D016A-5A35-E64F-A046-0E1E6EC21FBA}"/>
                  </a:ext>
                </a:extLst>
              </p:cNvPr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A9EAA07-599F-9544-A9FE-B123ECF56082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966E1B5-CC45-494E-9DD9-EECE2DD24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403" y="4526932"/>
              <a:ext cx="993449" cy="1922689"/>
            </a:xfrm>
            <a:prstGeom prst="rect">
              <a:avLst/>
            </a:prstGeom>
          </p:spPr>
        </p:pic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17D3F4C5-96DB-614C-9894-50EE803EB23F}"/>
                </a:ext>
              </a:extLst>
            </p:cNvPr>
            <p:cNvSpPr/>
            <p:nvPr/>
          </p:nvSpPr>
          <p:spPr>
            <a:xfrm>
              <a:off x="1280029" y="5176203"/>
              <a:ext cx="1839715" cy="825297"/>
            </a:xfrm>
            <a:prstGeom prst="wedgeRoundRectCallout">
              <a:avLst>
                <a:gd name="adj1" fmla="val -60397"/>
                <a:gd name="adj2" fmla="val -304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1" y="1641283"/>
            <a:ext cx="7999479" cy="39483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0402" y="-114942"/>
            <a:ext cx="5811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「ゆりかご」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13" name="円/楕円 12"/>
          <p:cNvSpPr/>
          <p:nvPr/>
        </p:nvSpPr>
        <p:spPr>
          <a:xfrm rot="1093301">
            <a:off x="5627604" y="3760809"/>
            <a:ext cx="829409" cy="149630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8247" y="5691741"/>
            <a:ext cx="403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ゆ～らん　ゆ～らん</a:t>
            </a:r>
            <a:endParaRPr kumimoji="1" lang="ja-JP" altLang="en-US" sz="1400" dirty="0">
              <a:solidFill>
                <a:srgbClr val="FF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 rot="850214">
            <a:off x="6544385" y="4199875"/>
            <a:ext cx="688860" cy="649951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981761" y="5876677"/>
            <a:ext cx="2811519" cy="674110"/>
            <a:chOff x="5981761" y="5876677"/>
            <a:chExt cx="2811519" cy="67411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75EF926-1059-1444-92F2-BD2F70B5D2D7}"/>
                </a:ext>
              </a:extLst>
            </p:cNvPr>
            <p:cNvGrpSpPr/>
            <p:nvPr/>
          </p:nvGrpSpPr>
          <p:grpSpPr>
            <a:xfrm>
              <a:off x="5981761" y="5876677"/>
              <a:ext cx="2811519" cy="674110"/>
              <a:chOff x="5982848" y="5876677"/>
              <a:chExt cx="2967321" cy="674110"/>
            </a:xfrm>
          </p:grpSpPr>
          <p:sp>
            <p:nvSpPr>
              <p:cNvPr id="20" name="角丸四角形吹き出し 19"/>
              <p:cNvSpPr/>
              <p:nvPr/>
            </p:nvSpPr>
            <p:spPr>
              <a:xfrm>
                <a:off x="5982848" y="5887712"/>
                <a:ext cx="2967321" cy="663075"/>
              </a:xfrm>
              <a:prstGeom prst="wedgeRoundRectCallout">
                <a:avLst>
                  <a:gd name="adj1" fmla="val -16425"/>
                  <a:gd name="adj2" fmla="val -186752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011344" y="5876677"/>
                <a:ext cx="149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あごを</a:t>
                </a:r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　　　　　　　　　　　　　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B34015-9DBA-7A40-83FD-430312D47338}"/>
                </a:ext>
              </a:extLst>
            </p:cNvPr>
            <p:cNvSpPr txBox="1"/>
            <p:nvPr/>
          </p:nvSpPr>
          <p:spPr>
            <a:xfrm>
              <a:off x="7302321" y="5876677"/>
              <a:ext cx="1490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しめる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</a:t>
              </a:r>
            </a:p>
          </p:txBody>
        </p:sp>
      </p:grpSp>
      <p:sp>
        <p:nvSpPr>
          <p:cNvPr id="23" name="スライド番号プレースホルダー 2">
            <a:extLst>
              <a:ext uri="{FF2B5EF4-FFF2-40B4-BE49-F238E27FC236}">
                <a16:creationId xmlns:a16="http://schemas.microsoft.com/office/drawing/2014/main" id="{15AC2D1A-45C2-994D-A732-07F815BEBD93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105610" y="1353916"/>
            <a:ext cx="4726425" cy="932155"/>
            <a:chOff x="4105610" y="1353916"/>
            <a:chExt cx="4726425" cy="93215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A53ACAC-3380-DC4D-91E9-492DD47B0673}"/>
                </a:ext>
              </a:extLst>
            </p:cNvPr>
            <p:cNvGrpSpPr/>
            <p:nvPr/>
          </p:nvGrpSpPr>
          <p:grpSpPr>
            <a:xfrm>
              <a:off x="4105610" y="1353916"/>
              <a:ext cx="4726425" cy="932155"/>
              <a:chOff x="4226312" y="1290079"/>
              <a:chExt cx="4726425" cy="932155"/>
            </a:xfrm>
          </p:grpSpPr>
          <p:sp>
            <p:nvSpPr>
              <p:cNvPr id="15" name="角丸四角形吹き出し 14"/>
              <p:cNvSpPr/>
              <p:nvPr/>
            </p:nvSpPr>
            <p:spPr>
              <a:xfrm>
                <a:off x="4226312" y="1290079"/>
                <a:ext cx="4726425" cy="932155"/>
              </a:xfrm>
              <a:prstGeom prst="wedgeRoundRectCallout">
                <a:avLst>
                  <a:gd name="adj1" fmla="val -12027"/>
                  <a:gd name="adj2" fmla="val 20410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3ED8A00-583B-D445-8DF2-0421A7C10537}"/>
                  </a:ext>
                </a:extLst>
              </p:cNvPr>
              <p:cNvSpPr/>
              <p:nvPr/>
            </p:nvSpPr>
            <p:spPr>
              <a:xfrm>
                <a:off x="4309964" y="1382684"/>
                <a:ext cx="21104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せなかは、</a:t>
                </a:r>
                <a:endParaRPr lang="ja-JP" altLang="en-US" sz="1400" dirty="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6008760" y="1402979"/>
              <a:ext cx="2647526" cy="800219"/>
              <a:chOff x="6008760" y="1402979"/>
              <a:chExt cx="2647526" cy="800219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6008760" y="1402979"/>
                <a:ext cx="24300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だんごむし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（まるめる）</a:t>
                </a:r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059881" y="1430426"/>
                <a:ext cx="617090" cy="575721"/>
              </a:xfrm>
              <a:prstGeom prst="rect">
                <a:avLst/>
              </a:prstGeom>
            </p:spPr>
          </p:pic>
        </p:grp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63"/>
          <a:stretch/>
        </p:blipFill>
        <p:spPr>
          <a:xfrm>
            <a:off x="5607331" y="1065987"/>
            <a:ext cx="1911200" cy="26261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18B4D6-0F07-8D43-8621-935620A7C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28" y="960417"/>
            <a:ext cx="1833632" cy="26194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32E629E-216F-1347-BD6E-D6CBBCE95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660" y="3760353"/>
            <a:ext cx="1625181" cy="30605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91159" y="6338944"/>
            <a:ext cx="2969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</a:t>
            </a:r>
            <a:r>
              <a:rPr kumimoji="1" lang="ja-JP" altLang="en-US" sz="1200"/>
              <a:t>の授業づくり</a:t>
            </a:r>
            <a:endParaRPr kumimoji="1" lang="en-US" altLang="ja-JP" sz="1200" dirty="0"/>
          </a:p>
          <a:p>
            <a:r>
              <a:rPr kumimoji="1" lang="ja-JP" altLang="en-US" sz="1200"/>
              <a:t>　　</a:t>
            </a:r>
            <a:r>
              <a:rPr kumimoji="1" lang="ja-JP" altLang="en-US" sz="1200" dirty="0"/>
              <a:t>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CACAB1-569D-9A40-ADB3-0BE15F756AD0}"/>
              </a:ext>
            </a:extLst>
          </p:cNvPr>
          <p:cNvSpPr txBox="1"/>
          <p:nvPr/>
        </p:nvSpPr>
        <p:spPr>
          <a:xfrm>
            <a:off x="277990" y="760362"/>
            <a:ext cx="2617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⑦て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2B7A65-D1CB-E545-B40C-7097CBE4010F}"/>
              </a:ext>
            </a:extLst>
          </p:cNvPr>
          <p:cNvSpPr/>
          <p:nvPr/>
        </p:nvSpPr>
        <p:spPr>
          <a:xfrm>
            <a:off x="2850697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1ACD88-1816-FA4B-943A-A271F97653CB}"/>
              </a:ext>
            </a:extLst>
          </p:cNvPr>
          <p:cNvSpPr txBox="1"/>
          <p:nvPr/>
        </p:nvSpPr>
        <p:spPr>
          <a:xfrm>
            <a:off x="4850974" y="749252"/>
            <a:ext cx="28941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9554DCC-2EA7-FC4E-ABA9-EE0004502A14}"/>
              </a:ext>
            </a:extLst>
          </p:cNvPr>
          <p:cNvSpPr/>
          <p:nvPr/>
        </p:nvSpPr>
        <p:spPr>
          <a:xfrm>
            <a:off x="7692730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E44A4B-168B-CC49-82EF-394D4896569F}"/>
              </a:ext>
            </a:extLst>
          </p:cNvPr>
          <p:cNvSpPr txBox="1"/>
          <p:nvPr/>
        </p:nvSpPr>
        <p:spPr>
          <a:xfrm>
            <a:off x="2080225" y="3791545"/>
            <a:ext cx="31273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⑨てあし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7789A9-5B5A-BB45-95BD-C9ED0B20764D}"/>
              </a:ext>
            </a:extLst>
          </p:cNvPr>
          <p:cNvSpPr/>
          <p:nvPr/>
        </p:nvSpPr>
        <p:spPr>
          <a:xfrm>
            <a:off x="5207550" y="396188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56726D69-9EE0-1344-8EB3-9A316076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38</a:t>
            </a:r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5A5E683-82E5-274A-99DF-9CE7C11945B4}"/>
              </a:ext>
            </a:extLst>
          </p:cNvPr>
          <p:cNvGrpSpPr/>
          <p:nvPr/>
        </p:nvGrpSpPr>
        <p:grpSpPr>
          <a:xfrm>
            <a:off x="5975891" y="4294657"/>
            <a:ext cx="3115553" cy="1922689"/>
            <a:chOff x="5975891" y="4294657"/>
            <a:chExt cx="3115553" cy="192268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1E27598-487D-CD41-88E8-56EE21602358}"/>
                </a:ext>
              </a:extLst>
            </p:cNvPr>
            <p:cNvGrpSpPr/>
            <p:nvPr/>
          </p:nvGrpSpPr>
          <p:grpSpPr>
            <a:xfrm>
              <a:off x="5975891" y="4646907"/>
              <a:ext cx="2097844" cy="1286528"/>
              <a:chOff x="521734" y="5234343"/>
              <a:chExt cx="2097844" cy="1286528"/>
            </a:xfrm>
          </p:grpSpPr>
          <p:sp>
            <p:nvSpPr>
              <p:cNvPr id="30" name="角丸四角形 29">
                <a:extLst>
                  <a:ext uri="{FF2B5EF4-FFF2-40B4-BE49-F238E27FC236}">
                    <a16:creationId xmlns:a16="http://schemas.microsoft.com/office/drawing/2014/main" id="{CD1F5509-5E6D-7442-9CA9-B97415E8518E}"/>
                  </a:ext>
                </a:extLst>
              </p:cNvPr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021F5D9-B7BB-2644-8F7E-534A3E702B0C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2F41591-80AD-8545-BAC6-1A40A0681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7995" y="4294657"/>
              <a:ext cx="993449" cy="1922689"/>
            </a:xfrm>
            <a:prstGeom prst="rect">
              <a:avLst/>
            </a:prstGeom>
          </p:spPr>
        </p:pic>
        <p:sp>
          <p:nvSpPr>
            <p:cNvPr id="29" name="角丸四角形吹き出し 28">
              <a:extLst>
                <a:ext uri="{FF2B5EF4-FFF2-40B4-BE49-F238E27FC236}">
                  <a16:creationId xmlns:a16="http://schemas.microsoft.com/office/drawing/2014/main" id="{B46D51E9-9391-1347-BC48-210AB1B3899F}"/>
                </a:ext>
              </a:extLst>
            </p:cNvPr>
            <p:cNvSpPr/>
            <p:nvPr/>
          </p:nvSpPr>
          <p:spPr>
            <a:xfrm>
              <a:off x="6085161" y="4819956"/>
              <a:ext cx="1839715" cy="825297"/>
            </a:xfrm>
            <a:prstGeom prst="wedgeRoundRectCallout">
              <a:avLst>
                <a:gd name="adj1" fmla="val 61602"/>
                <a:gd name="adj2" fmla="val -203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6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0905" y="689994"/>
            <a:ext cx="420488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⑩りょうあしジャンプターン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1274" y="6361543"/>
            <a:ext cx="38930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「元気アップ！エクササイズ」（宮城県教育委員会）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524000" y="6026238"/>
            <a:ext cx="2599508" cy="570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クリックすると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うごきがみられます。</a:t>
            </a:r>
            <a:endParaRPr kumimoji="1" lang="en-US" altLang="ja-JP" sz="1400" dirty="0"/>
          </a:p>
        </p:txBody>
      </p: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ED781F98-E7F8-0345-8CCB-AECF60C6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39</a:t>
            </a:r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6434DE-F226-4442-A661-5434DE7B8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FA9E104-ED81-2E4B-99AF-43612F5B9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9455"/>
            <a:ext cx="5565634" cy="41742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4EF9DFF-EE91-6B49-A1EF-44EB069ADA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40EDE9E-3081-6C4F-8199-CD17B53C62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77669AA-045D-9C40-A7E5-A4CCD0988E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089FFE0-3E8B-904E-A97B-879D6CB10F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703ADB0-2973-E74C-8609-B1C30F5344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1CF0F43-E721-D44F-A1D4-A183336648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9E73E2D-918E-6842-9CEB-40875580BD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4721AAD-5459-5C44-B849-2D4D2CD555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92970"/>
            <a:ext cx="5565634" cy="417422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C3DAAD4-5AE1-3C4B-A857-1261236086F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D6B308B-4ED5-BA47-91F1-4506EAE6BFA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33DFAFC-0510-E74A-9A02-0CC3F8BFF2F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23071D6-B8DA-9B42-BE91-E71EAEEB8DD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2"/>
            <a:ext cx="5565634" cy="417422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07BAA5-1915-1140-A748-0B56F89FD28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702C2E-59F8-E74B-ACD0-FBC1F5637D4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3D1BA47-8484-D647-A9FA-4AA1424ABD8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B3D3AB5-CCC4-FD4B-94E7-189A30EBD5A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3A00E95-1DAC-BE47-984F-46AAB85132D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253" y="4578881"/>
            <a:ext cx="990010" cy="137125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4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58717" y="4764214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9" y="1212741"/>
            <a:ext cx="3162437" cy="32416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30" y="1423526"/>
            <a:ext cx="2966633" cy="3205024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997234" y="3697779"/>
            <a:ext cx="1802676" cy="599895"/>
          </a:xfrm>
          <a:prstGeom prst="wedgeRoundRectCallout">
            <a:avLst>
              <a:gd name="adj1" fmla="val 75463"/>
              <a:gd name="adj2" fmla="val -58334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おなかにしっかりちからをいれよう。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742855" y="3383772"/>
            <a:ext cx="1898016" cy="613954"/>
          </a:xfrm>
          <a:prstGeom prst="wedgeRoundRectCallout">
            <a:avLst>
              <a:gd name="adj1" fmla="val -21324"/>
              <a:gd name="adj2" fmla="val -122606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つまさきまでピーンとのばそう。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4379028" y="1797231"/>
            <a:ext cx="2296092" cy="666205"/>
          </a:xfrm>
          <a:prstGeom prst="wedgeRoundRectCallout">
            <a:avLst>
              <a:gd name="adj1" fmla="val -4880"/>
              <a:gd name="adj2" fmla="val 131128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りょう</a:t>
            </a:r>
            <a:r>
              <a:rPr kumimoji="1" lang="ja-JP" altLang="en-US" sz="1200" dirty="0" err="1"/>
              <a:t>てを</a:t>
            </a:r>
            <a:r>
              <a:rPr kumimoji="1" lang="ja-JP" altLang="en-US" sz="1200" dirty="0"/>
              <a:t>ひろげてバランスをとるようにしましょう。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587828" y="2093861"/>
            <a:ext cx="1867989" cy="490945"/>
          </a:xfrm>
          <a:prstGeom prst="wedgeRoundRectCallout">
            <a:avLst>
              <a:gd name="adj1" fmla="val -2923"/>
              <a:gd name="adj2" fmla="val 110394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かおをたかくあげよう。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993820" y="4356097"/>
            <a:ext cx="2310801" cy="489953"/>
          </a:xfrm>
          <a:prstGeom prst="wedgeRoundRectCallout">
            <a:avLst>
              <a:gd name="adj1" fmla="val -5790"/>
              <a:gd name="adj2" fmla="val -110799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からだをそらしてりょううで，りょうあしをたかくあげよう。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64A744-02D7-0041-A4CC-68A1E79AEF70}"/>
              </a:ext>
            </a:extLst>
          </p:cNvPr>
          <p:cNvSpPr txBox="1"/>
          <p:nvPr/>
        </p:nvSpPr>
        <p:spPr>
          <a:xfrm>
            <a:off x="277990" y="760362"/>
            <a:ext cx="2617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①はらばい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ヒコーキ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9A669E2-7EA9-8F41-9FC5-7CF4A769282C}"/>
              </a:ext>
            </a:extLst>
          </p:cNvPr>
          <p:cNvSpPr/>
          <p:nvPr/>
        </p:nvSpPr>
        <p:spPr>
          <a:xfrm>
            <a:off x="2850697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AF2884-8817-0E4F-A507-88EE27F33A2A}"/>
              </a:ext>
            </a:extLst>
          </p:cNvPr>
          <p:cNvSpPr txBox="1"/>
          <p:nvPr/>
        </p:nvSpPr>
        <p:spPr>
          <a:xfrm>
            <a:off x="4850974" y="749252"/>
            <a:ext cx="18918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②V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字バランス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8CE9E35-80FC-5A4B-8407-265E359A8997}"/>
              </a:ext>
            </a:extLst>
          </p:cNvPr>
          <p:cNvSpPr/>
          <p:nvPr/>
        </p:nvSpPr>
        <p:spPr>
          <a:xfrm>
            <a:off x="6721339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BEC2334-D696-8947-B7DB-7CAAD34C62FF}"/>
              </a:ext>
            </a:extLst>
          </p:cNvPr>
          <p:cNvSpPr txBox="1"/>
          <p:nvPr/>
        </p:nvSpPr>
        <p:spPr>
          <a:xfrm>
            <a:off x="5042310" y="544285"/>
            <a:ext cx="1055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ぶいじ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スライド番号プレースホルダー 2">
            <a:extLst>
              <a:ext uri="{FF2B5EF4-FFF2-40B4-BE49-F238E27FC236}">
                <a16:creationId xmlns:a16="http://schemas.microsoft.com/office/drawing/2014/main" id="{359F4A6E-20CF-514A-BB68-5BF78AF1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41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6D07B6-6CA2-DE44-A785-AAB977FD7810}"/>
              </a:ext>
            </a:extLst>
          </p:cNvPr>
          <p:cNvGrpSpPr/>
          <p:nvPr/>
        </p:nvGrpSpPr>
        <p:grpSpPr>
          <a:xfrm>
            <a:off x="2437042" y="5150194"/>
            <a:ext cx="5705170" cy="1570439"/>
            <a:chOff x="2437042" y="4964999"/>
            <a:chExt cx="5705170" cy="1570439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9DC51795-C0EC-AC47-A56B-A69111969234}"/>
                </a:ext>
              </a:extLst>
            </p:cNvPr>
            <p:cNvSpPr/>
            <p:nvPr/>
          </p:nvSpPr>
          <p:spPr>
            <a:xfrm>
              <a:off x="4063921" y="4988437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69F3ACB-013F-114E-B00B-69332DF74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CEC26D83-51D7-B24D-B2C7-97BA832DD947}"/>
                </a:ext>
              </a:extLst>
            </p:cNvPr>
            <p:cNvSpPr/>
            <p:nvPr/>
          </p:nvSpPr>
          <p:spPr>
            <a:xfrm>
              <a:off x="3885271" y="5103817"/>
              <a:ext cx="362670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3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1" y="1600642"/>
            <a:ext cx="3386476" cy="29421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786" y="1589303"/>
            <a:ext cx="3058327" cy="29535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87370" y="5077220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397726" y="1539402"/>
            <a:ext cx="2103120" cy="474626"/>
          </a:xfrm>
          <a:prstGeom prst="wedgeRoundRectCallout">
            <a:avLst>
              <a:gd name="adj1" fmla="val -37871"/>
              <a:gd name="adj2" fmla="val 101032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かおをあげてまえをみよう。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495006" y="2117502"/>
            <a:ext cx="1912411" cy="423551"/>
          </a:xfrm>
          <a:prstGeom prst="wedgeRoundRectCallout">
            <a:avLst>
              <a:gd name="adj1" fmla="val 23082"/>
              <a:gd name="adj2" fmla="val 8444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あしをたかくあげよう。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247718" y="3294428"/>
            <a:ext cx="2253128" cy="497437"/>
          </a:xfrm>
          <a:prstGeom prst="wedgeRoundRectCallout">
            <a:avLst>
              <a:gd name="adj1" fmla="val -3823"/>
              <a:gd name="adj2" fmla="val -110818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からだが</a:t>
            </a:r>
            <a:r>
              <a:rPr kumimoji="1" lang="ja-JP" altLang="en-US" sz="1200" dirty="0" err="1"/>
              <a:t>いっ</a:t>
            </a:r>
            <a:r>
              <a:rPr kumimoji="1" lang="ja-JP" altLang="en-US" sz="1200" dirty="0"/>
              <a:t>ちょくせんになるようにバランスをとろう。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1044487" y="4436570"/>
            <a:ext cx="3362929" cy="501429"/>
          </a:xfrm>
          <a:prstGeom prst="wedgeRoundRectCallout">
            <a:avLst>
              <a:gd name="adj1" fmla="val -2154"/>
              <a:gd name="adj2" fmla="val -90161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はんたいのあしでもできるようにがんばろう。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828361" y="4511957"/>
            <a:ext cx="3375113" cy="530544"/>
          </a:xfrm>
          <a:prstGeom prst="wedgeRoundRectCallout">
            <a:avLst>
              <a:gd name="adj1" fmla="val -780"/>
              <a:gd name="adj2" fmla="val -122544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はんたいのあしでもできるようにがんばろう。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253950" y="1779168"/>
            <a:ext cx="1839810" cy="600624"/>
          </a:xfrm>
          <a:prstGeom prst="wedgeRoundRectCallout">
            <a:avLst>
              <a:gd name="adj1" fmla="val -59174"/>
              <a:gd name="adj2" fmla="val 10382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ヒコーキのかたちからからだをよこにむけてみよう。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9D356D-2A6C-2C44-9019-18C282592FF6}"/>
              </a:ext>
            </a:extLst>
          </p:cNvPr>
          <p:cNvSpPr txBox="1"/>
          <p:nvPr/>
        </p:nvSpPr>
        <p:spPr>
          <a:xfrm>
            <a:off x="277990" y="760362"/>
            <a:ext cx="14752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ヒコーキ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BB0DB8-A4EC-9243-9ED5-1AB318586EFA}"/>
              </a:ext>
            </a:extLst>
          </p:cNvPr>
          <p:cNvSpPr/>
          <p:nvPr/>
        </p:nvSpPr>
        <p:spPr>
          <a:xfrm>
            <a:off x="1710388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31BF24-F56F-4047-90A1-C3057AF3C60E}"/>
              </a:ext>
            </a:extLst>
          </p:cNvPr>
          <p:cNvSpPr txBox="1"/>
          <p:nvPr/>
        </p:nvSpPr>
        <p:spPr>
          <a:xfrm>
            <a:off x="4850974" y="749252"/>
            <a:ext cx="18095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④よこたおし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DAA71B-D841-C848-B216-FCDB70C9A277}"/>
              </a:ext>
            </a:extLst>
          </p:cNvPr>
          <p:cNvSpPr/>
          <p:nvPr/>
        </p:nvSpPr>
        <p:spPr>
          <a:xfrm>
            <a:off x="6606202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スライド番号プレースホルダー 2">
            <a:extLst>
              <a:ext uri="{FF2B5EF4-FFF2-40B4-BE49-F238E27FC236}">
                <a16:creationId xmlns:a16="http://schemas.microsoft.com/office/drawing/2014/main" id="{E30704D9-5D1D-CA41-8F23-38F4B91E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42</a:t>
            </a:r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7C123A1-C3DF-8945-9DD7-824F8A4A82DD}"/>
              </a:ext>
            </a:extLst>
          </p:cNvPr>
          <p:cNvGrpSpPr/>
          <p:nvPr/>
        </p:nvGrpSpPr>
        <p:grpSpPr>
          <a:xfrm>
            <a:off x="1247718" y="5265631"/>
            <a:ext cx="5809345" cy="1570439"/>
            <a:chOff x="2437042" y="4964999"/>
            <a:chExt cx="5809345" cy="1570439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66E7ADA4-B516-6040-B539-B643BA77405C}"/>
                </a:ext>
              </a:extLst>
            </p:cNvPr>
            <p:cNvSpPr/>
            <p:nvPr/>
          </p:nvSpPr>
          <p:spPr>
            <a:xfrm>
              <a:off x="4168096" y="5219931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C10513-2F1D-9B40-8B46-A357B5993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26" name="角丸四角形吹き出し 25">
              <a:extLst>
                <a:ext uri="{FF2B5EF4-FFF2-40B4-BE49-F238E27FC236}">
                  <a16:creationId xmlns:a16="http://schemas.microsoft.com/office/drawing/2014/main" id="{330128B3-76A6-0C4C-B999-4D1D2197FE27}"/>
                </a:ext>
              </a:extLst>
            </p:cNvPr>
            <p:cNvSpPr/>
            <p:nvPr/>
          </p:nvSpPr>
          <p:spPr>
            <a:xfrm>
              <a:off x="3978539" y="5328372"/>
              <a:ext cx="362316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77" y="1727839"/>
            <a:ext cx="3513601" cy="320158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842" y="1369627"/>
            <a:ext cx="3246432" cy="32337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08488" y="4885205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2090057" y="1405694"/>
            <a:ext cx="2409785" cy="361335"/>
          </a:xfrm>
          <a:prstGeom prst="wedgeRoundRectCallout">
            <a:avLst>
              <a:gd name="adj1" fmla="val -30898"/>
              <a:gd name="adj2" fmla="val 88081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つまさきまでまっすぐのばそう。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027402" y="2586443"/>
            <a:ext cx="1472440" cy="598428"/>
          </a:xfrm>
          <a:prstGeom prst="wedgeRoundRectCallout">
            <a:avLst>
              <a:gd name="adj1" fmla="val -56104"/>
              <a:gd name="adj2" fmla="val 115995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こしをたかくしてて</a:t>
            </a:r>
            <a:r>
              <a:rPr kumimoji="1" lang="ja-JP" altLang="en-US" sz="1200" dirty="0" err="1"/>
              <a:t>で</a:t>
            </a:r>
            <a:r>
              <a:rPr kumimoji="1" lang="ja-JP" altLang="en-US" sz="1200" dirty="0"/>
              <a:t>ささえよう。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6600580" y="4328614"/>
            <a:ext cx="1914769" cy="340072"/>
          </a:xfrm>
          <a:prstGeom prst="wedgeRoundRectCallout">
            <a:avLst>
              <a:gd name="adj1" fmla="val -48843"/>
              <a:gd name="adj2" fmla="val -247292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ひじでひざをささえよう。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648706" y="1945887"/>
            <a:ext cx="2045071" cy="465021"/>
          </a:xfrm>
          <a:prstGeom prst="wedgeRoundRectCallout">
            <a:avLst>
              <a:gd name="adj1" fmla="val -19470"/>
              <a:gd name="adj2" fmla="val 13494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ゆかをみるようにしよう。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4350978" y="4241326"/>
            <a:ext cx="2100738" cy="488575"/>
          </a:xfrm>
          <a:prstGeom prst="wedgeRoundRectCallout">
            <a:avLst>
              <a:gd name="adj1" fmla="val 37036"/>
              <a:gd name="adj2" fmla="val -87225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りょう</a:t>
            </a:r>
            <a:r>
              <a:rPr kumimoji="1" lang="ja-JP" altLang="en-US" sz="1200" dirty="0" err="1"/>
              <a:t>てを</a:t>
            </a:r>
            <a:r>
              <a:rPr kumimoji="1" lang="ja-JP" altLang="en-US" sz="1200" dirty="0"/>
              <a:t>しっかりついてバランスをとろう。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EE5BE1-4860-9C4F-B103-ABE37385571C}"/>
              </a:ext>
            </a:extLst>
          </p:cNvPr>
          <p:cNvSpPr txBox="1"/>
          <p:nvPr/>
        </p:nvSpPr>
        <p:spPr>
          <a:xfrm>
            <a:off x="277990" y="760362"/>
            <a:ext cx="22285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⑤せしじとうりつ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387031-6746-1F4D-9571-36A6D4A2D97B}"/>
              </a:ext>
            </a:extLst>
          </p:cNvPr>
          <p:cNvSpPr/>
          <p:nvPr/>
        </p:nvSpPr>
        <p:spPr>
          <a:xfrm>
            <a:off x="2463420" y="89463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07533B-EA99-6C4D-AFAF-58899B009DF1}"/>
              </a:ext>
            </a:extLst>
          </p:cNvPr>
          <p:cNvSpPr txBox="1"/>
          <p:nvPr/>
        </p:nvSpPr>
        <p:spPr>
          <a:xfrm>
            <a:off x="4850974" y="749252"/>
            <a:ext cx="2485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カエルのさかだち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8143B7-A833-674A-A05B-2B20ACF249AD}"/>
              </a:ext>
            </a:extLst>
          </p:cNvPr>
          <p:cNvSpPr/>
          <p:nvPr/>
        </p:nvSpPr>
        <p:spPr>
          <a:xfrm>
            <a:off x="7294697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スライド番号プレースホルダー 2">
            <a:extLst>
              <a:ext uri="{FF2B5EF4-FFF2-40B4-BE49-F238E27FC236}">
                <a16:creationId xmlns:a16="http://schemas.microsoft.com/office/drawing/2014/main" id="{B2F43BA0-249C-504F-BBFA-1E29789F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43</a:t>
            </a:r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1EFA1CF-C2A3-D44B-9267-7E09E5846690}"/>
              </a:ext>
            </a:extLst>
          </p:cNvPr>
          <p:cNvGrpSpPr/>
          <p:nvPr/>
        </p:nvGrpSpPr>
        <p:grpSpPr>
          <a:xfrm>
            <a:off x="2437042" y="5196494"/>
            <a:ext cx="5705170" cy="1570439"/>
            <a:chOff x="2437042" y="4964999"/>
            <a:chExt cx="5705170" cy="1570439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1C6001A3-2090-6F49-9B26-497A014C021D}"/>
                </a:ext>
              </a:extLst>
            </p:cNvPr>
            <p:cNvSpPr/>
            <p:nvPr/>
          </p:nvSpPr>
          <p:spPr>
            <a:xfrm>
              <a:off x="4063921" y="4988437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815DC43-52C0-E74C-AC3E-88EA8BFD0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26" name="角丸四角形吹き出し 25">
              <a:extLst>
                <a:ext uri="{FF2B5EF4-FFF2-40B4-BE49-F238E27FC236}">
                  <a16:creationId xmlns:a16="http://schemas.microsoft.com/office/drawing/2014/main" id="{3CC634F5-F897-E449-9553-C28A32761BB2}"/>
                </a:ext>
              </a:extLst>
            </p:cNvPr>
            <p:cNvSpPr/>
            <p:nvPr/>
          </p:nvSpPr>
          <p:spPr>
            <a:xfrm>
              <a:off x="3885271" y="5103817"/>
              <a:ext cx="362670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0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09868" y="716939"/>
            <a:ext cx="364808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⑦うごきながらバランス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1274" y="6335417"/>
            <a:ext cx="38930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「元気アップ！エクササイズ」（宮城県教育委員会）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524000" y="6188419"/>
            <a:ext cx="2599508" cy="570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クリックすると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うごきがみられます。</a:t>
            </a:r>
            <a:endParaRPr kumimoji="1" lang="en-US" altLang="ja-JP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33C42B-35A7-6849-B394-B59CADFC23B9}"/>
              </a:ext>
            </a:extLst>
          </p:cNvPr>
          <p:cNvSpPr txBox="1"/>
          <p:nvPr/>
        </p:nvSpPr>
        <p:spPr>
          <a:xfrm>
            <a:off x="0" y="34676"/>
            <a:ext cx="937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うごきながら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F8DF79C5-134C-9043-B6F1-08593B81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44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122439E-9C1D-8146-B42E-59911339F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69" y="1428933"/>
            <a:ext cx="5499163" cy="41243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F79F52-C654-2E48-B4EB-37E1C0F473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39" y="1468120"/>
            <a:ext cx="5449593" cy="40871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D7ED706-2F46-0043-9122-B04304CDB5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4" y="1455057"/>
            <a:ext cx="5466118" cy="40995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807FEC0-D6C1-9D4B-A80E-6D0D4975F6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43" y="1468123"/>
            <a:ext cx="5449589" cy="40871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42E411-5295-BE4F-9E50-C175ED95A9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5" y="1468123"/>
            <a:ext cx="5466117" cy="409958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D8DD43-2E92-D743-825D-8A761D99FC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6" y="1455058"/>
            <a:ext cx="5466116" cy="40995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F8247F3-A2D0-024E-85CB-C51F0AC0DB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8" y="1455060"/>
            <a:ext cx="5466114" cy="409958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58" y="716939"/>
            <a:ext cx="990010" cy="137125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2107007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9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C91252-8C22-FC41-84BE-189E9FBA8C35}"/>
              </a:ext>
            </a:extLst>
          </p:cNvPr>
          <p:cNvSpPr txBox="1"/>
          <p:nvPr/>
        </p:nvSpPr>
        <p:spPr>
          <a:xfrm>
            <a:off x="-20399" y="-114942"/>
            <a:ext cx="735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「まえころがり」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8DDF39E-4D4E-434D-A63B-B1532B0E3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8739"/>
            <a:ext cx="9131121" cy="2154538"/>
          </a:xfrm>
          <a:prstGeom prst="rect">
            <a:avLst/>
          </a:prstGeom>
        </p:spPr>
      </p:pic>
      <p:sp>
        <p:nvSpPr>
          <p:cNvPr id="38" name="円/楕円 37">
            <a:extLst>
              <a:ext uri="{FF2B5EF4-FFF2-40B4-BE49-F238E27FC236}">
                <a16:creationId xmlns:a16="http://schemas.microsoft.com/office/drawing/2014/main" id="{B037DB8E-0B43-C948-B69B-4FFF6881C185}"/>
              </a:ext>
            </a:extLst>
          </p:cNvPr>
          <p:cNvSpPr/>
          <p:nvPr/>
        </p:nvSpPr>
        <p:spPr>
          <a:xfrm>
            <a:off x="1141166" y="4111221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7442C625-9E01-7849-B0B3-8516DE4AD95C}"/>
              </a:ext>
            </a:extLst>
          </p:cNvPr>
          <p:cNvSpPr/>
          <p:nvPr/>
        </p:nvSpPr>
        <p:spPr>
          <a:xfrm>
            <a:off x="2238286" y="4111220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382ECE59-3423-F64C-B8FA-AFD506F4B7FD}"/>
              </a:ext>
            </a:extLst>
          </p:cNvPr>
          <p:cNvSpPr/>
          <p:nvPr/>
        </p:nvSpPr>
        <p:spPr>
          <a:xfrm>
            <a:off x="4423743" y="3991515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39134" y="1579698"/>
            <a:ext cx="2105090" cy="848544"/>
            <a:chOff x="239134" y="1579698"/>
            <a:chExt cx="2105090" cy="848544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E5CCA7C3-2E05-A54B-924D-28EAEBB666E3}"/>
                </a:ext>
              </a:extLst>
            </p:cNvPr>
            <p:cNvGrpSpPr/>
            <p:nvPr/>
          </p:nvGrpSpPr>
          <p:grpSpPr>
            <a:xfrm>
              <a:off x="239134" y="1579698"/>
              <a:ext cx="2089597" cy="848544"/>
              <a:chOff x="224620" y="1942555"/>
              <a:chExt cx="2089597" cy="848544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D5C44D-925A-454B-BB19-9E094F31B36C}"/>
                  </a:ext>
                </a:extLst>
              </p:cNvPr>
              <p:cNvSpPr txBox="1"/>
              <p:nvPr/>
            </p:nvSpPr>
            <p:spPr>
              <a:xfrm>
                <a:off x="243902" y="2040410"/>
                <a:ext cx="1158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</a:p>
            </p:txBody>
          </p:sp>
          <p:sp>
            <p:nvSpPr>
              <p:cNvPr id="34" name="角丸四角形吹き出し 33">
                <a:extLst>
                  <a:ext uri="{FF2B5EF4-FFF2-40B4-BE49-F238E27FC236}">
                    <a16:creationId xmlns:a16="http://schemas.microsoft.com/office/drawing/2014/main" id="{6D08A383-FF00-864A-92DC-8F94B0B2D098}"/>
                  </a:ext>
                </a:extLst>
              </p:cNvPr>
              <p:cNvSpPr/>
              <p:nvPr/>
            </p:nvSpPr>
            <p:spPr>
              <a:xfrm>
                <a:off x="224620" y="1942555"/>
                <a:ext cx="2089597" cy="848544"/>
              </a:xfrm>
              <a:prstGeom prst="wedgeRoundRectCallout">
                <a:avLst>
                  <a:gd name="adj1" fmla="val 3835"/>
                  <a:gd name="adj2" fmla="val 121974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C6D24B6-854A-7049-A723-0A965C6D398B}"/>
                </a:ext>
              </a:extLst>
            </p:cNvPr>
            <p:cNvSpPr txBox="1"/>
            <p:nvPr/>
          </p:nvSpPr>
          <p:spPr>
            <a:xfrm>
              <a:off x="1294297" y="1708417"/>
              <a:ext cx="1049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006376" y="1393163"/>
            <a:ext cx="3431125" cy="1056423"/>
            <a:chOff x="3006376" y="1393163"/>
            <a:chExt cx="3431125" cy="1056423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57BECA1F-650A-994A-B5E7-EC7BBF4160A1}"/>
                </a:ext>
              </a:extLst>
            </p:cNvPr>
            <p:cNvGrpSpPr/>
            <p:nvPr/>
          </p:nvGrpSpPr>
          <p:grpSpPr>
            <a:xfrm>
              <a:off x="3006376" y="1393163"/>
              <a:ext cx="3431125" cy="1056423"/>
              <a:chOff x="2991386" y="1784572"/>
              <a:chExt cx="3431125" cy="1056423"/>
            </a:xfrm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A263E145-C4FE-E946-99D4-40574AFA83E8}"/>
                  </a:ext>
                </a:extLst>
              </p:cNvPr>
              <p:cNvGrpSpPr/>
              <p:nvPr/>
            </p:nvGrpSpPr>
            <p:grpSpPr>
              <a:xfrm>
                <a:off x="2991386" y="1784572"/>
                <a:ext cx="3327046" cy="1056423"/>
                <a:chOff x="2991386" y="1784572"/>
                <a:chExt cx="3327046" cy="1056423"/>
              </a:xfrm>
            </p:grpSpPr>
            <p:sp>
              <p:nvSpPr>
                <p:cNvPr id="45" name="角丸四角形吹き出し 44">
                  <a:extLst>
                    <a:ext uri="{FF2B5EF4-FFF2-40B4-BE49-F238E27FC236}">
                      <a16:creationId xmlns:a16="http://schemas.microsoft.com/office/drawing/2014/main" id="{CE47984A-BECD-B345-B360-C8FBC3C0CCB0}"/>
                    </a:ext>
                  </a:extLst>
                </p:cNvPr>
                <p:cNvSpPr/>
                <p:nvPr/>
              </p:nvSpPr>
              <p:spPr>
                <a:xfrm>
                  <a:off x="2991386" y="1795803"/>
                  <a:ext cx="3327046" cy="1045192"/>
                </a:xfrm>
                <a:prstGeom prst="wedgeRoundRectCallout">
                  <a:avLst>
                    <a:gd name="adj1" fmla="val -51479"/>
                    <a:gd name="adj2" fmla="val 152657"/>
                    <a:gd name="adj3" fmla="val 16667"/>
                  </a:avLst>
                </a:prstGeom>
                <a:solidFill>
                  <a:schemeClr val="bg1"/>
                </a:solidFill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AB5E2F43-A307-BA49-B9CE-7B5BF3256F7F}"/>
                    </a:ext>
                  </a:extLst>
                </p:cNvPr>
                <p:cNvSpPr txBox="1"/>
                <p:nvPr/>
              </p:nvSpPr>
              <p:spPr>
                <a:xfrm>
                  <a:off x="3075119" y="1784572"/>
                  <a:ext cx="20895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あたまの　</a:t>
                  </a:r>
                  <a:endParaRPr kumimoji="1" lang="en-US" altLang="ja-JP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8F2A771-7B68-1243-94BE-2332EF7A7AED}"/>
                  </a:ext>
                </a:extLst>
              </p:cNvPr>
              <p:cNvSpPr txBox="1"/>
              <p:nvPr/>
            </p:nvSpPr>
            <p:spPr>
              <a:xfrm>
                <a:off x="3452637" y="2227877"/>
                <a:ext cx="2969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をつく</a:t>
                </a: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BF666D6-1375-2E4D-9DEC-E5C858DD96B4}"/>
                </a:ext>
              </a:extLst>
            </p:cNvPr>
            <p:cNvSpPr txBox="1"/>
            <p:nvPr/>
          </p:nvSpPr>
          <p:spPr>
            <a:xfrm>
              <a:off x="3129290" y="1841042"/>
              <a:ext cx="1450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うしろ</a:t>
              </a:r>
            </a:p>
          </p:txBody>
        </p:sp>
      </p:grpSp>
      <p:sp>
        <p:nvSpPr>
          <p:cNvPr id="51" name="スライド番号プレースホルダー 2">
            <a:extLst>
              <a:ext uri="{FF2B5EF4-FFF2-40B4-BE49-F238E27FC236}">
                <a16:creationId xmlns:a16="http://schemas.microsoft.com/office/drawing/2014/main" id="{04C9C0DC-FECD-6641-9524-ADB45BC17CE2}"/>
              </a:ext>
            </a:extLst>
          </p:cNvPr>
          <p:cNvSpPr txBox="1">
            <a:spLocks/>
          </p:cNvSpPr>
          <p:nvPr/>
        </p:nvSpPr>
        <p:spPr>
          <a:xfrm>
            <a:off x="7069295" y="60432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314217" y="5518392"/>
            <a:ext cx="4715313" cy="848544"/>
            <a:chOff x="2314217" y="5518392"/>
            <a:chExt cx="4715313" cy="848544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43E489C6-25B0-5A43-9FA4-E4F660B2638D}"/>
                </a:ext>
              </a:extLst>
            </p:cNvPr>
            <p:cNvGrpSpPr/>
            <p:nvPr/>
          </p:nvGrpSpPr>
          <p:grpSpPr>
            <a:xfrm>
              <a:off x="2314217" y="5518392"/>
              <a:ext cx="4715313" cy="848544"/>
              <a:chOff x="2383250" y="5872932"/>
              <a:chExt cx="4715313" cy="848544"/>
            </a:xfrm>
          </p:grpSpPr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5180487-F45E-0348-A324-04341A8E4446}"/>
                  </a:ext>
                </a:extLst>
              </p:cNvPr>
              <p:cNvSpPr txBox="1"/>
              <p:nvPr/>
            </p:nvSpPr>
            <p:spPr>
              <a:xfrm>
                <a:off x="2439719" y="5893373"/>
                <a:ext cx="20574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せなかは、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7" name="角丸四角形吹き出し 36">
                <a:extLst>
                  <a:ext uri="{FF2B5EF4-FFF2-40B4-BE49-F238E27FC236}">
                    <a16:creationId xmlns:a16="http://schemas.microsoft.com/office/drawing/2014/main" id="{A2F124E4-6F5E-9141-871C-242EB862AECA}"/>
                  </a:ext>
                </a:extLst>
              </p:cNvPr>
              <p:cNvSpPr/>
              <p:nvPr/>
            </p:nvSpPr>
            <p:spPr>
              <a:xfrm>
                <a:off x="2383250" y="5872932"/>
                <a:ext cx="4715313" cy="848544"/>
              </a:xfrm>
              <a:prstGeom prst="wedgeRoundRectCallout">
                <a:avLst>
                  <a:gd name="adj1" fmla="val 9433"/>
                  <a:gd name="adj2" fmla="val -145153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4311836" y="5537061"/>
              <a:ext cx="2597307" cy="800219"/>
              <a:chOff x="4312104" y="5986028"/>
              <a:chExt cx="2597307" cy="800219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43EC418-9DA8-5849-AC5F-578E329E409A}"/>
                  </a:ext>
                </a:extLst>
              </p:cNvPr>
              <p:cNvSpPr txBox="1"/>
              <p:nvPr/>
            </p:nvSpPr>
            <p:spPr>
              <a:xfrm>
                <a:off x="4312104" y="5986028"/>
                <a:ext cx="225319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だんごむし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（まるめる）</a:t>
                </a:r>
              </a:p>
            </p:txBody>
          </p:sp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313006" y="6035741"/>
                <a:ext cx="617090" cy="575721"/>
              </a:xfrm>
              <a:prstGeom prst="rect">
                <a:avLst/>
              </a:prstGeom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9587" y="1121128"/>
            <a:ext cx="8675993" cy="5232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8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おしり </a:t>
            </a:r>
            <a:r>
              <a:rPr kumimoji="1" lang="ja-JP" altLang="en-US" sz="28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 こし → せなか → かた → あたまのうしろ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85B0D0-B4A7-6546-9170-450E4B2EAF9F}"/>
              </a:ext>
            </a:extLst>
          </p:cNvPr>
          <p:cNvSpPr txBox="1"/>
          <p:nvPr/>
        </p:nvSpPr>
        <p:spPr>
          <a:xfrm>
            <a:off x="-5887" y="-129456"/>
            <a:ext cx="83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「うしろころがり」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657CE34-A693-F246-8E66-0FA34B630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69" y="2947924"/>
            <a:ext cx="8904355" cy="2254638"/>
          </a:xfrm>
          <a:prstGeom prst="rect">
            <a:avLst/>
          </a:prstGeom>
        </p:spPr>
      </p:pic>
      <p:sp>
        <p:nvSpPr>
          <p:cNvPr id="37" name="円/楕円 36">
            <a:extLst>
              <a:ext uri="{FF2B5EF4-FFF2-40B4-BE49-F238E27FC236}">
                <a16:creationId xmlns:a16="http://schemas.microsoft.com/office/drawing/2014/main" id="{E8A3C54C-D8F9-9341-BF8D-AF6358F99826}"/>
              </a:ext>
            </a:extLst>
          </p:cNvPr>
          <p:cNvSpPr/>
          <p:nvPr/>
        </p:nvSpPr>
        <p:spPr>
          <a:xfrm>
            <a:off x="5709789" y="4406900"/>
            <a:ext cx="843254" cy="841498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EA96FFF-EBB6-494F-B9DA-42F2E54A683C}"/>
              </a:ext>
            </a:extLst>
          </p:cNvPr>
          <p:cNvSpPr/>
          <p:nvPr/>
        </p:nvSpPr>
        <p:spPr>
          <a:xfrm rot="19007252">
            <a:off x="2464470" y="3568338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A56C57F-E950-7842-891F-68D9BA6BC8AA}"/>
              </a:ext>
            </a:extLst>
          </p:cNvPr>
          <p:cNvSpPr/>
          <p:nvPr/>
        </p:nvSpPr>
        <p:spPr>
          <a:xfrm>
            <a:off x="4563347" y="4094979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61C992F-D3E2-B448-AC8A-CE5EAC9128E2}"/>
              </a:ext>
            </a:extLst>
          </p:cNvPr>
          <p:cNvSpPr/>
          <p:nvPr/>
        </p:nvSpPr>
        <p:spPr>
          <a:xfrm>
            <a:off x="226766" y="4016257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8821" y="2170594"/>
            <a:ext cx="2107832" cy="848544"/>
            <a:chOff x="168821" y="2170594"/>
            <a:chExt cx="2107832" cy="848544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A316E01-6094-FB40-B685-18474178D9BB}"/>
                </a:ext>
              </a:extLst>
            </p:cNvPr>
            <p:cNvGrpSpPr/>
            <p:nvPr/>
          </p:nvGrpSpPr>
          <p:grpSpPr>
            <a:xfrm>
              <a:off x="168821" y="2170594"/>
              <a:ext cx="2107832" cy="848544"/>
              <a:chOff x="168821" y="2627797"/>
              <a:chExt cx="2107832" cy="848544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6D831F-E29B-344F-AA21-D2B6EDCC6637}"/>
                  </a:ext>
                </a:extLst>
              </p:cNvPr>
              <p:cNvSpPr txBox="1"/>
              <p:nvPr/>
            </p:nvSpPr>
            <p:spPr>
              <a:xfrm>
                <a:off x="168821" y="2723616"/>
                <a:ext cx="11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</a:p>
            </p:txBody>
          </p:sp>
          <p:sp>
            <p:nvSpPr>
              <p:cNvPr id="33" name="角丸四角形吹き出し 32">
                <a:extLst>
                  <a:ext uri="{FF2B5EF4-FFF2-40B4-BE49-F238E27FC236}">
                    <a16:creationId xmlns:a16="http://schemas.microsoft.com/office/drawing/2014/main" id="{76B55353-560C-6544-8C13-0405E9B3F981}"/>
                  </a:ext>
                </a:extLst>
              </p:cNvPr>
              <p:cNvSpPr/>
              <p:nvPr/>
            </p:nvSpPr>
            <p:spPr>
              <a:xfrm>
                <a:off x="187056" y="2627797"/>
                <a:ext cx="2089597" cy="848544"/>
              </a:xfrm>
              <a:prstGeom prst="wedgeRoundRectCallout">
                <a:avLst>
                  <a:gd name="adj1" fmla="val -32529"/>
                  <a:gd name="adj2" fmla="val 88583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C5227A82-060F-8949-B930-01E22AB4BD40}"/>
                </a:ext>
              </a:extLst>
            </p:cNvPr>
            <p:cNvSpPr txBox="1"/>
            <p:nvPr/>
          </p:nvSpPr>
          <p:spPr>
            <a:xfrm>
              <a:off x="1231854" y="2277569"/>
              <a:ext cx="1041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35617" y="5502176"/>
            <a:ext cx="3104630" cy="848544"/>
            <a:chOff x="1635617" y="5502176"/>
            <a:chExt cx="3104630" cy="848544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93B4F0D-871F-A84C-9CCA-F3B4853322E5}"/>
                </a:ext>
              </a:extLst>
            </p:cNvPr>
            <p:cNvGrpSpPr/>
            <p:nvPr/>
          </p:nvGrpSpPr>
          <p:grpSpPr>
            <a:xfrm>
              <a:off x="1635617" y="5502176"/>
              <a:ext cx="2820769" cy="848544"/>
              <a:chOff x="1635617" y="5959379"/>
              <a:chExt cx="2596975" cy="848544"/>
            </a:xfrm>
          </p:grpSpPr>
          <p:sp>
            <p:nvSpPr>
              <p:cNvPr id="46" name="角丸四角形吹き出し 45">
                <a:extLst>
                  <a:ext uri="{FF2B5EF4-FFF2-40B4-BE49-F238E27FC236}">
                    <a16:creationId xmlns:a16="http://schemas.microsoft.com/office/drawing/2014/main" id="{5B8E5C5B-B281-D145-9D04-37D7E7A61F0A}"/>
                  </a:ext>
                </a:extLst>
              </p:cNvPr>
              <p:cNvSpPr/>
              <p:nvPr/>
            </p:nvSpPr>
            <p:spPr>
              <a:xfrm>
                <a:off x="1635617" y="5959379"/>
                <a:ext cx="2596975" cy="848544"/>
              </a:xfrm>
              <a:prstGeom prst="wedgeRoundRectCallout">
                <a:avLst>
                  <a:gd name="adj1" fmla="val 2948"/>
                  <a:gd name="adj2" fmla="val -19827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82DA942-49AB-DB44-B582-A1F37AFAE741}"/>
                  </a:ext>
                </a:extLst>
              </p:cNvPr>
              <p:cNvSpPr txBox="1"/>
              <p:nvPr/>
            </p:nvSpPr>
            <p:spPr>
              <a:xfrm>
                <a:off x="1708319" y="5980977"/>
                <a:ext cx="1485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みみ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9255057-AAD6-6347-9FD0-BDED9DE249D6}"/>
                </a:ext>
              </a:extLst>
            </p:cNvPr>
            <p:cNvSpPr txBox="1"/>
            <p:nvPr/>
          </p:nvSpPr>
          <p:spPr>
            <a:xfrm>
              <a:off x="2666196" y="5523774"/>
              <a:ext cx="20740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みのよこでパー）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27737" y="2176125"/>
            <a:ext cx="2667606" cy="848544"/>
            <a:chOff x="3527737" y="2176125"/>
            <a:chExt cx="2667606" cy="848544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31FE580-23BB-7E49-9E65-7D83DEEC1306}"/>
                </a:ext>
              </a:extLst>
            </p:cNvPr>
            <p:cNvGrpSpPr/>
            <p:nvPr/>
          </p:nvGrpSpPr>
          <p:grpSpPr>
            <a:xfrm>
              <a:off x="3527737" y="2176125"/>
              <a:ext cx="2603679" cy="848544"/>
              <a:chOff x="3527737" y="2604300"/>
              <a:chExt cx="2603679" cy="848544"/>
            </a:xfrm>
          </p:grpSpPr>
          <p:sp>
            <p:nvSpPr>
              <p:cNvPr id="43" name="角丸四角形吹き出し 42">
                <a:extLst>
                  <a:ext uri="{FF2B5EF4-FFF2-40B4-BE49-F238E27FC236}">
                    <a16:creationId xmlns:a16="http://schemas.microsoft.com/office/drawing/2014/main" id="{EC6F5CF1-8224-674F-B47B-A116DC14A1BA}"/>
                  </a:ext>
                </a:extLst>
              </p:cNvPr>
              <p:cNvSpPr/>
              <p:nvPr/>
            </p:nvSpPr>
            <p:spPr>
              <a:xfrm>
                <a:off x="3527737" y="2604300"/>
                <a:ext cx="2603679" cy="848544"/>
              </a:xfrm>
              <a:prstGeom prst="wedgeRoundRectCallout">
                <a:avLst>
                  <a:gd name="adj1" fmla="val 13080"/>
                  <a:gd name="adj2" fmla="val 153847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07F0550-A53E-3E45-8133-C277541C856C}"/>
                  </a:ext>
                </a:extLst>
              </p:cNvPr>
              <p:cNvSpPr txBox="1"/>
              <p:nvPr/>
            </p:nvSpPr>
            <p:spPr>
              <a:xfrm>
                <a:off x="3633851" y="2694587"/>
                <a:ext cx="12155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</a:p>
            </p:txBody>
          </p: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E8A6140-9DE9-A944-9D1C-EA9759D7BAEB}"/>
                </a:ext>
              </a:extLst>
            </p:cNvPr>
            <p:cNvSpPr txBox="1"/>
            <p:nvPr/>
          </p:nvSpPr>
          <p:spPr>
            <a:xfrm>
              <a:off x="4676320" y="2266412"/>
              <a:ext cx="151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おへそ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976570" y="5499612"/>
            <a:ext cx="4068640" cy="1006526"/>
            <a:chOff x="4976570" y="5499612"/>
            <a:chExt cx="4068640" cy="1006526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2B8DA2B2-38F1-F44B-BC4E-735938B049CC}"/>
                </a:ext>
              </a:extLst>
            </p:cNvPr>
            <p:cNvGrpSpPr/>
            <p:nvPr/>
          </p:nvGrpSpPr>
          <p:grpSpPr>
            <a:xfrm>
              <a:off x="4976570" y="5499612"/>
              <a:ext cx="3894868" cy="1006526"/>
              <a:chOff x="4972316" y="5956815"/>
              <a:chExt cx="3307726" cy="848544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BC9DC4-DFB8-AF4A-826B-747F96622CEA}"/>
                  </a:ext>
                </a:extLst>
              </p:cNvPr>
              <p:cNvSpPr txBox="1"/>
              <p:nvPr/>
            </p:nvSpPr>
            <p:spPr>
              <a:xfrm>
                <a:off x="5082999" y="5956815"/>
                <a:ext cx="2235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りょう</a:t>
                </a:r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6" name="角丸四角形吹き出し 35">
                <a:extLst>
                  <a:ext uri="{FF2B5EF4-FFF2-40B4-BE49-F238E27FC236}">
                    <a16:creationId xmlns:a16="http://schemas.microsoft.com/office/drawing/2014/main" id="{5D8F027D-B2B5-F344-BBCF-FCF64684F8BC}"/>
                  </a:ext>
                </a:extLst>
              </p:cNvPr>
              <p:cNvSpPr/>
              <p:nvPr/>
            </p:nvSpPr>
            <p:spPr>
              <a:xfrm>
                <a:off x="4972316" y="5956815"/>
                <a:ext cx="3307726" cy="848544"/>
              </a:xfrm>
              <a:prstGeom prst="wedgeRoundRectCallout">
                <a:avLst>
                  <a:gd name="adj1" fmla="val -17679"/>
                  <a:gd name="adj2" fmla="val -75334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6B51EAA-AD09-1D4E-B034-1091CAEC31EE}"/>
                </a:ext>
              </a:extLst>
            </p:cNvPr>
            <p:cNvSpPr txBox="1"/>
            <p:nvPr/>
          </p:nvSpPr>
          <p:spPr>
            <a:xfrm>
              <a:off x="5899638" y="5500603"/>
              <a:ext cx="31455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グイッ　　　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マットをおす）</a:t>
              </a:r>
            </a:p>
          </p:txBody>
        </p:sp>
      </p:grpSp>
      <p:sp>
        <p:nvSpPr>
          <p:cNvPr id="53" name="スライド番号プレースホルダー 2">
            <a:extLst>
              <a:ext uri="{FF2B5EF4-FFF2-40B4-BE49-F238E27FC236}">
                <a16:creationId xmlns:a16="http://schemas.microsoft.com/office/drawing/2014/main" id="{17490FF7-C4D4-2F42-95EF-9D0BD566380C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04" y="1963496"/>
            <a:ext cx="9161304" cy="362995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32842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837127" y="2123327"/>
            <a:ext cx="141668" cy="3470119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911248" y="48186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048668" y="2039911"/>
            <a:ext cx="1113782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442542" y="4882723"/>
            <a:ext cx="719908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939948" y="2123327"/>
            <a:ext cx="1113782" cy="470498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018928" y="5006840"/>
            <a:ext cx="1113782" cy="470498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63708" y="5709430"/>
            <a:ext cx="4767454" cy="915946"/>
            <a:chOff x="263708" y="5709430"/>
            <a:chExt cx="4767454" cy="91594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79427CF-62C7-D744-8C0D-86057088D640}"/>
                </a:ext>
              </a:extLst>
            </p:cNvPr>
            <p:cNvGrpSpPr/>
            <p:nvPr/>
          </p:nvGrpSpPr>
          <p:grpSpPr>
            <a:xfrm>
              <a:off x="263708" y="5709430"/>
              <a:ext cx="4647042" cy="915946"/>
              <a:chOff x="263708" y="5904300"/>
              <a:chExt cx="4647042" cy="915946"/>
            </a:xfrm>
          </p:grpSpPr>
          <p:sp>
            <p:nvSpPr>
              <p:cNvPr id="19" name="角丸四角形吹き出し 18"/>
              <p:cNvSpPr/>
              <p:nvPr/>
            </p:nvSpPr>
            <p:spPr>
              <a:xfrm>
                <a:off x="263708" y="5904300"/>
                <a:ext cx="4647042" cy="915946"/>
              </a:xfrm>
              <a:prstGeom prst="wedgeRoundRectCallout">
                <a:avLst>
                  <a:gd name="adj1" fmla="val -32777"/>
                  <a:gd name="adj2" fmla="val -7183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368155" y="6021253"/>
                <a:ext cx="27347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ぼうのように</a:t>
                </a:r>
                <a:endPara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C7CBF13-C391-DB42-98E6-46A9ED91B06B}"/>
                </a:ext>
              </a:extLst>
            </p:cNvPr>
            <p:cNvSpPr txBox="1"/>
            <p:nvPr/>
          </p:nvSpPr>
          <p:spPr>
            <a:xfrm>
              <a:off x="2973593" y="5810333"/>
              <a:ext cx="2057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まっすぐ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266564" y="847786"/>
            <a:ext cx="3752419" cy="916268"/>
            <a:chOff x="5266564" y="847786"/>
            <a:chExt cx="3752419" cy="91626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18F3906-A62F-554A-9905-22A02986854C}"/>
                </a:ext>
              </a:extLst>
            </p:cNvPr>
            <p:cNvGrpSpPr/>
            <p:nvPr/>
          </p:nvGrpSpPr>
          <p:grpSpPr>
            <a:xfrm>
              <a:off x="5266564" y="847786"/>
              <a:ext cx="3752419" cy="915946"/>
              <a:chOff x="5266564" y="1042656"/>
              <a:chExt cx="3752419" cy="915946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5266564" y="1042656"/>
                <a:ext cx="3752419" cy="915946"/>
              </a:xfrm>
              <a:prstGeom prst="wedgeRoundRectCallout">
                <a:avLst>
                  <a:gd name="adj1" fmla="val -35989"/>
                  <a:gd name="adj2" fmla="val 77210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66564" y="1151655"/>
                <a:ext cx="2384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ゆび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さきは、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BE8302D-DE8D-2048-8CE5-A37CD7079ADB}"/>
                </a:ext>
              </a:extLst>
            </p:cNvPr>
            <p:cNvSpPr txBox="1"/>
            <p:nvPr/>
          </p:nvSpPr>
          <p:spPr>
            <a:xfrm>
              <a:off x="7564181" y="963835"/>
              <a:ext cx="14548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のばす）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253214" y="5705360"/>
            <a:ext cx="3695837" cy="915946"/>
            <a:chOff x="5253214" y="5705360"/>
            <a:chExt cx="3695837" cy="91594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1690E12-1140-B841-9B31-06C94CC2F4F2}"/>
                </a:ext>
              </a:extLst>
            </p:cNvPr>
            <p:cNvGrpSpPr/>
            <p:nvPr/>
          </p:nvGrpSpPr>
          <p:grpSpPr>
            <a:xfrm>
              <a:off x="5253214" y="5705360"/>
              <a:ext cx="3673126" cy="915946"/>
              <a:chOff x="5266564" y="5904300"/>
              <a:chExt cx="3752419" cy="915946"/>
            </a:xfrm>
          </p:grpSpPr>
          <p:sp>
            <p:nvSpPr>
              <p:cNvPr id="16" name="角丸四角形吹き出し 15"/>
              <p:cNvSpPr/>
              <p:nvPr/>
            </p:nvSpPr>
            <p:spPr>
              <a:xfrm>
                <a:off x="5266564" y="5904300"/>
                <a:ext cx="3752419" cy="915946"/>
              </a:xfrm>
              <a:prstGeom prst="wedgeRoundRectCallout">
                <a:avLst>
                  <a:gd name="adj1" fmla="val -30731"/>
                  <a:gd name="adj2" fmla="val -63651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301287" y="6025324"/>
                <a:ext cx="2426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つまさきも、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D70E1BF-F971-FF4D-BC27-90F05EE76D91}"/>
                </a:ext>
              </a:extLst>
            </p:cNvPr>
            <p:cNvSpPr txBox="1"/>
            <p:nvPr/>
          </p:nvSpPr>
          <p:spPr>
            <a:xfrm>
              <a:off x="7513398" y="5821087"/>
              <a:ext cx="143565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（のばす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743298-3640-FC44-9E36-0855DB239520}"/>
              </a:ext>
            </a:extLst>
          </p:cNvPr>
          <p:cNvSpPr txBox="1"/>
          <p:nvPr/>
        </p:nvSpPr>
        <p:spPr>
          <a:xfrm>
            <a:off x="-21946" y="-114006"/>
            <a:ext cx="81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「まるたころがり」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3" name="スライド番号プレースホルダー 2">
            <a:extLst>
              <a:ext uri="{FF2B5EF4-FFF2-40B4-BE49-F238E27FC236}">
                <a16:creationId xmlns:a16="http://schemas.microsoft.com/office/drawing/2014/main" id="{A15BED2A-0571-6A4C-868F-F90883FBBE72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11918" y="847786"/>
            <a:ext cx="3698373" cy="4583587"/>
            <a:chOff x="1411918" y="847786"/>
            <a:chExt cx="3698373" cy="458358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1661297" y="4908153"/>
              <a:ext cx="16154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ゆかに</a:t>
              </a:r>
              <a:endParaRPr kumimoji="1" lang="en-US" altLang="ja-JP" sz="1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つかないように</a:t>
              </a:r>
              <a:endParaRPr kumimoji="1" lang="en-US" altLang="ja-JP" sz="8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1411918" y="847786"/>
              <a:ext cx="3698373" cy="1371250"/>
              <a:chOff x="1411918" y="847786"/>
              <a:chExt cx="3698373" cy="1371250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3AD5A53F-E2BB-8C4A-8DB8-CF8B8B377C4C}"/>
                  </a:ext>
                </a:extLst>
              </p:cNvPr>
              <p:cNvGrpSpPr/>
              <p:nvPr/>
            </p:nvGrpSpPr>
            <p:grpSpPr>
              <a:xfrm>
                <a:off x="2558201" y="1556074"/>
                <a:ext cx="2552090" cy="481925"/>
                <a:chOff x="2558201" y="1556074"/>
                <a:chExt cx="2552090" cy="481925"/>
              </a:xfrm>
            </p:grpSpPr>
            <p:sp>
              <p:nvSpPr>
                <p:cNvPr id="36" name="角丸四角形吹き出し 35">
                  <a:extLst>
                    <a:ext uri="{FF2B5EF4-FFF2-40B4-BE49-F238E27FC236}">
                      <a16:creationId xmlns:a16="http://schemas.microsoft.com/office/drawing/2014/main" id="{1819D15E-9F74-484D-AE61-29A425FB276F}"/>
                    </a:ext>
                  </a:extLst>
                </p:cNvPr>
                <p:cNvSpPr/>
                <p:nvPr/>
              </p:nvSpPr>
              <p:spPr>
                <a:xfrm>
                  <a:off x="2558201" y="1556074"/>
                  <a:ext cx="2057344" cy="481925"/>
                </a:xfrm>
                <a:prstGeom prst="wedgeRoundRectCallout">
                  <a:avLst>
                    <a:gd name="adj1" fmla="val -53615"/>
                    <a:gd name="adj2" fmla="val -105267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rgbClr val="FF8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624897" y="1648814"/>
                  <a:ext cx="248539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rgbClr val="FF00FF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ゆかにつかないように</a:t>
                  </a:r>
                  <a:endParaRPr kumimoji="1" lang="en-US" altLang="ja-JP" sz="8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32" name="図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11918" y="847786"/>
                <a:ext cx="990010" cy="13712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692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9" y="2076233"/>
            <a:ext cx="8646072" cy="3838714"/>
          </a:xfrm>
          <a:prstGeom prst="rect">
            <a:avLst/>
          </a:prstGeom>
        </p:spPr>
      </p:pic>
      <p:sp>
        <p:nvSpPr>
          <p:cNvPr id="26" name="円/楕円 25"/>
          <p:cNvSpPr/>
          <p:nvPr/>
        </p:nvSpPr>
        <p:spPr>
          <a:xfrm>
            <a:off x="1358012" y="3530546"/>
            <a:ext cx="961685" cy="1055829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012288" y="3468918"/>
            <a:ext cx="1047614" cy="1053344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41220" y="5854722"/>
            <a:ext cx="2936970" cy="848544"/>
            <a:chOff x="341220" y="5854722"/>
            <a:chExt cx="2936970" cy="84854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2403289-1B19-FC43-B318-8EAC1A8F364D}"/>
                </a:ext>
              </a:extLst>
            </p:cNvPr>
            <p:cNvGrpSpPr/>
            <p:nvPr/>
          </p:nvGrpSpPr>
          <p:grpSpPr>
            <a:xfrm>
              <a:off x="341220" y="5854722"/>
              <a:ext cx="2822394" cy="848544"/>
              <a:chOff x="341220" y="5854722"/>
              <a:chExt cx="3004146" cy="848544"/>
            </a:xfrm>
          </p:grpSpPr>
          <p:sp>
            <p:nvSpPr>
              <p:cNvPr id="27" name="角丸四角形吹き出し 26"/>
              <p:cNvSpPr/>
              <p:nvPr/>
            </p:nvSpPr>
            <p:spPr>
              <a:xfrm>
                <a:off x="341220" y="5854722"/>
                <a:ext cx="3004146" cy="848544"/>
              </a:xfrm>
              <a:prstGeom prst="wedgeRoundRectCallout">
                <a:avLst>
                  <a:gd name="adj1" fmla="val 11090"/>
                  <a:gd name="adj2" fmla="val -192202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341221" y="5907733"/>
                <a:ext cx="1811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あしを　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9010452-20D5-3641-BB44-4994FB1D0795}"/>
                </a:ext>
              </a:extLst>
            </p:cNvPr>
            <p:cNvSpPr txBox="1"/>
            <p:nvPr/>
          </p:nvSpPr>
          <p:spPr>
            <a:xfrm>
              <a:off x="1741491" y="5903047"/>
              <a:ext cx="153669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ギュッ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（もつ）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528713" y="5521044"/>
            <a:ext cx="3532512" cy="1092606"/>
            <a:chOff x="4528713" y="5521044"/>
            <a:chExt cx="3532512" cy="109260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D1BA616-1EBB-CE46-B7D8-7D31BA2421C2}"/>
                </a:ext>
              </a:extLst>
            </p:cNvPr>
            <p:cNvGrpSpPr/>
            <p:nvPr/>
          </p:nvGrpSpPr>
          <p:grpSpPr>
            <a:xfrm>
              <a:off x="4528713" y="5521044"/>
              <a:ext cx="3267704" cy="1092606"/>
              <a:chOff x="4528712" y="5521044"/>
              <a:chExt cx="3406881" cy="1092606"/>
            </a:xfrm>
          </p:grpSpPr>
          <p:sp>
            <p:nvSpPr>
              <p:cNvPr id="28" name="角丸四角形吹き出し 27"/>
              <p:cNvSpPr/>
              <p:nvPr/>
            </p:nvSpPr>
            <p:spPr>
              <a:xfrm>
                <a:off x="4556689" y="5521044"/>
                <a:ext cx="3378904" cy="1092606"/>
              </a:xfrm>
              <a:prstGeom prst="wedgeRoundRectCallout">
                <a:avLst>
                  <a:gd name="adj1" fmla="val -29849"/>
                  <a:gd name="adj2" fmla="val -10549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528712" y="5581817"/>
                <a:ext cx="228199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（あしを　もったまま）</a:t>
                </a:r>
                <a:endPara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よこ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　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6C6C25A-C692-D248-AA70-42B9BD0BA830}"/>
                </a:ext>
              </a:extLst>
            </p:cNvPr>
            <p:cNvSpPr txBox="1"/>
            <p:nvPr/>
          </p:nvSpPr>
          <p:spPr>
            <a:xfrm>
              <a:off x="5966621" y="5800010"/>
              <a:ext cx="209460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ごろ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kumimoji="1" lang="ja-JP" altLang="en-US" sz="32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ん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ころがる）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334259" y="935813"/>
            <a:ext cx="2694080" cy="1088821"/>
            <a:chOff x="6334259" y="935813"/>
            <a:chExt cx="2694080" cy="108882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BC04774-1EA0-5F4D-8615-17ACB0527E63}"/>
                </a:ext>
              </a:extLst>
            </p:cNvPr>
            <p:cNvGrpSpPr/>
            <p:nvPr/>
          </p:nvGrpSpPr>
          <p:grpSpPr>
            <a:xfrm>
              <a:off x="6334259" y="935813"/>
              <a:ext cx="2683570" cy="1088821"/>
              <a:chOff x="6334259" y="935813"/>
              <a:chExt cx="2683570" cy="1088821"/>
            </a:xfrm>
          </p:grpSpPr>
          <p:sp>
            <p:nvSpPr>
              <p:cNvPr id="24" name="テキスト ボックス 23"/>
              <p:cNvSpPr txBox="1"/>
              <p:nvPr/>
            </p:nvSpPr>
            <p:spPr>
              <a:xfrm>
                <a:off x="6506750" y="935813"/>
                <a:ext cx="2511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いきおいで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5" name="角丸四角形吹き出し 24"/>
              <p:cNvSpPr/>
              <p:nvPr/>
            </p:nvSpPr>
            <p:spPr>
              <a:xfrm>
                <a:off x="6334259" y="948272"/>
                <a:ext cx="2614411" cy="1076362"/>
              </a:xfrm>
              <a:prstGeom prst="wedgeRoundRectCallout">
                <a:avLst>
                  <a:gd name="adj1" fmla="val -37473"/>
                  <a:gd name="adj2" fmla="val 86665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87CCD1B-352B-564E-B732-15A672D02EA7}"/>
                </a:ext>
              </a:extLst>
            </p:cNvPr>
            <p:cNvSpPr txBox="1"/>
            <p:nvPr/>
          </p:nvSpPr>
          <p:spPr>
            <a:xfrm>
              <a:off x="6517260" y="1386989"/>
              <a:ext cx="2511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おきあがる</a:t>
              </a:r>
              <a:endPara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EC7B18-E40D-CB42-A9A8-16752CA3F00A}"/>
              </a:ext>
            </a:extLst>
          </p:cNvPr>
          <p:cNvSpPr txBox="1"/>
          <p:nvPr/>
        </p:nvSpPr>
        <p:spPr>
          <a:xfrm>
            <a:off x="-20400" y="-100428"/>
            <a:ext cx="804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「だるまころがり」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3" name="スライド番号プレースホルダー 2">
            <a:extLst>
              <a:ext uri="{FF2B5EF4-FFF2-40B4-BE49-F238E27FC236}">
                <a16:creationId xmlns:a16="http://schemas.microsoft.com/office/drawing/2014/main" id="{CA4B7699-937B-A64B-9E9F-BC8B8F1C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5082" y="923332"/>
            <a:ext cx="1987772" cy="2029653"/>
            <a:chOff x="55082" y="923332"/>
            <a:chExt cx="1987772" cy="2029653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6AE9546-DD81-5745-99CB-6728BCD8EDAE}"/>
                </a:ext>
              </a:extLst>
            </p:cNvPr>
            <p:cNvGrpSpPr/>
            <p:nvPr/>
          </p:nvGrpSpPr>
          <p:grpSpPr>
            <a:xfrm>
              <a:off x="55082" y="2368209"/>
              <a:ext cx="1987772" cy="584776"/>
              <a:chOff x="164660" y="2832134"/>
              <a:chExt cx="1987772" cy="584776"/>
            </a:xfrm>
          </p:grpSpPr>
          <p:sp>
            <p:nvSpPr>
              <p:cNvPr id="36" name="角丸四角形吹き出し 35">
                <a:extLst>
                  <a:ext uri="{FF2B5EF4-FFF2-40B4-BE49-F238E27FC236}">
                    <a16:creationId xmlns:a16="http://schemas.microsoft.com/office/drawing/2014/main" id="{3D1C5475-B8E6-7A46-B309-06788A7DE8B1}"/>
                  </a:ext>
                </a:extLst>
              </p:cNvPr>
              <p:cNvSpPr/>
              <p:nvPr/>
            </p:nvSpPr>
            <p:spPr>
              <a:xfrm>
                <a:off x="168718" y="2832134"/>
                <a:ext cx="1887851" cy="584776"/>
              </a:xfrm>
              <a:prstGeom prst="wedgeRoundRectCallout">
                <a:avLst>
                  <a:gd name="adj1" fmla="val -389"/>
                  <a:gd name="adj2" fmla="val -105267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rgbClr val="FF8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64660" y="2910930"/>
                <a:ext cx="19877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あしのうらを　あわせて、　</a:t>
                </a:r>
                <a:endParaRPr kumimoji="1" lang="en-US" altLang="ja-JP" sz="12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りょう</a:t>
                </a:r>
                <a:r>
                  <a:rPr kumimoji="1" lang="ja-JP" altLang="en-US" sz="1200" b="1" dirty="0" err="1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</a:t>
                </a:r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　もつ</a:t>
                </a:r>
                <a:endParaRPr kumimoji="1" lang="en-US" altLang="ja-JP" sz="7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2638" y="923332"/>
              <a:ext cx="964353" cy="137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6B9FC2F6-BED2-F64F-97D3-8D8F112E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34" y="1729909"/>
            <a:ext cx="3568038" cy="506836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812146" y="1705598"/>
            <a:ext cx="1228115" cy="108677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110425">
            <a:off x="4405201" y="4881640"/>
            <a:ext cx="607982" cy="69613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62134">
            <a:off x="5151216" y="4716926"/>
            <a:ext cx="873082" cy="86834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6019" y="2783695"/>
            <a:ext cx="3034510" cy="796123"/>
            <a:chOff x="176019" y="2783695"/>
            <a:chExt cx="3034510" cy="79612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DDDBFAF-4407-2241-AF62-B6C3800BCBE4}"/>
                </a:ext>
              </a:extLst>
            </p:cNvPr>
            <p:cNvGrpSpPr/>
            <p:nvPr/>
          </p:nvGrpSpPr>
          <p:grpSpPr>
            <a:xfrm>
              <a:off x="176019" y="2783695"/>
              <a:ext cx="2987308" cy="796123"/>
              <a:chOff x="176019" y="2828665"/>
              <a:chExt cx="2987308" cy="796123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176019" y="2828665"/>
                <a:ext cx="2987308" cy="796123"/>
              </a:xfrm>
              <a:prstGeom prst="wedgeRoundRectCallout">
                <a:avLst>
                  <a:gd name="adj1" fmla="val 81193"/>
                  <a:gd name="adj2" fmla="val 216186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19081" y="2913847"/>
                <a:ext cx="15227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わきは、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6452F77-E231-4C45-9147-AB92D0698CD3}"/>
                </a:ext>
              </a:extLst>
            </p:cNvPr>
            <p:cNvSpPr txBox="1"/>
            <p:nvPr/>
          </p:nvSpPr>
          <p:spPr>
            <a:xfrm>
              <a:off x="1687775" y="2868877"/>
              <a:ext cx="1522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しめる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153535" y="1207132"/>
            <a:ext cx="3958672" cy="908654"/>
            <a:chOff x="5153535" y="1207132"/>
            <a:chExt cx="3958672" cy="908654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CE22ECD-79F0-E44F-8519-DC6EEB606138}"/>
                </a:ext>
              </a:extLst>
            </p:cNvPr>
            <p:cNvGrpSpPr/>
            <p:nvPr/>
          </p:nvGrpSpPr>
          <p:grpSpPr>
            <a:xfrm>
              <a:off x="5153535" y="1207132"/>
              <a:ext cx="3932308" cy="908654"/>
              <a:chOff x="5153535" y="1252102"/>
              <a:chExt cx="3932308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5285678" y="1252102"/>
                <a:ext cx="3800165" cy="908654"/>
              </a:xfrm>
              <a:prstGeom prst="wedgeRoundRectCallout">
                <a:avLst>
                  <a:gd name="adj1" fmla="val -56235"/>
                  <a:gd name="adj2" fmla="val 3005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153535" y="1296137"/>
                <a:ext cx="25101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つまさき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FDEF70C-A7AD-624F-A345-1E8F4AF56B83}"/>
                </a:ext>
              </a:extLst>
            </p:cNvPr>
            <p:cNvSpPr txBox="1"/>
            <p:nvPr/>
          </p:nvSpPr>
          <p:spPr>
            <a:xfrm>
              <a:off x="6403317" y="1279666"/>
              <a:ext cx="270889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そらにつきさすように）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70545" y="3358135"/>
            <a:ext cx="3783557" cy="928756"/>
            <a:chOff x="5470545" y="3358135"/>
            <a:chExt cx="3783557" cy="92875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CC7BEE5-78F4-554B-BD54-AEB4615FB71A}"/>
                </a:ext>
              </a:extLst>
            </p:cNvPr>
            <p:cNvGrpSpPr/>
            <p:nvPr/>
          </p:nvGrpSpPr>
          <p:grpSpPr>
            <a:xfrm>
              <a:off x="5470545" y="3358135"/>
              <a:ext cx="3578850" cy="928756"/>
              <a:chOff x="5817547" y="3403105"/>
              <a:chExt cx="3231847" cy="928756"/>
            </a:xfrm>
          </p:grpSpPr>
          <p:sp>
            <p:nvSpPr>
              <p:cNvPr id="24" name="角丸四角形吹き出し 23"/>
              <p:cNvSpPr/>
              <p:nvPr/>
            </p:nvSpPr>
            <p:spPr>
              <a:xfrm>
                <a:off x="5817547" y="3403105"/>
                <a:ext cx="3231847" cy="928756"/>
              </a:xfrm>
              <a:prstGeom prst="wedgeRoundRectCallout">
                <a:avLst>
                  <a:gd name="adj1" fmla="val -43922"/>
                  <a:gd name="adj2" fmla="val 102454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880059" y="3488638"/>
                <a:ext cx="1692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ひじを、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8C63D1C-BFBB-7344-A251-6AB38775747C}"/>
                </a:ext>
              </a:extLst>
            </p:cNvPr>
            <p:cNvSpPr txBox="1"/>
            <p:nvPr/>
          </p:nvSpPr>
          <p:spPr>
            <a:xfrm>
              <a:off x="5820508" y="3442396"/>
              <a:ext cx="343359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  </a:t>
              </a:r>
              <a:r>
                <a:rPr kumimoji="1" lang="ja-JP" altLang="en-US" sz="3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なかがわから、こしをささえる）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C3BB0B-C724-6543-8409-C9BB4A1499F2}"/>
              </a:ext>
            </a:extLst>
          </p:cNvPr>
          <p:cNvSpPr txBox="1"/>
          <p:nvPr/>
        </p:nvSpPr>
        <p:spPr>
          <a:xfrm>
            <a:off x="-20399" y="-114942"/>
            <a:ext cx="81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「せしじとうりつ」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8" name="スライド番号プレースホルダー 2">
            <a:extLst>
              <a:ext uri="{FF2B5EF4-FFF2-40B4-BE49-F238E27FC236}">
                <a16:creationId xmlns:a16="http://schemas.microsoft.com/office/drawing/2014/main" id="{B358D338-0E30-B344-988D-57696F21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C4B05C2-3649-0F4F-BCB7-9EB8E407F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780" y="1206848"/>
            <a:ext cx="4323026" cy="516219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065575" y="3959034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945" y="3101891"/>
            <a:ext cx="1933333" cy="1714286"/>
          </a:xfrm>
          <a:prstGeom prst="rect">
            <a:avLst/>
          </a:prstGeom>
        </p:spPr>
      </p:pic>
      <p:sp>
        <p:nvSpPr>
          <p:cNvPr id="15" name="星 5 14"/>
          <p:cNvSpPr/>
          <p:nvPr/>
        </p:nvSpPr>
        <p:spPr>
          <a:xfrm rot="5744199">
            <a:off x="6142862" y="5414230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9504108">
            <a:off x="5748163" y="4544508"/>
            <a:ext cx="498236" cy="866767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7173" y="4990625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18" name="左右矢印 17"/>
          <p:cNvSpPr/>
          <p:nvPr/>
        </p:nvSpPr>
        <p:spPr>
          <a:xfrm>
            <a:off x="7263943" y="4879862"/>
            <a:ext cx="1408533" cy="121859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110425">
            <a:off x="4599745" y="4847595"/>
            <a:ext cx="1113782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79535" y="2868010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334413" y="5475840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52169" y="2480387"/>
            <a:ext cx="3669677" cy="1105035"/>
            <a:chOff x="152169" y="2480387"/>
            <a:chExt cx="3669677" cy="110503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97FF308-15FF-BB44-ABA8-8C8B7BD9180E}"/>
                </a:ext>
              </a:extLst>
            </p:cNvPr>
            <p:cNvGrpSpPr/>
            <p:nvPr/>
          </p:nvGrpSpPr>
          <p:grpSpPr>
            <a:xfrm>
              <a:off x="194772" y="2480387"/>
              <a:ext cx="3627074" cy="1105035"/>
              <a:chOff x="64146" y="2938889"/>
              <a:chExt cx="3627074" cy="1105035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64146" y="2951318"/>
                <a:ext cx="3312230" cy="1092606"/>
              </a:xfrm>
              <a:prstGeom prst="wedgeRoundRectCallout">
                <a:avLst>
                  <a:gd name="adj1" fmla="val 86923"/>
                  <a:gd name="adj2" fmla="val 155007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96762" y="2938889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8EEA35D-7875-7441-8D04-AB5FFA3A6C7B}"/>
                </a:ext>
              </a:extLst>
            </p:cNvPr>
            <p:cNvSpPr txBox="1"/>
            <p:nvPr/>
          </p:nvSpPr>
          <p:spPr>
            <a:xfrm>
              <a:off x="152169" y="3000647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0BC56D-7AA3-934F-8E21-12C79CF21D08}"/>
              </a:ext>
            </a:extLst>
          </p:cNvPr>
          <p:cNvSpPr txBox="1"/>
          <p:nvPr/>
        </p:nvSpPr>
        <p:spPr>
          <a:xfrm>
            <a:off x="-20405" y="-114942"/>
            <a:ext cx="876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「かえるのあしうち」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8" name="スライド番号プレースホルダー 2">
            <a:extLst>
              <a:ext uri="{FF2B5EF4-FFF2-40B4-BE49-F238E27FC236}">
                <a16:creationId xmlns:a16="http://schemas.microsoft.com/office/drawing/2014/main" id="{A0079663-851E-5240-A375-B7F0568F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995" y="64636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243099" y="5523852"/>
            <a:ext cx="3372343" cy="739121"/>
            <a:chOff x="1243099" y="5523852"/>
            <a:chExt cx="3372343" cy="73912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B70150C-9619-E74A-8D9B-9169133F54DB}"/>
                </a:ext>
              </a:extLst>
            </p:cNvPr>
            <p:cNvGrpSpPr/>
            <p:nvPr/>
          </p:nvGrpSpPr>
          <p:grpSpPr>
            <a:xfrm>
              <a:off x="1243099" y="5523852"/>
              <a:ext cx="2263903" cy="739121"/>
              <a:chOff x="1112473" y="5712534"/>
              <a:chExt cx="2263903" cy="739121"/>
            </a:xfrm>
          </p:grpSpPr>
          <p:sp>
            <p:nvSpPr>
              <p:cNvPr id="19" name="角丸四角形吹き出し 18"/>
              <p:cNvSpPr/>
              <p:nvPr/>
            </p:nvSpPr>
            <p:spPr>
              <a:xfrm>
                <a:off x="1112473" y="5712534"/>
                <a:ext cx="2263903" cy="739121"/>
              </a:xfrm>
              <a:prstGeom prst="wedgeRoundRectCallout">
                <a:avLst>
                  <a:gd name="adj1" fmla="val 106421"/>
                  <a:gd name="adj2" fmla="val 14174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206517" y="5789706"/>
                <a:ext cx="1124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05D5436-4929-1E47-9FE9-183E45B21261}"/>
                </a:ext>
              </a:extLst>
            </p:cNvPr>
            <p:cNvSpPr txBox="1"/>
            <p:nvPr/>
          </p:nvSpPr>
          <p:spPr>
            <a:xfrm>
              <a:off x="2398561" y="5615809"/>
              <a:ext cx="2216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812949" y="1606992"/>
            <a:ext cx="3216751" cy="908654"/>
            <a:chOff x="5812949" y="1606992"/>
            <a:chExt cx="3216751" cy="90865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5EF5937-6964-D242-8ECC-61F8D603303C}"/>
                </a:ext>
              </a:extLst>
            </p:cNvPr>
            <p:cNvGrpSpPr/>
            <p:nvPr/>
          </p:nvGrpSpPr>
          <p:grpSpPr>
            <a:xfrm>
              <a:off x="5812949" y="1606992"/>
              <a:ext cx="3216751" cy="908654"/>
              <a:chOff x="6045954" y="1795674"/>
              <a:chExt cx="2696786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6094985" y="1795674"/>
                <a:ext cx="2431874" cy="908654"/>
              </a:xfrm>
              <a:prstGeom prst="wedgeRoundRectCallout">
                <a:avLst>
                  <a:gd name="adj1" fmla="val -69769"/>
                  <a:gd name="adj2" fmla="val 195590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ACE422E-9E56-5945-8FE9-8CBD05B7E38F}"/>
                  </a:ext>
                </a:extLst>
              </p:cNvPr>
              <p:cNvSpPr txBox="1"/>
              <p:nvPr/>
            </p:nvSpPr>
            <p:spPr>
              <a:xfrm>
                <a:off x="6045954" y="1820407"/>
                <a:ext cx="269678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5960537" y="1645531"/>
              <a:ext cx="27870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03D3A944-D14B-D14B-95FC-9789B1BF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070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2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917" y="1017037"/>
            <a:ext cx="3082108" cy="5057815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4711412" y="4315228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940749" y="4599510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397" y="3178406"/>
            <a:ext cx="1933333" cy="1714286"/>
          </a:xfrm>
          <a:prstGeom prst="rect">
            <a:avLst/>
          </a:prstGeom>
        </p:spPr>
      </p:pic>
      <p:sp>
        <p:nvSpPr>
          <p:cNvPr id="25" name="星 5 24"/>
          <p:cNvSpPr/>
          <p:nvPr/>
        </p:nvSpPr>
        <p:spPr>
          <a:xfrm rot="7327192">
            <a:off x="5209292" y="5568728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20244436">
            <a:off x="5068712" y="4987366"/>
            <a:ext cx="498236" cy="772132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85984" y="5112893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27" name="左右矢印 26"/>
          <p:cNvSpPr/>
          <p:nvPr/>
        </p:nvSpPr>
        <p:spPr>
          <a:xfrm>
            <a:off x="7072395" y="4956377"/>
            <a:ext cx="1408533" cy="121859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46275" y="2965634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164073" y="5324038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31327" y="5202448"/>
            <a:ext cx="2315728" cy="739121"/>
            <a:chOff x="531327" y="5202448"/>
            <a:chExt cx="2315728" cy="73912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E65B3A1-93A7-B94F-BF4C-7C01A8C0CD86}"/>
                </a:ext>
              </a:extLst>
            </p:cNvPr>
            <p:cNvGrpSpPr/>
            <p:nvPr/>
          </p:nvGrpSpPr>
          <p:grpSpPr>
            <a:xfrm>
              <a:off x="531327" y="5202448"/>
              <a:ext cx="2263903" cy="739121"/>
              <a:chOff x="386187" y="5915784"/>
              <a:chExt cx="2263903" cy="739121"/>
            </a:xfrm>
          </p:grpSpPr>
          <p:sp>
            <p:nvSpPr>
              <p:cNvPr id="22" name="角丸四角形吹き出し 21"/>
              <p:cNvSpPr/>
              <p:nvPr/>
            </p:nvSpPr>
            <p:spPr>
              <a:xfrm>
                <a:off x="386187" y="5915784"/>
                <a:ext cx="2263903" cy="739121"/>
              </a:xfrm>
              <a:prstGeom prst="wedgeRoundRectCallout">
                <a:avLst>
                  <a:gd name="adj1" fmla="val 97888"/>
                  <a:gd name="adj2" fmla="val 2462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80232" y="5992956"/>
                <a:ext cx="1246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AA552D0-B1F7-B147-AF4B-BD34FC3FEEBE}"/>
                </a:ext>
              </a:extLst>
            </p:cNvPr>
            <p:cNvSpPr txBox="1"/>
            <p:nvPr/>
          </p:nvSpPr>
          <p:spPr>
            <a:xfrm>
              <a:off x="1691301" y="5266849"/>
              <a:ext cx="1155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35561" y="3412788"/>
            <a:ext cx="3646277" cy="1096634"/>
            <a:chOff x="235561" y="3412788"/>
            <a:chExt cx="3646277" cy="109663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F5D7882-F571-2F48-A82D-757F94298DA7}"/>
                </a:ext>
              </a:extLst>
            </p:cNvPr>
            <p:cNvGrpSpPr/>
            <p:nvPr/>
          </p:nvGrpSpPr>
          <p:grpSpPr>
            <a:xfrm>
              <a:off x="235561" y="3412788"/>
              <a:ext cx="3646277" cy="1092606"/>
              <a:chOff x="90421" y="4126124"/>
              <a:chExt cx="3646277" cy="1092606"/>
            </a:xfrm>
          </p:grpSpPr>
          <p:sp>
            <p:nvSpPr>
              <p:cNvPr id="17" name="角丸四角形吹き出し 16"/>
              <p:cNvSpPr/>
              <p:nvPr/>
            </p:nvSpPr>
            <p:spPr>
              <a:xfrm>
                <a:off x="90421" y="4126124"/>
                <a:ext cx="3425940" cy="1092606"/>
              </a:xfrm>
              <a:prstGeom prst="wedgeRoundRectCallout">
                <a:avLst>
                  <a:gd name="adj1" fmla="val 52059"/>
                  <a:gd name="adj2" fmla="val 8192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42240" y="4130575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0093B95-A193-E148-A6D1-D962BB0F9715}"/>
                </a:ext>
              </a:extLst>
            </p:cNvPr>
            <p:cNvSpPr txBox="1"/>
            <p:nvPr/>
          </p:nvSpPr>
          <p:spPr>
            <a:xfrm>
              <a:off x="262857" y="3924647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6F5442-2C2F-FD4F-8907-B350CA57B4EA}"/>
              </a:ext>
            </a:extLst>
          </p:cNvPr>
          <p:cNvSpPr txBox="1"/>
          <p:nvPr/>
        </p:nvSpPr>
        <p:spPr>
          <a:xfrm>
            <a:off x="-19068" y="-111926"/>
            <a:ext cx="986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「かべのぼりさかだち」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5" name="スライド番号プレースホルダー 2">
            <a:extLst>
              <a:ext uri="{FF2B5EF4-FFF2-40B4-BE49-F238E27FC236}">
                <a16:creationId xmlns:a16="http://schemas.microsoft.com/office/drawing/2014/main" id="{649B564C-F708-6041-881C-CBEAFBB6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923072" y="1732152"/>
            <a:ext cx="3397291" cy="908654"/>
            <a:chOff x="5923072" y="1732152"/>
            <a:chExt cx="3397291" cy="90865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BCFDAF0-1778-574E-A09B-5A1F1046DF26}"/>
                </a:ext>
              </a:extLst>
            </p:cNvPr>
            <p:cNvGrpSpPr/>
            <p:nvPr/>
          </p:nvGrpSpPr>
          <p:grpSpPr>
            <a:xfrm>
              <a:off x="5923072" y="1732152"/>
              <a:ext cx="2525973" cy="908654"/>
              <a:chOff x="7069295" y="2250927"/>
              <a:chExt cx="2525973" cy="908654"/>
            </a:xfrm>
          </p:grpSpPr>
          <p:sp>
            <p:nvSpPr>
              <p:cNvPr id="20" name="角丸四角形吹き出し 19"/>
              <p:cNvSpPr/>
              <p:nvPr/>
            </p:nvSpPr>
            <p:spPr>
              <a:xfrm>
                <a:off x="7069295" y="2250927"/>
                <a:ext cx="2525973" cy="908654"/>
              </a:xfrm>
              <a:prstGeom prst="wedgeRoundRectCallout">
                <a:avLst>
                  <a:gd name="adj1" fmla="val -75065"/>
                  <a:gd name="adj2" fmla="val 22818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160588" y="2278919"/>
                <a:ext cx="1449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FF40B1E-37D1-1048-B3ED-C629096D7753}"/>
                </a:ext>
              </a:extLst>
            </p:cNvPr>
            <p:cNvSpPr txBox="1"/>
            <p:nvPr/>
          </p:nvSpPr>
          <p:spPr>
            <a:xfrm>
              <a:off x="5930476" y="1775009"/>
              <a:ext cx="338988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03D3A944-D14B-D14B-95FC-9789B1BF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070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5" grpId="0" animBg="1"/>
      <p:bldP spid="24" grpId="0" animBg="1"/>
      <p:bldP spid="3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684</Words>
  <Application>Microsoft Office PowerPoint</Application>
  <PresentationFormat>画面に合わせる (4:3)</PresentationFormat>
  <Paragraphs>271</Paragraphs>
  <Slides>25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BIZ UDPゴシック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樅山 大祐</dc:creator>
  <cp:lastModifiedBy>渡辺 泰生</cp:lastModifiedBy>
  <cp:revision>184</cp:revision>
  <cp:lastPrinted>2020-09-08T05:39:08Z</cp:lastPrinted>
  <dcterms:modified xsi:type="dcterms:W3CDTF">2021-01-21T23:00:14Z</dcterms:modified>
</cp:coreProperties>
</file>