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18" r:id="rId2"/>
    <p:sldId id="405" r:id="rId3"/>
    <p:sldId id="355" r:id="rId4"/>
    <p:sldId id="406" r:id="rId5"/>
    <p:sldId id="358" r:id="rId6"/>
    <p:sldId id="407" r:id="rId7"/>
    <p:sldId id="361" r:id="rId8"/>
    <p:sldId id="285" r:id="rId9"/>
    <p:sldId id="409" r:id="rId10"/>
    <p:sldId id="410" r:id="rId11"/>
    <p:sldId id="411" r:id="rId12"/>
    <p:sldId id="412" r:id="rId13"/>
    <p:sldId id="420" r:id="rId14"/>
  </p:sldIdLst>
  <p:sldSz cx="9144000" cy="6858000" type="screen4x3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5348"/>
          </a:xfrm>
          <a:prstGeom prst="rect">
            <a:avLst/>
          </a:prstGeom>
        </p:spPr>
        <p:txBody>
          <a:bodyPr vert="horz" lIns="90684" tIns="45342" rIns="90684" bIns="4534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348"/>
          </a:xfrm>
          <a:prstGeom prst="rect">
            <a:avLst/>
          </a:prstGeom>
        </p:spPr>
        <p:txBody>
          <a:bodyPr vert="horz" lIns="90684" tIns="45342" rIns="90684" bIns="45342" rtlCol="0"/>
          <a:lstStyle>
            <a:lvl1pPr algn="r">
              <a:defRPr sz="1100"/>
            </a:lvl1pPr>
          </a:lstStyle>
          <a:p>
            <a:fld id="{5FBD121F-19E0-4D63-8EE5-CB4DDC548DEF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1233488"/>
            <a:ext cx="4443413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4" tIns="45342" rIns="90684" bIns="453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20"/>
            <a:ext cx="5388610" cy="3887361"/>
          </a:xfrm>
          <a:prstGeom prst="rect">
            <a:avLst/>
          </a:prstGeom>
        </p:spPr>
        <p:txBody>
          <a:bodyPr vert="horz" lIns="90684" tIns="45342" rIns="90684" bIns="4534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18830" cy="495347"/>
          </a:xfrm>
          <a:prstGeom prst="rect">
            <a:avLst/>
          </a:prstGeom>
        </p:spPr>
        <p:txBody>
          <a:bodyPr vert="horz" lIns="90684" tIns="45342" rIns="90684" bIns="4534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7318"/>
            <a:ext cx="2918830" cy="495347"/>
          </a:xfrm>
          <a:prstGeom prst="rect">
            <a:avLst/>
          </a:prstGeom>
        </p:spPr>
        <p:txBody>
          <a:bodyPr vert="horz" lIns="90684" tIns="45342" rIns="90684" bIns="45342" rtlCol="0" anchor="b"/>
          <a:lstStyle>
            <a:lvl1pPr algn="r">
              <a:defRPr sz="11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69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6175" y="1233488"/>
            <a:ext cx="4443413" cy="3333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1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19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21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00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35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93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AGL6rPrAY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a25g2Fkrd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tqGhya1cs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9dEjX2L8-j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Id_apnMYkY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_v7hmuO6Px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x2kH5vF9gO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0lZmrzysb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8377" y="2541645"/>
            <a:ext cx="9026434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なわとび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1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2834" y="3"/>
            <a:ext cx="8622305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000" dirty="0">
                <a:latin typeface="+mn-ea"/>
                <a:ea typeface="+mn-ea"/>
              </a:rPr>
              <a:t>B</a:t>
            </a:r>
            <a:r>
              <a:rPr lang="ja-JP" altLang="en-US" sz="4000" dirty="0" smtClean="0">
                <a:latin typeface="+mn-ea"/>
                <a:ea typeface="+mn-ea"/>
              </a:rPr>
              <a:t>　</a:t>
            </a:r>
            <a:r>
              <a:rPr lang="ja-JP" altLang="en-US" sz="3600" dirty="0" smtClean="0">
                <a:latin typeface="+mn-ea"/>
                <a:ea typeface="+mn-ea"/>
              </a:rPr>
              <a:t>縄跳びダンス＋ゴム跳び</a:t>
            </a:r>
            <a:r>
              <a:rPr lang="en-US" altLang="ja-JP" sz="3600" dirty="0" smtClean="0">
                <a:latin typeface="+mn-ea"/>
                <a:ea typeface="+mn-ea"/>
              </a:rPr>
              <a:t>(</a:t>
            </a:r>
            <a:r>
              <a:rPr lang="ja-JP" altLang="en-US" sz="3600" dirty="0" smtClean="0">
                <a:latin typeface="+mn-ea"/>
                <a:ea typeface="+mn-ea"/>
              </a:rPr>
              <a:t>１本ずつ）</a:t>
            </a:r>
            <a:endParaRPr lang="en-US" altLang="ja-JP" sz="3600" dirty="0" smtClean="0">
              <a:latin typeface="+mn-ea"/>
              <a:ea typeface="+mn-ea"/>
            </a:endParaRPr>
          </a:p>
        </p:txBody>
      </p:sp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968"/>
            <a:ext cx="9144000" cy="571500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22834" y="924363"/>
            <a:ext cx="2722055" cy="508045"/>
            <a:chOff x="5643154" y="1972129"/>
            <a:chExt cx="2859302" cy="508045"/>
          </a:xfrm>
        </p:grpSpPr>
        <p:sp>
          <p:nvSpPr>
            <p:cNvPr id="7" name="角丸四角形 6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7685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2834" y="3"/>
            <a:ext cx="8622305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000" dirty="0">
                <a:latin typeface="+mn-ea"/>
                <a:ea typeface="+mn-ea"/>
              </a:rPr>
              <a:t>C</a:t>
            </a:r>
            <a:r>
              <a:rPr lang="ja-JP" altLang="en-US" sz="4000" dirty="0" smtClean="0">
                <a:latin typeface="+mn-ea"/>
                <a:ea typeface="+mn-ea"/>
              </a:rPr>
              <a:t>　</a:t>
            </a:r>
            <a:r>
              <a:rPr lang="ja-JP" altLang="en-US" sz="3600" dirty="0" smtClean="0">
                <a:latin typeface="+mn-ea"/>
                <a:ea typeface="+mn-ea"/>
              </a:rPr>
              <a:t>縄跳びダンス＋ゴム跳び</a:t>
            </a:r>
            <a:r>
              <a:rPr lang="en-US" altLang="ja-JP" sz="3600" dirty="0" smtClean="0">
                <a:latin typeface="+mn-ea"/>
                <a:ea typeface="+mn-ea"/>
              </a:rPr>
              <a:t>(</a:t>
            </a:r>
            <a:r>
              <a:rPr lang="ja-JP" altLang="en-US" sz="3600" dirty="0" smtClean="0">
                <a:latin typeface="+mn-ea"/>
                <a:ea typeface="+mn-ea"/>
              </a:rPr>
              <a:t>２本）</a:t>
            </a:r>
            <a:endParaRPr lang="en-US" altLang="ja-JP" sz="3600" dirty="0" smtClean="0">
              <a:latin typeface="+mn-ea"/>
              <a:ea typeface="+mn-ea"/>
            </a:endParaRPr>
          </a:p>
        </p:txBody>
      </p:sp>
      <p:pic>
        <p:nvPicPr>
          <p:cNvPr id="7" name="図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091"/>
            <a:ext cx="9144000" cy="5638461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22834" y="905486"/>
            <a:ext cx="2722055" cy="508045"/>
            <a:chOff x="5643154" y="1972129"/>
            <a:chExt cx="2859302" cy="508045"/>
          </a:xfrm>
        </p:grpSpPr>
        <p:sp>
          <p:nvSpPr>
            <p:cNvPr id="8" name="角丸四角形 7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2517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2382" y="3"/>
            <a:ext cx="8906288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600" dirty="0" smtClean="0">
                <a:latin typeface="+mn-ea"/>
                <a:ea typeface="+mn-ea"/>
              </a:rPr>
              <a:t>(A</a:t>
            </a:r>
            <a:r>
              <a:rPr lang="ja-JP" altLang="en-US" sz="3600" dirty="0">
                <a:latin typeface="+mn-ea"/>
                <a:ea typeface="+mn-ea"/>
              </a:rPr>
              <a:t>と</a:t>
            </a:r>
            <a:r>
              <a:rPr lang="en-US" altLang="ja-JP" sz="3600" dirty="0">
                <a:latin typeface="+mn-ea"/>
                <a:ea typeface="+mn-ea"/>
              </a:rPr>
              <a:t>B</a:t>
            </a:r>
            <a:r>
              <a:rPr lang="ja-JP" altLang="en-US" sz="3600" dirty="0">
                <a:latin typeface="+mn-ea"/>
                <a:ea typeface="+mn-ea"/>
              </a:rPr>
              <a:t>の間</a:t>
            </a:r>
            <a:r>
              <a:rPr lang="ja-JP" altLang="en-US" sz="3600" dirty="0" smtClean="0">
                <a:latin typeface="+mn-ea"/>
                <a:ea typeface="+mn-ea"/>
              </a:rPr>
              <a:t>に</a:t>
            </a:r>
            <a:r>
              <a:rPr lang="en-US" altLang="ja-JP" sz="3600" dirty="0" smtClean="0">
                <a:latin typeface="+mn-ea"/>
                <a:ea typeface="+mn-ea"/>
              </a:rPr>
              <a:t>)</a:t>
            </a:r>
            <a:r>
              <a:rPr lang="ja-JP" altLang="en-US" sz="3600" dirty="0" smtClean="0">
                <a:latin typeface="+mn-ea"/>
                <a:ea typeface="+mn-ea"/>
              </a:rPr>
              <a:t>レッツチャレンジ　ラテラル</a:t>
            </a:r>
            <a:endParaRPr lang="en-US" altLang="ja-JP" dirty="0" smtClean="0">
              <a:latin typeface="+mn-ea"/>
              <a:ea typeface="+mn-ea"/>
            </a:endParaRPr>
          </a:p>
        </p:txBody>
      </p:sp>
      <p:pic>
        <p:nvPicPr>
          <p:cNvPr id="5" name="図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617"/>
            <a:ext cx="9144000" cy="5638083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22382" y="942923"/>
            <a:ext cx="2722055" cy="508045"/>
            <a:chOff x="5643154" y="1972129"/>
            <a:chExt cx="2859302" cy="508045"/>
          </a:xfrm>
        </p:grpSpPr>
        <p:sp>
          <p:nvSpPr>
            <p:cNvPr id="7" name="角丸四角形 6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58317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コンテンツ プレースホルダー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" y="785090"/>
            <a:ext cx="9161303" cy="565396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0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2346" y="9004"/>
            <a:ext cx="8906288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dirty="0">
                <a:latin typeface="+mn-ea"/>
                <a:ea typeface="+mn-ea"/>
              </a:rPr>
              <a:t>家族</a:t>
            </a:r>
            <a:r>
              <a:rPr lang="ja-JP" altLang="en-US" sz="3600" dirty="0" smtClean="0">
                <a:latin typeface="+mn-ea"/>
                <a:ea typeface="+mn-ea"/>
              </a:rPr>
              <a:t>で楽しもう（じゃんけんゲーム）</a:t>
            </a:r>
            <a:endParaRPr lang="en-US" altLang="ja-JP" dirty="0" smtClean="0">
              <a:latin typeface="+mn-ea"/>
              <a:ea typeface="+mn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28189" y="914489"/>
            <a:ext cx="2722055" cy="508045"/>
            <a:chOff x="5643154" y="1972129"/>
            <a:chExt cx="2859302" cy="508045"/>
          </a:xfrm>
        </p:grpSpPr>
        <p:sp>
          <p:nvSpPr>
            <p:cNvPr id="9" name="角丸四角形 8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3158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65030" y="1835662"/>
            <a:ext cx="7611374" cy="382326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+mn-ea"/>
              </a:rPr>
              <a:t>≪方法≫</a:t>
            </a:r>
            <a:endParaRPr kumimoji="1" lang="en-US" altLang="ja-JP" b="1" dirty="0" smtClean="0">
              <a:latin typeface="+mn-ea"/>
            </a:endParaRPr>
          </a:p>
          <a:p>
            <a:pPr algn="l"/>
            <a:r>
              <a:rPr lang="ja-JP" altLang="en-US" b="1" dirty="0">
                <a:latin typeface="+mn-ea"/>
              </a:rPr>
              <a:t>・</a:t>
            </a:r>
            <a:r>
              <a:rPr kumimoji="1" lang="ja-JP" altLang="en-US" b="1" dirty="0" smtClean="0">
                <a:latin typeface="+mn-ea"/>
              </a:rPr>
              <a:t>ゆっくりのリズムで両足とびをします。</a:t>
            </a:r>
            <a:endParaRPr kumimoji="1"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・「ぜろ　いち　に　さん」のリズムで４回とびます。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・「さん」の時に、できるだけ高くとびます。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</a:t>
            </a:r>
            <a:r>
              <a:rPr lang="ja-JP" altLang="en-US" b="1" dirty="0">
                <a:latin typeface="+mn-ea"/>
              </a:rPr>
              <a:t> </a:t>
            </a:r>
            <a:r>
              <a:rPr lang="ja-JP" altLang="en-US" b="1" dirty="0" smtClean="0">
                <a:latin typeface="+mn-ea"/>
              </a:rPr>
              <a:t>「ぜろ　いち</a:t>
            </a:r>
            <a:r>
              <a:rPr lang="ja-JP" altLang="en-US" b="1" dirty="0">
                <a:latin typeface="+mn-ea"/>
              </a:rPr>
              <a:t>　に　</a:t>
            </a:r>
            <a:r>
              <a:rPr lang="ja-JP" altLang="en-US" b="1" dirty="0" smtClean="0">
                <a:latin typeface="+mn-ea"/>
              </a:rPr>
              <a:t>さん</a:t>
            </a:r>
            <a:r>
              <a:rPr lang="ja-JP" altLang="en-US" b="1" dirty="0">
                <a:latin typeface="+mn-ea"/>
              </a:rPr>
              <a:t>」のリズム</a:t>
            </a:r>
            <a:r>
              <a:rPr lang="ja-JP" altLang="en-US" b="1" dirty="0" smtClean="0">
                <a:latin typeface="+mn-ea"/>
              </a:rPr>
              <a:t>で</a:t>
            </a:r>
            <a:r>
              <a:rPr lang="ja-JP" altLang="en-US" b="1" dirty="0">
                <a:latin typeface="+mn-ea"/>
              </a:rPr>
              <a:t>４</a:t>
            </a:r>
            <a:r>
              <a:rPr lang="ja-JP" altLang="en-US" b="1" dirty="0" smtClean="0">
                <a:latin typeface="+mn-ea"/>
              </a:rPr>
              <a:t>回とびを</a:t>
            </a:r>
            <a:endParaRPr lang="en-US" altLang="ja-JP" b="1" dirty="0" smtClean="0">
              <a:latin typeface="+mn-ea"/>
            </a:endParaRPr>
          </a:p>
          <a:p>
            <a:pPr algn="l"/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４セット行います。</a:t>
            </a:r>
            <a:endParaRPr lang="en-US" altLang="ja-JP" b="1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30" y="1152606"/>
            <a:ext cx="3130550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</a:t>
            </a:r>
            <a:r>
              <a:rPr lang="ja-JP" altLang="en-US" sz="1800" b="1" kern="0" dirty="0">
                <a:solidFill>
                  <a:prstClr val="black"/>
                </a:solidFill>
                <a:latin typeface="+mn-ea"/>
                <a:ea typeface="+mn-ea"/>
              </a:rPr>
              <a:t>び</a:t>
            </a: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動画（両足とび①）</a:t>
            </a: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58" y="222343"/>
            <a:ext cx="2754441" cy="244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なわとび動画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solidFill>
                  <a:prstClr val="black"/>
                </a:solidFill>
                <a:latin typeface="+mn-ea"/>
                <a:ea typeface="+mn-ea"/>
              </a:rPr>
              <a:t>（①両足とび）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srgbClr val="FF0000"/>
                </a:solidFill>
                <a:latin typeface="+mn-ea"/>
                <a:ea typeface="+mn-ea"/>
              </a:rPr>
              <a:t>ゆっくり</a:t>
            </a: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のリズム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4" name="図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55" y="-1"/>
            <a:ext cx="3980651" cy="6860903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233458" y="2331358"/>
            <a:ext cx="2722055" cy="508045"/>
            <a:chOff x="5643154" y="1972129"/>
            <a:chExt cx="2859302" cy="508045"/>
          </a:xfrm>
        </p:grpSpPr>
        <p:sp>
          <p:nvSpPr>
            <p:cNvPr id="8" name="角丸四角形 7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882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96942" y="1749397"/>
            <a:ext cx="7519359" cy="382902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+mn-ea"/>
              </a:rPr>
              <a:t>≪方法≫</a:t>
            </a:r>
            <a:endParaRPr kumimoji="1" lang="en-US" altLang="ja-JP" b="1" dirty="0" smtClean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</a:t>
            </a:r>
            <a:r>
              <a:rPr lang="ja-JP" altLang="en-US" b="1" dirty="0" smtClean="0">
                <a:solidFill>
                  <a:srgbClr val="FF0000"/>
                </a:solidFill>
                <a:latin typeface="+mn-ea"/>
              </a:rPr>
              <a:t>できるだけ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素早</a:t>
            </a:r>
            <a:r>
              <a:rPr lang="ja-JP" altLang="en-US" b="1" dirty="0" smtClean="0">
                <a:solidFill>
                  <a:srgbClr val="FF0000"/>
                </a:solidFill>
                <a:latin typeface="+mn-ea"/>
              </a:rPr>
              <a:t>い</a:t>
            </a:r>
            <a:r>
              <a:rPr kumimoji="1" lang="ja-JP" altLang="en-US" b="1" dirty="0" smtClean="0">
                <a:solidFill>
                  <a:srgbClr val="FF0000"/>
                </a:solidFill>
                <a:latin typeface="+mn-ea"/>
              </a:rPr>
              <a:t>リズム</a:t>
            </a:r>
            <a:r>
              <a:rPr kumimoji="1" lang="ja-JP" altLang="en-US" b="1" dirty="0" smtClean="0">
                <a:latin typeface="+mn-ea"/>
              </a:rPr>
              <a:t>で両足とびをします。</a:t>
            </a:r>
            <a:endParaRPr kumimoji="1"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・「ぜろ　いち　に　さん」のリズムで４回とびます。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・「さん」の時に、できるだけ高くとびます。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</a:t>
            </a:r>
            <a:r>
              <a:rPr lang="ja-JP" altLang="en-US" b="1" dirty="0">
                <a:latin typeface="+mn-ea"/>
              </a:rPr>
              <a:t> </a:t>
            </a:r>
            <a:r>
              <a:rPr lang="ja-JP" altLang="en-US" b="1" dirty="0" smtClean="0">
                <a:latin typeface="+mn-ea"/>
              </a:rPr>
              <a:t>「ぜろ　いち</a:t>
            </a:r>
            <a:r>
              <a:rPr lang="ja-JP" altLang="en-US" b="1" dirty="0">
                <a:latin typeface="+mn-ea"/>
              </a:rPr>
              <a:t>　に　</a:t>
            </a:r>
            <a:r>
              <a:rPr lang="ja-JP" altLang="en-US" b="1" dirty="0" smtClean="0">
                <a:latin typeface="+mn-ea"/>
              </a:rPr>
              <a:t>さん</a:t>
            </a:r>
            <a:r>
              <a:rPr lang="ja-JP" altLang="en-US" b="1" dirty="0">
                <a:latin typeface="+mn-ea"/>
              </a:rPr>
              <a:t>」のリズム</a:t>
            </a:r>
            <a:r>
              <a:rPr lang="ja-JP" altLang="en-US" b="1" dirty="0" smtClean="0">
                <a:latin typeface="+mn-ea"/>
              </a:rPr>
              <a:t>で</a:t>
            </a:r>
            <a:r>
              <a:rPr lang="ja-JP" altLang="en-US" b="1" dirty="0">
                <a:latin typeface="+mn-ea"/>
              </a:rPr>
              <a:t>４</a:t>
            </a:r>
            <a:r>
              <a:rPr lang="ja-JP" altLang="en-US" b="1" dirty="0" smtClean="0">
                <a:latin typeface="+mn-ea"/>
              </a:rPr>
              <a:t>回とびを</a:t>
            </a:r>
            <a:endParaRPr lang="en-US" altLang="ja-JP" b="1" dirty="0" smtClean="0">
              <a:latin typeface="+mn-ea"/>
            </a:endParaRPr>
          </a:p>
          <a:p>
            <a:pPr algn="l"/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４セット行います。</a:t>
            </a:r>
            <a:endParaRPr lang="en-US" altLang="ja-JP" b="1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92" y="1106598"/>
            <a:ext cx="3130550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</a:t>
            </a:r>
            <a:r>
              <a:rPr lang="ja-JP" altLang="en-US" sz="1800" b="1" kern="0" dirty="0">
                <a:solidFill>
                  <a:prstClr val="black"/>
                </a:solidFill>
                <a:latin typeface="+mn-ea"/>
                <a:ea typeface="+mn-ea"/>
              </a:rPr>
              <a:t>び</a:t>
            </a: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動画（両足とび②）</a:t>
            </a: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0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5" y="222343"/>
            <a:ext cx="2754441" cy="244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なわとび動画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ja-JP" altLang="en-US" sz="2400" b="1" kern="0" dirty="0">
                <a:solidFill>
                  <a:prstClr val="black"/>
                </a:solidFill>
                <a:latin typeface="+mn-ea"/>
              </a:rPr>
              <a:t> ②</a:t>
            </a: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両足とび）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srgbClr val="FF0000"/>
                </a:solidFill>
                <a:latin typeface="+mn-ea"/>
                <a:ea typeface="+mn-ea"/>
              </a:rPr>
              <a:t>素早い</a:t>
            </a: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リズム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5" name="図 4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959" y="-297"/>
            <a:ext cx="3856557" cy="685859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78764" y="2239918"/>
            <a:ext cx="2722055" cy="508045"/>
            <a:chOff x="5643154" y="1972129"/>
            <a:chExt cx="2859302" cy="508045"/>
          </a:xfrm>
        </p:grpSpPr>
        <p:sp>
          <p:nvSpPr>
            <p:cNvPr id="7" name="角丸四角形 6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1856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16154" y="1818407"/>
            <a:ext cx="7635696" cy="381176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+mn-ea"/>
              </a:rPr>
              <a:t>≪方法≫</a:t>
            </a:r>
            <a:endParaRPr kumimoji="1" lang="en-US" altLang="ja-JP" b="1" dirty="0" smtClean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</a:t>
            </a:r>
            <a:r>
              <a:rPr lang="ja-JP" altLang="en-US" b="1" dirty="0" smtClean="0">
                <a:solidFill>
                  <a:srgbClr val="FF0000"/>
                </a:solidFill>
                <a:latin typeface="+mn-ea"/>
              </a:rPr>
              <a:t>素早い</a:t>
            </a:r>
            <a:r>
              <a:rPr kumimoji="1" lang="ja-JP" altLang="en-US" b="1" dirty="0" smtClean="0">
                <a:solidFill>
                  <a:srgbClr val="FF0000"/>
                </a:solidFill>
                <a:latin typeface="+mn-ea"/>
              </a:rPr>
              <a:t>リズム</a:t>
            </a:r>
            <a:r>
              <a:rPr kumimoji="1" lang="ja-JP" altLang="en-US" b="1" dirty="0" smtClean="0">
                <a:latin typeface="+mn-ea"/>
              </a:rPr>
              <a:t>で片足とびをします。</a:t>
            </a:r>
            <a:endParaRPr kumimoji="1"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・「ぜろ　いち　に　さん」のリズムで４回とびます。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・「さん」の時に、できるだけ高くとびます。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</a:t>
            </a:r>
            <a:r>
              <a:rPr lang="ja-JP" altLang="en-US" b="1" dirty="0">
                <a:latin typeface="+mn-ea"/>
              </a:rPr>
              <a:t> </a:t>
            </a:r>
            <a:r>
              <a:rPr lang="ja-JP" altLang="en-US" b="1" dirty="0" smtClean="0">
                <a:latin typeface="+mn-ea"/>
              </a:rPr>
              <a:t>「ぜろ　いち</a:t>
            </a:r>
            <a:r>
              <a:rPr lang="ja-JP" altLang="en-US" b="1" dirty="0">
                <a:latin typeface="+mn-ea"/>
              </a:rPr>
              <a:t>　に　</a:t>
            </a:r>
            <a:r>
              <a:rPr lang="ja-JP" altLang="en-US" b="1" dirty="0" smtClean="0">
                <a:latin typeface="+mn-ea"/>
              </a:rPr>
              <a:t>さん</a:t>
            </a:r>
            <a:r>
              <a:rPr lang="ja-JP" altLang="en-US" b="1" dirty="0">
                <a:latin typeface="+mn-ea"/>
              </a:rPr>
              <a:t>」のリズム</a:t>
            </a:r>
            <a:r>
              <a:rPr lang="ja-JP" altLang="en-US" b="1" dirty="0" smtClean="0">
                <a:latin typeface="+mn-ea"/>
              </a:rPr>
              <a:t>で</a:t>
            </a:r>
            <a:r>
              <a:rPr lang="ja-JP" altLang="en-US" b="1" dirty="0">
                <a:latin typeface="+mn-ea"/>
              </a:rPr>
              <a:t>４</a:t>
            </a:r>
            <a:r>
              <a:rPr lang="ja-JP" altLang="en-US" b="1" dirty="0" smtClean="0">
                <a:latin typeface="+mn-ea"/>
              </a:rPr>
              <a:t>回とびを</a:t>
            </a:r>
            <a:endParaRPr lang="en-US" altLang="ja-JP" b="1" dirty="0" smtClean="0">
              <a:latin typeface="+mn-ea"/>
            </a:endParaRPr>
          </a:p>
          <a:p>
            <a:pPr algn="l"/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４セット行います。</a:t>
            </a:r>
            <a:endParaRPr lang="en-US" altLang="ja-JP" b="1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88" y="1008601"/>
            <a:ext cx="3130550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</a:t>
            </a:r>
            <a:r>
              <a:rPr lang="ja-JP" altLang="en-US" sz="1800" b="1" kern="0" dirty="0">
                <a:solidFill>
                  <a:prstClr val="black"/>
                </a:solidFill>
                <a:latin typeface="+mn-ea"/>
                <a:ea typeface="+mn-ea"/>
              </a:rPr>
              <a:t>び</a:t>
            </a: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動画（片足とび）</a:t>
            </a: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7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5" y="222343"/>
            <a:ext cx="2754441" cy="244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なわとび動画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ja-JP" altLang="en-US" sz="2400" b="1" kern="0" dirty="0">
                <a:solidFill>
                  <a:prstClr val="black"/>
                </a:solidFill>
                <a:latin typeface="+mn-ea"/>
                <a:ea typeface="+mn-ea"/>
              </a:rPr>
              <a:t>③</a:t>
            </a:r>
            <a:r>
              <a:rPr lang="ja-JP" altLang="en-US" sz="2400" b="1" kern="0" dirty="0" smtClean="0">
                <a:solidFill>
                  <a:srgbClr val="FF0000"/>
                </a:solidFill>
                <a:latin typeface="+mn-ea"/>
                <a:ea typeface="+mn-ea"/>
              </a:rPr>
              <a:t>片足</a:t>
            </a: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とび）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latin typeface="+mn-ea"/>
                <a:ea typeface="+mn-ea"/>
              </a:rPr>
              <a:t>素早い</a:t>
            </a: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リズム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5" name="図 4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877" y="0"/>
            <a:ext cx="3941010" cy="685859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00597" y="2244062"/>
            <a:ext cx="2722055" cy="508045"/>
            <a:chOff x="5643154" y="1972129"/>
            <a:chExt cx="2859302" cy="508045"/>
          </a:xfrm>
        </p:grpSpPr>
        <p:sp>
          <p:nvSpPr>
            <p:cNvPr id="7" name="角丸四角形 6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790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7525" y="1790381"/>
            <a:ext cx="8619438" cy="3849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600" dirty="0" smtClean="0">
                <a:latin typeface="+mn-ea"/>
                <a:ea typeface="+mn-ea"/>
              </a:rPr>
              <a:t>A</a:t>
            </a:r>
            <a:r>
              <a:rPr lang="ja-JP" altLang="en-US" sz="3600" dirty="0" smtClean="0">
                <a:latin typeface="+mn-ea"/>
                <a:ea typeface="+mn-ea"/>
              </a:rPr>
              <a:t>　縄跳びダンスにチャレンジ</a:t>
            </a:r>
            <a:endParaRPr lang="en-US" altLang="ja-JP" sz="3600" dirty="0" smtClean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3600" dirty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600" dirty="0" smtClean="0">
                <a:latin typeface="+mn-ea"/>
                <a:ea typeface="+mn-ea"/>
              </a:rPr>
              <a:t>B</a:t>
            </a:r>
            <a:r>
              <a:rPr lang="ja-JP" altLang="en-US" sz="3600" dirty="0" smtClean="0">
                <a:latin typeface="+mn-ea"/>
                <a:ea typeface="+mn-ea"/>
              </a:rPr>
              <a:t>　縄跳びダンス＋ゴム跳び</a:t>
            </a:r>
            <a:r>
              <a:rPr lang="en-US" altLang="ja-JP" sz="3600" dirty="0" smtClean="0">
                <a:latin typeface="+mn-ea"/>
                <a:ea typeface="+mn-ea"/>
              </a:rPr>
              <a:t>(1</a:t>
            </a:r>
            <a:r>
              <a:rPr lang="ja-JP" altLang="en-US" sz="3600" dirty="0" smtClean="0">
                <a:latin typeface="+mn-ea"/>
                <a:ea typeface="+mn-ea"/>
              </a:rPr>
              <a:t>本ずつ）</a:t>
            </a:r>
            <a:endParaRPr lang="en-US" altLang="ja-JP" sz="3600" dirty="0" smtClean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3600" dirty="0">
              <a:latin typeface="+mn-ea"/>
              <a:ea typeface="+mn-ea"/>
            </a:endParaRPr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600" dirty="0" smtClean="0">
                <a:latin typeface="+mn-ea"/>
                <a:ea typeface="+mn-ea"/>
              </a:rPr>
              <a:t>C</a:t>
            </a:r>
            <a:r>
              <a:rPr lang="ja-JP" altLang="en-US" sz="3600" dirty="0" smtClean="0">
                <a:latin typeface="+mn-ea"/>
                <a:ea typeface="+mn-ea"/>
              </a:rPr>
              <a:t>　</a:t>
            </a:r>
            <a:r>
              <a:rPr lang="ja-JP" altLang="en-US" sz="3600" dirty="0">
                <a:latin typeface="+mn-ea"/>
                <a:ea typeface="+mn-ea"/>
              </a:rPr>
              <a:t>縄跳びダンス＋ゴム跳び</a:t>
            </a:r>
            <a:r>
              <a:rPr lang="en-US" altLang="ja-JP" sz="3600" dirty="0" smtClean="0">
                <a:latin typeface="+mn-ea"/>
                <a:ea typeface="+mn-ea"/>
              </a:rPr>
              <a:t>(</a:t>
            </a:r>
            <a:r>
              <a:rPr lang="ja-JP" altLang="en-US" sz="3600" dirty="0" smtClean="0">
                <a:latin typeface="+mn-ea"/>
                <a:ea typeface="+mn-ea"/>
              </a:rPr>
              <a:t>２本）</a:t>
            </a:r>
            <a:endParaRPr lang="en-US" altLang="ja-JP" sz="3600" dirty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3600" dirty="0" smtClean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dirty="0" smtClean="0">
                <a:latin typeface="+mn-ea"/>
                <a:ea typeface="+mn-ea"/>
              </a:rPr>
              <a:t>レッツチャレンジ・家庭で楽しもう</a:t>
            </a:r>
            <a:endParaRPr lang="en-US" altLang="ja-JP" sz="3600" dirty="0" smtClean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000" dirty="0">
              <a:latin typeface="+mn-ea"/>
              <a:ea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465977" y="898838"/>
            <a:ext cx="2482533" cy="791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u="sng" dirty="0" smtClean="0"/>
              <a:t>巧緻性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7525" y="3"/>
            <a:ext cx="8331646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dirty="0" smtClean="0">
                <a:latin typeface="+mn-ea"/>
                <a:ea typeface="+mn-ea"/>
              </a:rPr>
              <a:t>高まる</a:t>
            </a:r>
            <a:r>
              <a:rPr lang="ja-JP" altLang="en-US" sz="4000" dirty="0" smtClean="0">
                <a:latin typeface="+mn-ea"/>
                <a:ea typeface="+mn-ea"/>
              </a:rPr>
              <a:t>体力</a:t>
            </a:r>
            <a:endParaRPr lang="en-US" altLang="ja-JP" sz="40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05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7525" y="3"/>
            <a:ext cx="8331646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000" dirty="0" smtClean="0">
                <a:latin typeface="+mn-ea"/>
                <a:ea typeface="+mn-ea"/>
              </a:rPr>
              <a:t>A</a:t>
            </a:r>
            <a:r>
              <a:rPr lang="ja-JP" altLang="en-US" sz="4000" dirty="0" smtClean="0">
                <a:latin typeface="+mn-ea"/>
                <a:ea typeface="+mn-ea"/>
              </a:rPr>
              <a:t>　縄跳びダンスにチャレンジ</a:t>
            </a:r>
            <a:endParaRPr lang="en-US" altLang="ja-JP" sz="4000" dirty="0" smtClean="0">
              <a:latin typeface="+mn-ea"/>
              <a:ea typeface="+mn-ea"/>
            </a:endParaRPr>
          </a:p>
        </p:txBody>
      </p:sp>
      <p:pic>
        <p:nvPicPr>
          <p:cNvPr id="2" name="図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" y="798686"/>
            <a:ext cx="9161304" cy="5557665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86245" y="919081"/>
            <a:ext cx="2722055" cy="508045"/>
            <a:chOff x="5643154" y="1972129"/>
            <a:chExt cx="2859302" cy="508045"/>
          </a:xfrm>
        </p:grpSpPr>
        <p:sp>
          <p:nvSpPr>
            <p:cNvPr id="7" name="角丸四角形 6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2432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2400</TotalTime>
  <Words>209</Words>
  <Application>Microsoft Office PowerPoint</Application>
  <PresentationFormat>画面に合わせる (4:3)</PresentationFormat>
  <Paragraphs>94</Paragraphs>
  <Slides>13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渡辺 泰生</cp:lastModifiedBy>
  <cp:revision>221</cp:revision>
  <cp:lastPrinted>2020-10-19T01:23:51Z</cp:lastPrinted>
  <dcterms:created xsi:type="dcterms:W3CDTF">2019-05-07T09:33:23Z</dcterms:created>
  <dcterms:modified xsi:type="dcterms:W3CDTF">2021-01-22T01:31:17Z</dcterms:modified>
</cp:coreProperties>
</file>