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72" r:id="rId2"/>
  </p:sldMasterIdLst>
  <p:notesMasterIdLst>
    <p:notesMasterId r:id="rId21"/>
  </p:notesMasterIdLst>
  <p:sldIdLst>
    <p:sldId id="264" r:id="rId3"/>
    <p:sldId id="256" r:id="rId4"/>
    <p:sldId id="257" r:id="rId5"/>
    <p:sldId id="258" r:id="rId6"/>
    <p:sldId id="259" r:id="rId7"/>
    <p:sldId id="260" r:id="rId8"/>
    <p:sldId id="261" r:id="rId9"/>
    <p:sldId id="262" r:id="rId10"/>
    <p:sldId id="265" r:id="rId11"/>
    <p:sldId id="266" r:id="rId12"/>
    <p:sldId id="267" r:id="rId13"/>
    <p:sldId id="268" r:id="rId14"/>
    <p:sldId id="269" r:id="rId15"/>
    <p:sldId id="270" r:id="rId16"/>
    <p:sldId id="271" r:id="rId17"/>
    <p:sldId id="272" r:id="rId18"/>
    <p:sldId id="273" r:id="rId19"/>
    <p:sldId id="274" r:id="rId20"/>
  </p:sldIdLst>
  <p:sldSz cx="9144000" cy="6858000" type="screen4x3"/>
  <p:notesSz cx="6735763" cy="9866313"/>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9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游ゴシック"/>
      </a:defRPr>
    </a:lvl1pPr>
    <a:lvl2pPr marL="0" marR="0" indent="457200" algn="l" defTabSz="914400" rtl="0" fontAlgn="auto" latinLnBrk="0" hangingPunct="0">
      <a:lnSpc>
        <a:spcPct val="9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游ゴシック"/>
      </a:defRPr>
    </a:lvl2pPr>
    <a:lvl3pPr marL="0" marR="0" indent="914400" algn="l" defTabSz="914400" rtl="0" fontAlgn="auto" latinLnBrk="0" hangingPunct="0">
      <a:lnSpc>
        <a:spcPct val="9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游ゴシック"/>
      </a:defRPr>
    </a:lvl3pPr>
    <a:lvl4pPr marL="0" marR="0" indent="1371600" algn="l" defTabSz="914400" rtl="0" fontAlgn="auto" latinLnBrk="0" hangingPunct="0">
      <a:lnSpc>
        <a:spcPct val="9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游ゴシック"/>
      </a:defRPr>
    </a:lvl4pPr>
    <a:lvl5pPr marL="0" marR="0" indent="1828800" algn="l" defTabSz="914400" rtl="0" fontAlgn="auto" latinLnBrk="0" hangingPunct="0">
      <a:lnSpc>
        <a:spcPct val="9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游ゴシック"/>
      </a:defRPr>
    </a:lvl5pPr>
    <a:lvl6pPr marL="0" marR="0" indent="2286000" algn="l" defTabSz="914400" rtl="0" fontAlgn="auto" latinLnBrk="0" hangingPunct="0">
      <a:lnSpc>
        <a:spcPct val="9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游ゴシック"/>
      </a:defRPr>
    </a:lvl6pPr>
    <a:lvl7pPr marL="0" marR="0" indent="2743200" algn="l" defTabSz="914400" rtl="0" fontAlgn="auto" latinLnBrk="0" hangingPunct="0">
      <a:lnSpc>
        <a:spcPct val="9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游ゴシック"/>
      </a:defRPr>
    </a:lvl7pPr>
    <a:lvl8pPr marL="0" marR="0" indent="3200400" algn="l" defTabSz="914400" rtl="0" fontAlgn="auto" latinLnBrk="0" hangingPunct="0">
      <a:lnSpc>
        <a:spcPct val="9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游ゴシック"/>
      </a:defRPr>
    </a:lvl8pPr>
    <a:lvl9pPr marL="0" marR="0" indent="3657600" algn="l" defTabSz="914400" rtl="0" fontAlgn="auto" latinLnBrk="0" hangingPunct="0">
      <a:lnSpc>
        <a:spcPct val="9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游ゴシック"/>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0DEEF"/>
          </a:solidFill>
        </a:fill>
      </a:tcStyle>
    </a:wholeTbl>
    <a:band2H>
      <a:tcTxStyle/>
      <a:tcStyle>
        <a:tcBdr/>
        <a:fill>
          <a:solidFill>
            <a:srgbClr val="E9EFF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895" autoAdjust="0"/>
    <p:restoredTop sz="94660"/>
  </p:normalViewPr>
  <p:slideViewPr>
    <p:cSldViewPr snapToGrid="0">
      <p:cViewPr varScale="1">
        <p:scale>
          <a:sx n="69" d="100"/>
          <a:sy n="69" d="100"/>
        </p:scale>
        <p:origin x="1116" y="1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9" name="Shape 109"/>
          <p:cNvSpPr>
            <a:spLocks noGrp="1" noRot="1" noChangeAspect="1"/>
          </p:cNvSpPr>
          <p:nvPr>
            <p:ph type="sldImg"/>
          </p:nvPr>
        </p:nvSpPr>
        <p:spPr>
          <a:xfrm>
            <a:off x="900113" y="739775"/>
            <a:ext cx="4935537" cy="3700463"/>
          </a:xfrm>
          <a:prstGeom prst="rect">
            <a:avLst/>
          </a:prstGeom>
        </p:spPr>
        <p:txBody>
          <a:bodyPr/>
          <a:lstStyle/>
          <a:p>
            <a:endParaRPr/>
          </a:p>
        </p:txBody>
      </p:sp>
      <p:sp>
        <p:nvSpPr>
          <p:cNvPr id="110" name="Shape 110"/>
          <p:cNvSpPr>
            <a:spLocks noGrp="1"/>
          </p:cNvSpPr>
          <p:nvPr>
            <p:ph type="body" sz="quarter" idx="1"/>
          </p:nvPr>
        </p:nvSpPr>
        <p:spPr>
          <a:xfrm>
            <a:off x="898102" y="4686499"/>
            <a:ext cx="4939560" cy="4439841"/>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游ゴシック"/>
      </a:defRPr>
    </a:lvl1pPr>
    <a:lvl2pPr indent="228600" latinLnBrk="0">
      <a:defRPr sz="1200">
        <a:latin typeface="+mj-lt"/>
        <a:ea typeface="+mj-ea"/>
        <a:cs typeface="+mj-cs"/>
        <a:sym typeface="游ゴシック"/>
      </a:defRPr>
    </a:lvl2pPr>
    <a:lvl3pPr indent="457200" latinLnBrk="0">
      <a:defRPr sz="1200">
        <a:latin typeface="+mj-lt"/>
        <a:ea typeface="+mj-ea"/>
        <a:cs typeface="+mj-cs"/>
        <a:sym typeface="游ゴシック"/>
      </a:defRPr>
    </a:lvl3pPr>
    <a:lvl4pPr indent="685800" latinLnBrk="0">
      <a:defRPr sz="1200">
        <a:latin typeface="+mj-lt"/>
        <a:ea typeface="+mj-ea"/>
        <a:cs typeface="+mj-cs"/>
        <a:sym typeface="游ゴシック"/>
      </a:defRPr>
    </a:lvl4pPr>
    <a:lvl5pPr indent="914400" latinLnBrk="0">
      <a:defRPr sz="1200">
        <a:latin typeface="+mj-lt"/>
        <a:ea typeface="+mj-ea"/>
        <a:cs typeface="+mj-cs"/>
        <a:sym typeface="游ゴシック"/>
      </a:defRPr>
    </a:lvl5pPr>
    <a:lvl6pPr indent="1143000" latinLnBrk="0">
      <a:defRPr sz="1200">
        <a:latin typeface="+mj-lt"/>
        <a:ea typeface="+mj-ea"/>
        <a:cs typeface="+mj-cs"/>
        <a:sym typeface="游ゴシック"/>
      </a:defRPr>
    </a:lvl6pPr>
    <a:lvl7pPr indent="1371600" latinLnBrk="0">
      <a:defRPr sz="1200">
        <a:latin typeface="+mj-lt"/>
        <a:ea typeface="+mj-ea"/>
        <a:cs typeface="+mj-cs"/>
        <a:sym typeface="游ゴシック"/>
      </a:defRPr>
    </a:lvl7pPr>
    <a:lvl8pPr indent="1600200" latinLnBrk="0">
      <a:defRPr sz="1200">
        <a:latin typeface="+mj-lt"/>
        <a:ea typeface="+mj-ea"/>
        <a:cs typeface="+mj-cs"/>
        <a:sym typeface="游ゴシック"/>
      </a:defRPr>
    </a:lvl8pPr>
    <a:lvl9pPr indent="1828800" latinLnBrk="0">
      <a:defRPr sz="1200">
        <a:latin typeface="+mj-lt"/>
        <a:ea typeface="+mj-ea"/>
        <a:cs typeface="+mj-cs"/>
        <a:sym typeface="游ゴシック"/>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1987"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5EB111-BAE8-403F-83DB-A29578AF657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9900618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1987"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5EB111-BAE8-403F-83DB-A29578AF657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8523162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1987"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5EB111-BAE8-403F-83DB-A29578AF657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8728862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1987"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5EB111-BAE8-403F-83DB-A29578AF657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4674525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1987"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5EB111-BAE8-403F-83DB-A29578AF657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8259166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1987"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5EB111-BAE8-403F-83DB-A29578AF657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2716121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1987"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5EB111-BAE8-403F-83DB-A29578AF657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007301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1987"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5EB111-BAE8-403F-83DB-A29578AF657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9072882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1987"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5EB111-BAE8-403F-83DB-A29578AF657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7200027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1987"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5EB111-BAE8-403F-83DB-A29578AF657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8933220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1987"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5EB111-BAE8-403F-83DB-A29578AF657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4242042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11" name="タイトルテキスト"/>
          <p:cNvSpPr txBox="1">
            <a:spLocks noGrp="1"/>
          </p:cNvSpPr>
          <p:nvPr>
            <p:ph type="title"/>
          </p:nvPr>
        </p:nvSpPr>
        <p:spPr>
          <a:xfrm>
            <a:off x="1143000" y="1122363"/>
            <a:ext cx="6858000" cy="2387601"/>
          </a:xfrm>
          <a:prstGeom prst="rect">
            <a:avLst/>
          </a:prstGeom>
        </p:spPr>
        <p:txBody>
          <a:bodyPr anchor="b"/>
          <a:lstStyle>
            <a:lvl1pPr algn="ctr">
              <a:defRPr sz="4500"/>
            </a:lvl1pPr>
          </a:lstStyle>
          <a:p>
            <a:r>
              <a:t>タイトルテキスト</a:t>
            </a:r>
          </a:p>
        </p:txBody>
      </p:sp>
      <p:sp>
        <p:nvSpPr>
          <p:cNvPr id="12" name="本文レベル1…"/>
          <p:cNvSpPr txBox="1">
            <a:spLocks noGrp="1"/>
          </p:cNvSpPr>
          <p:nvPr>
            <p:ph type="body" sz="quarter" idx="1"/>
          </p:nvPr>
        </p:nvSpPr>
        <p:spPr>
          <a:xfrm>
            <a:off x="1143000" y="3602038"/>
            <a:ext cx="6858000" cy="1655762"/>
          </a:xfrm>
          <a:prstGeom prst="rect">
            <a:avLst/>
          </a:prstGeom>
        </p:spPr>
        <p:txBody>
          <a:bodyPr/>
          <a:lstStyle>
            <a:lvl1pPr marL="0" indent="0" algn="ctr">
              <a:buSzTx/>
              <a:buFontTx/>
              <a:buNone/>
              <a:defRPr sz="1800"/>
            </a:lvl1pPr>
            <a:lvl2pPr marL="0" indent="342892" algn="ctr">
              <a:buSzTx/>
              <a:buFontTx/>
              <a:buNone/>
              <a:defRPr sz="1800"/>
            </a:lvl2pPr>
            <a:lvl3pPr marL="0" indent="685783" algn="ctr">
              <a:buSzTx/>
              <a:buFontTx/>
              <a:buNone/>
              <a:defRPr sz="1800"/>
            </a:lvl3pPr>
            <a:lvl4pPr marL="0" indent="1028674" algn="ctr">
              <a:buSzTx/>
              <a:buFontTx/>
              <a:buNone/>
              <a:defRPr sz="1800"/>
            </a:lvl4pPr>
            <a:lvl5pPr marL="0" indent="1371566" algn="ctr">
              <a:buSzTx/>
              <a:buFontTx/>
              <a:buNone/>
              <a:defRPr sz="1800"/>
            </a:lvl5pPr>
          </a:lstStyle>
          <a:p>
            <a:r>
              <a:t>本文レベル1</a:t>
            </a:r>
          </a:p>
          <a:p>
            <a:pPr lvl="1"/>
            <a:r>
              <a:t>本文レベル2</a:t>
            </a:r>
          </a:p>
          <a:p>
            <a:pPr lvl="2"/>
            <a:r>
              <a:t>本文レベル3</a:t>
            </a:r>
          </a:p>
          <a:p>
            <a:pPr lvl="3"/>
            <a:r>
              <a:t>本文レベル4</a:t>
            </a:r>
          </a:p>
          <a:p>
            <a:pPr lvl="4"/>
            <a:r>
              <a:t>本文レベル5</a:t>
            </a:r>
          </a:p>
        </p:txBody>
      </p:sp>
      <p:sp>
        <p:nvSpPr>
          <p:cNvPr id="13"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縦書きタイトルと&#10;縦書きテキスト">
    <p:spTree>
      <p:nvGrpSpPr>
        <p:cNvPr id="1" name=""/>
        <p:cNvGrpSpPr/>
        <p:nvPr/>
      </p:nvGrpSpPr>
      <p:grpSpPr>
        <a:xfrm>
          <a:off x="0" y="0"/>
          <a:ext cx="0" cy="0"/>
          <a:chOff x="0" y="0"/>
          <a:chExt cx="0" cy="0"/>
        </a:xfrm>
      </p:grpSpPr>
      <p:sp>
        <p:nvSpPr>
          <p:cNvPr id="101" name="タイトルテキスト"/>
          <p:cNvSpPr txBox="1">
            <a:spLocks noGrp="1"/>
          </p:cNvSpPr>
          <p:nvPr>
            <p:ph type="title"/>
          </p:nvPr>
        </p:nvSpPr>
        <p:spPr>
          <a:xfrm>
            <a:off x="6543676" y="365125"/>
            <a:ext cx="1971675" cy="5811839"/>
          </a:xfrm>
          <a:prstGeom prst="rect">
            <a:avLst/>
          </a:prstGeom>
        </p:spPr>
        <p:txBody>
          <a:bodyPr/>
          <a:lstStyle/>
          <a:p>
            <a:r>
              <a:t>タイトルテキスト</a:t>
            </a:r>
          </a:p>
        </p:txBody>
      </p:sp>
      <p:sp>
        <p:nvSpPr>
          <p:cNvPr id="102" name="本文レベル1…"/>
          <p:cNvSpPr txBox="1">
            <a:spLocks noGrp="1"/>
          </p:cNvSpPr>
          <p:nvPr>
            <p:ph type="body" idx="1"/>
          </p:nvPr>
        </p:nvSpPr>
        <p:spPr>
          <a:xfrm>
            <a:off x="628650" y="365125"/>
            <a:ext cx="5800726" cy="5811839"/>
          </a:xfrm>
          <a:prstGeom prst="rect">
            <a:avLst/>
          </a:prstGeom>
        </p:spPr>
        <p:txBody>
          <a:bodyPr/>
          <a:lstStyle/>
          <a:p>
            <a:r>
              <a:t>本文レベル1</a:t>
            </a:r>
          </a:p>
          <a:p>
            <a:pPr lvl="1"/>
            <a:r>
              <a:t>本文レベル2</a:t>
            </a:r>
          </a:p>
          <a:p>
            <a:pPr lvl="2"/>
            <a:r>
              <a:t>本文レベル3</a:t>
            </a:r>
          </a:p>
          <a:p>
            <a:pPr lvl="3"/>
            <a:r>
              <a:t>本文レベル4</a:t>
            </a:r>
          </a:p>
          <a:p>
            <a:pPr lvl="4"/>
            <a:r>
              <a:t>本文レベル5</a:t>
            </a:r>
          </a:p>
        </p:txBody>
      </p:sp>
      <p:sp>
        <p:nvSpPr>
          <p:cNvPr id="103"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F714C4-2AB1-4B42-BE2C-5E524FEAD5D2}" type="datetime1">
              <a:rPr kumimoji="1" lang="ja-JP" altLang="en-US" smtClean="0"/>
              <a:t>2021/1/22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13555A0A-D93E-4972-9BDE-BD19E4BDC622}" type="slidenum">
              <a:rPr kumimoji="1" lang="ja-JP" altLang="en-US" smtClean="0"/>
              <a:t>‹#›</a:t>
            </a:fld>
            <a:endParaRPr kumimoji="1" lang="ja-JP" altLang="en-US"/>
          </a:p>
        </p:txBody>
      </p:sp>
    </p:spTree>
    <p:extLst>
      <p:ext uri="{BB962C8B-B14F-4D97-AF65-F5344CB8AC3E}">
        <p14:creationId xmlns:p14="http://schemas.microsoft.com/office/powerpoint/2010/main" val="30481885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542159B4-FE3D-46E7-BA8A-5E955373D974}" type="datetime1">
              <a:rPr kumimoji="1" lang="ja-JP" altLang="en-US" smtClean="0"/>
              <a:t>2021/1/22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3555A0A-D93E-4972-9BDE-BD19E4BDC622}" type="slidenum">
              <a:rPr kumimoji="1" lang="ja-JP" altLang="en-US" smtClean="0"/>
              <a:t>‹#›</a:t>
            </a:fld>
            <a:endParaRPr kumimoji="1" lang="ja-JP" altLang="en-US"/>
          </a:p>
        </p:txBody>
      </p:sp>
    </p:spTree>
    <p:extLst>
      <p:ext uri="{BB962C8B-B14F-4D97-AF65-F5344CB8AC3E}">
        <p14:creationId xmlns:p14="http://schemas.microsoft.com/office/powerpoint/2010/main" val="943487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208CFB7A-FB65-40F0-AF6E-6D01B90AB162}" type="datetime1">
              <a:rPr kumimoji="1" lang="ja-JP" altLang="en-US" smtClean="0"/>
              <a:t>2021/1/22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3555A0A-D93E-4972-9BDE-BD19E4BDC622}" type="slidenum">
              <a:rPr kumimoji="1" lang="ja-JP" altLang="en-US" smtClean="0"/>
              <a:t>‹#›</a:t>
            </a:fld>
            <a:endParaRPr kumimoji="1" lang="ja-JP" altLang="en-US"/>
          </a:p>
        </p:txBody>
      </p:sp>
    </p:spTree>
    <p:extLst>
      <p:ext uri="{BB962C8B-B14F-4D97-AF65-F5344CB8AC3E}">
        <p14:creationId xmlns:p14="http://schemas.microsoft.com/office/powerpoint/2010/main" val="25094560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0E035D51-73D9-47FA-AC2A-3143C4968F6F}" type="datetime1">
              <a:rPr kumimoji="1" lang="ja-JP" altLang="en-US" smtClean="0"/>
              <a:t>2021/1/22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3555A0A-D93E-4972-9BDE-BD19E4BDC622}" type="slidenum">
              <a:rPr kumimoji="1" lang="ja-JP" altLang="en-US" smtClean="0"/>
              <a:t>‹#›</a:t>
            </a:fld>
            <a:endParaRPr kumimoji="1" lang="ja-JP" altLang="en-US"/>
          </a:p>
        </p:txBody>
      </p:sp>
    </p:spTree>
    <p:extLst>
      <p:ext uri="{BB962C8B-B14F-4D97-AF65-F5344CB8AC3E}">
        <p14:creationId xmlns:p14="http://schemas.microsoft.com/office/powerpoint/2010/main" val="9413693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4A032B49-21B3-461C-BC2A-20D6B0FDA386}" type="datetime1">
              <a:rPr kumimoji="1" lang="ja-JP" altLang="en-US" smtClean="0"/>
              <a:t>2021/1/22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3555A0A-D93E-4972-9BDE-BD19E4BDC622}" type="slidenum">
              <a:rPr kumimoji="1" lang="ja-JP" altLang="en-US" smtClean="0"/>
              <a:t>‹#›</a:t>
            </a:fld>
            <a:endParaRPr kumimoji="1" lang="ja-JP" altLang="en-US"/>
          </a:p>
        </p:txBody>
      </p:sp>
    </p:spTree>
    <p:extLst>
      <p:ext uri="{BB962C8B-B14F-4D97-AF65-F5344CB8AC3E}">
        <p14:creationId xmlns:p14="http://schemas.microsoft.com/office/powerpoint/2010/main" val="37364210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8A129B35-1D90-44B7-8C20-EA9BAAE43785}" type="datetime1">
              <a:rPr kumimoji="1" lang="ja-JP" altLang="en-US" smtClean="0"/>
              <a:t>2021/1/22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13555A0A-D93E-4972-9BDE-BD19E4BDC622}" type="slidenum">
              <a:rPr kumimoji="1" lang="ja-JP" altLang="en-US" smtClean="0"/>
              <a:t>‹#›</a:t>
            </a:fld>
            <a:endParaRPr kumimoji="1" lang="ja-JP" altLang="en-US"/>
          </a:p>
        </p:txBody>
      </p:sp>
    </p:spTree>
    <p:extLst>
      <p:ext uri="{BB962C8B-B14F-4D97-AF65-F5344CB8AC3E}">
        <p14:creationId xmlns:p14="http://schemas.microsoft.com/office/powerpoint/2010/main" val="28607069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01663E42-AAA8-4095-B1B1-74331AD8F7A7}" type="datetime1">
              <a:rPr kumimoji="1" lang="ja-JP" altLang="en-US" smtClean="0"/>
              <a:t>2021/1/22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13555A0A-D93E-4972-9BDE-BD19E4BDC622}" type="slidenum">
              <a:rPr kumimoji="1" lang="ja-JP" altLang="en-US" smtClean="0"/>
              <a:t>‹#›</a:t>
            </a:fld>
            <a:endParaRPr kumimoji="1" lang="ja-JP" altLang="en-US"/>
          </a:p>
        </p:txBody>
      </p:sp>
    </p:spTree>
    <p:extLst>
      <p:ext uri="{BB962C8B-B14F-4D97-AF65-F5344CB8AC3E}">
        <p14:creationId xmlns:p14="http://schemas.microsoft.com/office/powerpoint/2010/main" val="28197489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F714C4-2AB1-4B42-BE2C-5E524FEAD5D2}" type="datetime1">
              <a:rPr kumimoji="1" lang="ja-JP" altLang="en-US" smtClean="0"/>
              <a:t>2021/1/22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13555A0A-D93E-4972-9BDE-BD19E4BDC622}" type="slidenum">
              <a:rPr kumimoji="1" lang="ja-JP" altLang="en-US" smtClean="0"/>
              <a:t>‹#›</a:t>
            </a:fld>
            <a:endParaRPr kumimoji="1" lang="ja-JP" altLang="en-US"/>
          </a:p>
        </p:txBody>
      </p:sp>
    </p:spTree>
    <p:extLst>
      <p:ext uri="{BB962C8B-B14F-4D97-AF65-F5344CB8AC3E}">
        <p14:creationId xmlns:p14="http://schemas.microsoft.com/office/powerpoint/2010/main" val="32141150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7E260068-C949-4E9C-9CDA-9A2AD3A349D3}" type="datetime1">
              <a:rPr kumimoji="1" lang="ja-JP" altLang="en-US" smtClean="0"/>
              <a:t>2021/1/22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3555A0A-D93E-4972-9BDE-BD19E4BDC622}" type="slidenum">
              <a:rPr kumimoji="1" lang="ja-JP" altLang="en-US" smtClean="0"/>
              <a:t>‹#›</a:t>
            </a:fld>
            <a:endParaRPr kumimoji="1" lang="ja-JP" altLang="en-US"/>
          </a:p>
        </p:txBody>
      </p:sp>
    </p:spTree>
    <p:extLst>
      <p:ext uri="{BB962C8B-B14F-4D97-AF65-F5344CB8AC3E}">
        <p14:creationId xmlns:p14="http://schemas.microsoft.com/office/powerpoint/2010/main" val="7506538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タイトルとコンテンツ">
    <p:spTree>
      <p:nvGrpSpPr>
        <p:cNvPr id="1" name=""/>
        <p:cNvGrpSpPr/>
        <p:nvPr/>
      </p:nvGrpSpPr>
      <p:grpSpPr>
        <a:xfrm>
          <a:off x="0" y="0"/>
          <a:ext cx="0" cy="0"/>
          <a:chOff x="0" y="0"/>
          <a:chExt cx="0" cy="0"/>
        </a:xfrm>
      </p:grpSpPr>
      <p:sp>
        <p:nvSpPr>
          <p:cNvPr id="20" name="タイトルテキスト"/>
          <p:cNvSpPr txBox="1">
            <a:spLocks noGrp="1"/>
          </p:cNvSpPr>
          <p:nvPr>
            <p:ph type="title"/>
          </p:nvPr>
        </p:nvSpPr>
        <p:spPr>
          <a:prstGeom prst="rect">
            <a:avLst/>
          </a:prstGeom>
        </p:spPr>
        <p:txBody>
          <a:bodyPr/>
          <a:lstStyle/>
          <a:p>
            <a:r>
              <a:t>タイトルテキスト</a:t>
            </a:r>
          </a:p>
        </p:txBody>
      </p:sp>
      <p:sp>
        <p:nvSpPr>
          <p:cNvPr id="21" name="本文レベル1…"/>
          <p:cNvSpPr txBox="1">
            <a:spLocks noGrp="1"/>
          </p:cNvSpPr>
          <p:nvPr>
            <p:ph type="body" idx="1"/>
          </p:nvPr>
        </p:nvSpPr>
        <p:spPr>
          <a:prstGeom prst="rect">
            <a:avLst/>
          </a:prstGeom>
        </p:spPr>
        <p:txBody>
          <a:bodyPr/>
          <a:lstStyle/>
          <a:p>
            <a:r>
              <a:t>本文レベル1</a:t>
            </a:r>
          </a:p>
          <a:p>
            <a:pPr lvl="1"/>
            <a:r>
              <a:t>本文レベル2</a:t>
            </a:r>
          </a:p>
          <a:p>
            <a:pPr lvl="2"/>
            <a:r>
              <a:t>本文レベル3</a:t>
            </a:r>
          </a:p>
          <a:p>
            <a:pPr lvl="3"/>
            <a:r>
              <a:t>本文レベル4</a:t>
            </a:r>
          </a:p>
          <a:p>
            <a:pPr lvl="4"/>
            <a:r>
              <a:t>本文レベル5</a:t>
            </a:r>
          </a:p>
        </p:txBody>
      </p:sp>
      <p:sp>
        <p:nvSpPr>
          <p:cNvPr id="22"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3DD6600B-6BE8-4EAE-AF8E-A90EE6295AB5}" type="datetime1">
              <a:rPr kumimoji="1" lang="ja-JP" altLang="en-US" smtClean="0"/>
              <a:t>2021/1/22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3555A0A-D93E-4972-9BDE-BD19E4BDC622}" type="slidenum">
              <a:rPr kumimoji="1" lang="ja-JP" altLang="en-US" smtClean="0"/>
              <a:t>‹#›</a:t>
            </a:fld>
            <a:endParaRPr kumimoji="1" lang="ja-JP" altLang="en-US"/>
          </a:p>
        </p:txBody>
      </p:sp>
    </p:spTree>
    <p:extLst>
      <p:ext uri="{BB962C8B-B14F-4D97-AF65-F5344CB8AC3E}">
        <p14:creationId xmlns:p14="http://schemas.microsoft.com/office/powerpoint/2010/main" val="37016342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ADA77234-8D0C-4BDF-A135-B3E5D946F9C8}" type="datetime1">
              <a:rPr kumimoji="1" lang="ja-JP" altLang="en-US" smtClean="0"/>
              <a:t>2021/1/22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3555A0A-D93E-4972-9BDE-BD19E4BDC622}" type="slidenum">
              <a:rPr kumimoji="1" lang="ja-JP" altLang="en-US" smtClean="0"/>
              <a:t>‹#›</a:t>
            </a:fld>
            <a:endParaRPr kumimoji="1" lang="ja-JP" altLang="en-US"/>
          </a:p>
        </p:txBody>
      </p:sp>
    </p:spTree>
    <p:extLst>
      <p:ext uri="{BB962C8B-B14F-4D97-AF65-F5344CB8AC3E}">
        <p14:creationId xmlns:p14="http://schemas.microsoft.com/office/powerpoint/2010/main" val="6168055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BD5A4E73-DD5A-4EF3-BD9D-431A0BCFC66E}" type="datetime1">
              <a:rPr kumimoji="1" lang="ja-JP" altLang="en-US" smtClean="0"/>
              <a:t>2021/1/22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3555A0A-D93E-4972-9BDE-BD19E4BDC622}" type="slidenum">
              <a:rPr kumimoji="1" lang="ja-JP" altLang="en-US" smtClean="0"/>
              <a:t>‹#›</a:t>
            </a:fld>
            <a:endParaRPr kumimoji="1" lang="ja-JP" altLang="en-US"/>
          </a:p>
        </p:txBody>
      </p:sp>
    </p:spTree>
    <p:extLst>
      <p:ext uri="{BB962C8B-B14F-4D97-AF65-F5344CB8AC3E}">
        <p14:creationId xmlns:p14="http://schemas.microsoft.com/office/powerpoint/2010/main" val="8785330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セクション見出し">
    <p:spTree>
      <p:nvGrpSpPr>
        <p:cNvPr id="1" name=""/>
        <p:cNvGrpSpPr/>
        <p:nvPr/>
      </p:nvGrpSpPr>
      <p:grpSpPr>
        <a:xfrm>
          <a:off x="0" y="0"/>
          <a:ext cx="0" cy="0"/>
          <a:chOff x="0" y="0"/>
          <a:chExt cx="0" cy="0"/>
        </a:xfrm>
      </p:grpSpPr>
      <p:sp>
        <p:nvSpPr>
          <p:cNvPr id="29" name="タイトルテキスト"/>
          <p:cNvSpPr txBox="1">
            <a:spLocks noGrp="1"/>
          </p:cNvSpPr>
          <p:nvPr>
            <p:ph type="title"/>
          </p:nvPr>
        </p:nvSpPr>
        <p:spPr>
          <a:xfrm>
            <a:off x="623888" y="1709741"/>
            <a:ext cx="7886701" cy="2852737"/>
          </a:xfrm>
          <a:prstGeom prst="rect">
            <a:avLst/>
          </a:prstGeom>
        </p:spPr>
        <p:txBody>
          <a:bodyPr anchor="b"/>
          <a:lstStyle>
            <a:lvl1pPr>
              <a:defRPr sz="4500"/>
            </a:lvl1pPr>
          </a:lstStyle>
          <a:p>
            <a:r>
              <a:t>タイトルテキスト</a:t>
            </a:r>
          </a:p>
        </p:txBody>
      </p:sp>
      <p:sp>
        <p:nvSpPr>
          <p:cNvPr id="30" name="本文レベル1…"/>
          <p:cNvSpPr txBox="1">
            <a:spLocks noGrp="1"/>
          </p:cNvSpPr>
          <p:nvPr>
            <p:ph type="body" sz="quarter" idx="1"/>
          </p:nvPr>
        </p:nvSpPr>
        <p:spPr>
          <a:xfrm>
            <a:off x="623888" y="4589466"/>
            <a:ext cx="7886701" cy="1500187"/>
          </a:xfrm>
          <a:prstGeom prst="rect">
            <a:avLst/>
          </a:prstGeom>
        </p:spPr>
        <p:txBody>
          <a:bodyPr/>
          <a:lstStyle>
            <a:lvl1pPr marL="0" indent="0">
              <a:buSzTx/>
              <a:buFontTx/>
              <a:buNone/>
              <a:defRPr sz="1800">
                <a:solidFill>
                  <a:srgbClr val="888888"/>
                </a:solidFill>
              </a:defRPr>
            </a:lvl1pPr>
            <a:lvl2pPr marL="0" indent="342892">
              <a:buSzTx/>
              <a:buFontTx/>
              <a:buNone/>
              <a:defRPr sz="1800">
                <a:solidFill>
                  <a:srgbClr val="888888"/>
                </a:solidFill>
              </a:defRPr>
            </a:lvl2pPr>
            <a:lvl3pPr marL="0" indent="685783">
              <a:buSzTx/>
              <a:buFontTx/>
              <a:buNone/>
              <a:defRPr sz="1800">
                <a:solidFill>
                  <a:srgbClr val="888888"/>
                </a:solidFill>
              </a:defRPr>
            </a:lvl3pPr>
            <a:lvl4pPr marL="0" indent="1028674">
              <a:buSzTx/>
              <a:buFontTx/>
              <a:buNone/>
              <a:defRPr sz="1800">
                <a:solidFill>
                  <a:srgbClr val="888888"/>
                </a:solidFill>
              </a:defRPr>
            </a:lvl4pPr>
            <a:lvl5pPr marL="0" indent="1371566">
              <a:buSzTx/>
              <a:buFontTx/>
              <a:buNone/>
              <a:defRPr sz="1800">
                <a:solidFill>
                  <a:srgbClr val="888888"/>
                </a:solidFill>
              </a:defRPr>
            </a:lvl5pPr>
          </a:lstStyle>
          <a:p>
            <a:r>
              <a:t>本文レベル1</a:t>
            </a:r>
          </a:p>
          <a:p>
            <a:pPr lvl="1"/>
            <a:r>
              <a:t>本文レベル2</a:t>
            </a:r>
          </a:p>
          <a:p>
            <a:pPr lvl="2"/>
            <a:r>
              <a:t>本文レベル3</a:t>
            </a:r>
          </a:p>
          <a:p>
            <a:pPr lvl="3"/>
            <a:r>
              <a:t>本文レベル4</a:t>
            </a:r>
          </a:p>
          <a:p>
            <a:pPr lvl="4"/>
            <a:r>
              <a:t>本文レベル5</a:t>
            </a:r>
          </a:p>
        </p:txBody>
      </p:sp>
      <p:sp>
        <p:nvSpPr>
          <p:cNvPr id="31"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2 つのコンテンツ">
    <p:spTree>
      <p:nvGrpSpPr>
        <p:cNvPr id="1" name=""/>
        <p:cNvGrpSpPr/>
        <p:nvPr/>
      </p:nvGrpSpPr>
      <p:grpSpPr>
        <a:xfrm>
          <a:off x="0" y="0"/>
          <a:ext cx="0" cy="0"/>
          <a:chOff x="0" y="0"/>
          <a:chExt cx="0" cy="0"/>
        </a:xfrm>
      </p:grpSpPr>
      <p:sp>
        <p:nvSpPr>
          <p:cNvPr id="38" name="タイトルテキスト"/>
          <p:cNvSpPr txBox="1">
            <a:spLocks noGrp="1"/>
          </p:cNvSpPr>
          <p:nvPr>
            <p:ph type="title"/>
          </p:nvPr>
        </p:nvSpPr>
        <p:spPr>
          <a:prstGeom prst="rect">
            <a:avLst/>
          </a:prstGeom>
        </p:spPr>
        <p:txBody>
          <a:bodyPr/>
          <a:lstStyle/>
          <a:p>
            <a:r>
              <a:t>タイトルテキスト</a:t>
            </a:r>
          </a:p>
        </p:txBody>
      </p:sp>
      <p:sp>
        <p:nvSpPr>
          <p:cNvPr id="39" name="本文レベル1…"/>
          <p:cNvSpPr txBox="1">
            <a:spLocks noGrp="1"/>
          </p:cNvSpPr>
          <p:nvPr>
            <p:ph type="body" sz="half" idx="1"/>
          </p:nvPr>
        </p:nvSpPr>
        <p:spPr>
          <a:xfrm>
            <a:off x="628650" y="1825624"/>
            <a:ext cx="3886200" cy="4351339"/>
          </a:xfrm>
          <a:prstGeom prst="rect">
            <a:avLst/>
          </a:prstGeom>
        </p:spPr>
        <p:txBody>
          <a:bodyPr/>
          <a:lstStyle/>
          <a:p>
            <a:r>
              <a:t>本文レベル1</a:t>
            </a:r>
          </a:p>
          <a:p>
            <a:pPr lvl="1"/>
            <a:r>
              <a:t>本文レベル2</a:t>
            </a:r>
          </a:p>
          <a:p>
            <a:pPr lvl="2"/>
            <a:r>
              <a:t>本文レベル3</a:t>
            </a:r>
          </a:p>
          <a:p>
            <a:pPr lvl="3"/>
            <a:r>
              <a:t>本文レベル4</a:t>
            </a:r>
          </a:p>
          <a:p>
            <a:pPr lvl="4"/>
            <a:r>
              <a:t>本文レベル5</a:t>
            </a:r>
          </a:p>
        </p:txBody>
      </p:sp>
      <p:sp>
        <p:nvSpPr>
          <p:cNvPr id="40"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比較">
    <p:spTree>
      <p:nvGrpSpPr>
        <p:cNvPr id="1" name=""/>
        <p:cNvGrpSpPr/>
        <p:nvPr/>
      </p:nvGrpSpPr>
      <p:grpSpPr>
        <a:xfrm>
          <a:off x="0" y="0"/>
          <a:ext cx="0" cy="0"/>
          <a:chOff x="0" y="0"/>
          <a:chExt cx="0" cy="0"/>
        </a:xfrm>
      </p:grpSpPr>
      <p:sp>
        <p:nvSpPr>
          <p:cNvPr id="47" name="タイトルテキスト"/>
          <p:cNvSpPr txBox="1">
            <a:spLocks noGrp="1"/>
          </p:cNvSpPr>
          <p:nvPr>
            <p:ph type="title"/>
          </p:nvPr>
        </p:nvSpPr>
        <p:spPr>
          <a:xfrm>
            <a:off x="629841" y="365128"/>
            <a:ext cx="7886701" cy="1325563"/>
          </a:xfrm>
          <a:prstGeom prst="rect">
            <a:avLst/>
          </a:prstGeom>
        </p:spPr>
        <p:txBody>
          <a:bodyPr/>
          <a:lstStyle/>
          <a:p>
            <a:r>
              <a:t>タイトルテキスト</a:t>
            </a:r>
          </a:p>
        </p:txBody>
      </p:sp>
      <p:sp>
        <p:nvSpPr>
          <p:cNvPr id="48" name="本文レベル1…"/>
          <p:cNvSpPr txBox="1">
            <a:spLocks noGrp="1"/>
          </p:cNvSpPr>
          <p:nvPr>
            <p:ph type="body" sz="quarter" idx="1"/>
          </p:nvPr>
        </p:nvSpPr>
        <p:spPr>
          <a:xfrm>
            <a:off x="629841" y="1681163"/>
            <a:ext cx="3868341" cy="823912"/>
          </a:xfrm>
          <a:prstGeom prst="rect">
            <a:avLst/>
          </a:prstGeom>
        </p:spPr>
        <p:txBody>
          <a:bodyPr anchor="b"/>
          <a:lstStyle>
            <a:lvl1pPr marL="0" indent="0">
              <a:buSzTx/>
              <a:buFontTx/>
              <a:buNone/>
              <a:defRPr sz="1800" b="1"/>
            </a:lvl1pPr>
            <a:lvl2pPr marL="0" indent="342892">
              <a:buSzTx/>
              <a:buFontTx/>
              <a:buNone/>
              <a:defRPr sz="1800" b="1"/>
            </a:lvl2pPr>
            <a:lvl3pPr marL="0" indent="685783">
              <a:buSzTx/>
              <a:buFontTx/>
              <a:buNone/>
              <a:defRPr sz="1800" b="1"/>
            </a:lvl3pPr>
            <a:lvl4pPr marL="0" indent="1028674">
              <a:buSzTx/>
              <a:buFontTx/>
              <a:buNone/>
              <a:defRPr sz="1800" b="1"/>
            </a:lvl4pPr>
            <a:lvl5pPr marL="0" indent="1371566">
              <a:buSzTx/>
              <a:buFontTx/>
              <a:buNone/>
              <a:defRPr sz="1800" b="1"/>
            </a:lvl5pPr>
          </a:lstStyle>
          <a:p>
            <a:r>
              <a:t>本文レベル1</a:t>
            </a:r>
          </a:p>
          <a:p>
            <a:pPr lvl="1"/>
            <a:r>
              <a:t>本文レベル2</a:t>
            </a:r>
          </a:p>
          <a:p>
            <a:pPr lvl="2"/>
            <a:r>
              <a:t>本文レベル3</a:t>
            </a:r>
          </a:p>
          <a:p>
            <a:pPr lvl="3"/>
            <a:r>
              <a:t>本文レベル4</a:t>
            </a:r>
          </a:p>
          <a:p>
            <a:pPr lvl="4"/>
            <a:r>
              <a:t>本文レベル5</a:t>
            </a:r>
          </a:p>
        </p:txBody>
      </p:sp>
      <p:sp>
        <p:nvSpPr>
          <p:cNvPr id="49" name="テキスト プレースホルダー 4"/>
          <p:cNvSpPr>
            <a:spLocks noGrp="1"/>
          </p:cNvSpPr>
          <p:nvPr>
            <p:ph type="body" sz="quarter" idx="13"/>
          </p:nvPr>
        </p:nvSpPr>
        <p:spPr>
          <a:xfrm>
            <a:off x="4629151" y="1681163"/>
            <a:ext cx="3887392" cy="823912"/>
          </a:xfrm>
          <a:prstGeom prst="rect">
            <a:avLst/>
          </a:prstGeom>
        </p:spPr>
        <p:txBody>
          <a:bodyPr anchor="b"/>
          <a:lstStyle>
            <a:lvl1pPr marL="0" indent="0">
              <a:buSzTx/>
              <a:buFontTx/>
              <a:buNone/>
              <a:defRPr sz="2400" b="1"/>
            </a:lvl1pPr>
          </a:lstStyle>
          <a:p>
            <a:pPr marL="0" indent="0">
              <a:buSzTx/>
              <a:buFontTx/>
              <a:buNone/>
              <a:defRPr sz="2400" b="1"/>
            </a:pPr>
            <a:endParaRPr/>
          </a:p>
        </p:txBody>
      </p:sp>
      <p:sp>
        <p:nvSpPr>
          <p:cNvPr id="50"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タイトルのみ">
    <p:spTree>
      <p:nvGrpSpPr>
        <p:cNvPr id="1" name=""/>
        <p:cNvGrpSpPr/>
        <p:nvPr/>
      </p:nvGrpSpPr>
      <p:grpSpPr>
        <a:xfrm>
          <a:off x="0" y="0"/>
          <a:ext cx="0" cy="0"/>
          <a:chOff x="0" y="0"/>
          <a:chExt cx="0" cy="0"/>
        </a:xfrm>
      </p:grpSpPr>
      <p:sp>
        <p:nvSpPr>
          <p:cNvPr id="57" name="タイトルテキスト"/>
          <p:cNvSpPr txBox="1">
            <a:spLocks noGrp="1"/>
          </p:cNvSpPr>
          <p:nvPr>
            <p:ph type="title"/>
          </p:nvPr>
        </p:nvSpPr>
        <p:spPr>
          <a:prstGeom prst="rect">
            <a:avLst/>
          </a:prstGeom>
        </p:spPr>
        <p:txBody>
          <a:bodyPr/>
          <a:lstStyle/>
          <a:p>
            <a:r>
              <a:t>タイトルテキスト</a:t>
            </a:r>
          </a:p>
        </p:txBody>
      </p:sp>
      <p:sp>
        <p:nvSpPr>
          <p:cNvPr id="58"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タイトル付きの&#10;コンテンツ">
    <p:spTree>
      <p:nvGrpSpPr>
        <p:cNvPr id="1" name=""/>
        <p:cNvGrpSpPr/>
        <p:nvPr/>
      </p:nvGrpSpPr>
      <p:grpSpPr>
        <a:xfrm>
          <a:off x="0" y="0"/>
          <a:ext cx="0" cy="0"/>
          <a:chOff x="0" y="0"/>
          <a:chExt cx="0" cy="0"/>
        </a:xfrm>
      </p:grpSpPr>
      <p:sp>
        <p:nvSpPr>
          <p:cNvPr id="72" name="タイトルテキスト"/>
          <p:cNvSpPr txBox="1">
            <a:spLocks noGrp="1"/>
          </p:cNvSpPr>
          <p:nvPr>
            <p:ph type="title"/>
          </p:nvPr>
        </p:nvSpPr>
        <p:spPr>
          <a:xfrm>
            <a:off x="629841" y="457200"/>
            <a:ext cx="2949178" cy="1600200"/>
          </a:xfrm>
          <a:prstGeom prst="rect">
            <a:avLst/>
          </a:prstGeom>
        </p:spPr>
        <p:txBody>
          <a:bodyPr anchor="b"/>
          <a:lstStyle>
            <a:lvl1pPr>
              <a:defRPr sz="2400"/>
            </a:lvl1pPr>
          </a:lstStyle>
          <a:p>
            <a:r>
              <a:t>タイトルテキスト</a:t>
            </a:r>
          </a:p>
        </p:txBody>
      </p:sp>
      <p:sp>
        <p:nvSpPr>
          <p:cNvPr id="73" name="本文レベル1…"/>
          <p:cNvSpPr txBox="1">
            <a:spLocks noGrp="1"/>
          </p:cNvSpPr>
          <p:nvPr>
            <p:ph type="body" sz="half" idx="1"/>
          </p:nvPr>
        </p:nvSpPr>
        <p:spPr>
          <a:xfrm>
            <a:off x="3887390" y="987426"/>
            <a:ext cx="4629151" cy="4873626"/>
          </a:xfrm>
          <a:prstGeom prst="rect">
            <a:avLst/>
          </a:prstGeom>
        </p:spPr>
        <p:txBody>
          <a:bodyPr/>
          <a:lstStyle>
            <a:lvl1pPr>
              <a:defRPr sz="2400"/>
            </a:lvl1pPr>
            <a:lvl2pPr marL="538829" indent="-195938">
              <a:defRPr sz="2400"/>
            </a:lvl2pPr>
            <a:lvl3pPr marL="914376" indent="-228593">
              <a:defRPr sz="2400"/>
            </a:lvl3pPr>
            <a:lvl4pPr marL="1302987" indent="-274313">
              <a:defRPr sz="2400"/>
            </a:lvl4pPr>
            <a:lvl5pPr marL="1645879" indent="-274313">
              <a:defRPr sz="2400"/>
            </a:lvl5pPr>
          </a:lstStyle>
          <a:p>
            <a:r>
              <a:t>本文レベル1</a:t>
            </a:r>
          </a:p>
          <a:p>
            <a:pPr lvl="1"/>
            <a:r>
              <a:t>本文レベル2</a:t>
            </a:r>
          </a:p>
          <a:p>
            <a:pPr lvl="2"/>
            <a:r>
              <a:t>本文レベル3</a:t>
            </a:r>
          </a:p>
          <a:p>
            <a:pPr lvl="3"/>
            <a:r>
              <a:t>本文レベル4</a:t>
            </a:r>
          </a:p>
          <a:p>
            <a:pPr lvl="4"/>
            <a:r>
              <a:t>本文レベル5</a:t>
            </a:r>
          </a:p>
        </p:txBody>
      </p:sp>
      <p:sp>
        <p:nvSpPr>
          <p:cNvPr id="74" name="テキスト プレースホルダー 3"/>
          <p:cNvSpPr>
            <a:spLocks noGrp="1"/>
          </p:cNvSpPr>
          <p:nvPr>
            <p:ph type="body" sz="quarter" idx="13"/>
          </p:nvPr>
        </p:nvSpPr>
        <p:spPr>
          <a:xfrm>
            <a:off x="629841" y="2057400"/>
            <a:ext cx="2949178" cy="3811589"/>
          </a:xfrm>
          <a:prstGeom prst="rect">
            <a:avLst/>
          </a:prstGeom>
        </p:spPr>
        <p:txBody>
          <a:bodyPr/>
          <a:lstStyle>
            <a:lvl1pPr marL="0" indent="0">
              <a:buSzTx/>
              <a:buFontTx/>
              <a:buNone/>
              <a:defRPr sz="1600"/>
            </a:lvl1pPr>
          </a:lstStyle>
          <a:p>
            <a:pPr marL="0" indent="0">
              <a:buSzTx/>
              <a:buFontTx/>
              <a:buNone/>
              <a:defRPr sz="1600"/>
            </a:pPr>
            <a:endParaRPr/>
          </a:p>
        </p:txBody>
      </p:sp>
      <p:sp>
        <p:nvSpPr>
          <p:cNvPr id="75"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タイトル付きの図">
    <p:spTree>
      <p:nvGrpSpPr>
        <p:cNvPr id="1" name=""/>
        <p:cNvGrpSpPr/>
        <p:nvPr/>
      </p:nvGrpSpPr>
      <p:grpSpPr>
        <a:xfrm>
          <a:off x="0" y="0"/>
          <a:ext cx="0" cy="0"/>
          <a:chOff x="0" y="0"/>
          <a:chExt cx="0" cy="0"/>
        </a:xfrm>
      </p:grpSpPr>
      <p:sp>
        <p:nvSpPr>
          <p:cNvPr id="82" name="タイトルテキスト"/>
          <p:cNvSpPr txBox="1">
            <a:spLocks noGrp="1"/>
          </p:cNvSpPr>
          <p:nvPr>
            <p:ph type="title"/>
          </p:nvPr>
        </p:nvSpPr>
        <p:spPr>
          <a:xfrm>
            <a:off x="629841" y="457200"/>
            <a:ext cx="2949178" cy="1600200"/>
          </a:xfrm>
          <a:prstGeom prst="rect">
            <a:avLst/>
          </a:prstGeom>
        </p:spPr>
        <p:txBody>
          <a:bodyPr anchor="b"/>
          <a:lstStyle>
            <a:lvl1pPr>
              <a:defRPr sz="2400"/>
            </a:lvl1pPr>
          </a:lstStyle>
          <a:p>
            <a:r>
              <a:t>タイトルテキスト</a:t>
            </a:r>
          </a:p>
        </p:txBody>
      </p:sp>
      <p:sp>
        <p:nvSpPr>
          <p:cNvPr id="83" name="図プレースホルダー 2"/>
          <p:cNvSpPr>
            <a:spLocks noGrp="1"/>
          </p:cNvSpPr>
          <p:nvPr>
            <p:ph type="pic" sz="half" idx="13"/>
          </p:nvPr>
        </p:nvSpPr>
        <p:spPr>
          <a:xfrm>
            <a:off x="3887390" y="987426"/>
            <a:ext cx="4629151" cy="4873626"/>
          </a:xfrm>
          <a:prstGeom prst="rect">
            <a:avLst/>
          </a:prstGeom>
        </p:spPr>
        <p:txBody>
          <a:bodyPr lIns="91439" rIns="91439">
            <a:noAutofit/>
          </a:bodyPr>
          <a:lstStyle/>
          <a:p>
            <a:endParaRPr/>
          </a:p>
        </p:txBody>
      </p:sp>
      <p:sp>
        <p:nvSpPr>
          <p:cNvPr id="84" name="本文レベル1…"/>
          <p:cNvSpPr txBox="1">
            <a:spLocks noGrp="1"/>
          </p:cNvSpPr>
          <p:nvPr>
            <p:ph type="body" sz="quarter" idx="1"/>
          </p:nvPr>
        </p:nvSpPr>
        <p:spPr>
          <a:xfrm>
            <a:off x="629841" y="2057400"/>
            <a:ext cx="2949178" cy="3811589"/>
          </a:xfrm>
          <a:prstGeom prst="rect">
            <a:avLst/>
          </a:prstGeom>
        </p:spPr>
        <p:txBody>
          <a:bodyPr/>
          <a:lstStyle>
            <a:lvl1pPr marL="0" indent="0">
              <a:buSzTx/>
              <a:buFontTx/>
              <a:buNone/>
              <a:defRPr sz="1200"/>
            </a:lvl1pPr>
            <a:lvl2pPr marL="0" indent="342892">
              <a:buSzTx/>
              <a:buFontTx/>
              <a:buNone/>
              <a:defRPr sz="1200"/>
            </a:lvl2pPr>
            <a:lvl3pPr marL="0" indent="685783">
              <a:buSzTx/>
              <a:buFontTx/>
              <a:buNone/>
              <a:defRPr sz="1200"/>
            </a:lvl3pPr>
            <a:lvl4pPr marL="0" indent="1028674">
              <a:buSzTx/>
              <a:buFontTx/>
              <a:buNone/>
              <a:defRPr sz="1200"/>
            </a:lvl4pPr>
            <a:lvl5pPr marL="0" indent="1371566">
              <a:buSzTx/>
              <a:buFontTx/>
              <a:buNone/>
              <a:defRPr sz="1200"/>
            </a:lvl5pPr>
          </a:lstStyle>
          <a:p>
            <a:r>
              <a:t>本文レベル1</a:t>
            </a:r>
          </a:p>
          <a:p>
            <a:pPr lvl="1"/>
            <a:r>
              <a:t>本文レベル2</a:t>
            </a:r>
          </a:p>
          <a:p>
            <a:pPr lvl="2"/>
            <a:r>
              <a:t>本文レベル3</a:t>
            </a:r>
          </a:p>
          <a:p>
            <a:pPr lvl="3"/>
            <a:r>
              <a:t>本文レベル4</a:t>
            </a:r>
          </a:p>
          <a:p>
            <a:pPr lvl="4"/>
            <a:r>
              <a:t>本文レベル5</a:t>
            </a:r>
          </a:p>
        </p:txBody>
      </p:sp>
      <p:sp>
        <p:nvSpPr>
          <p:cNvPr id="85"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タイトルと&#10;縦書きテキスト">
    <p:spTree>
      <p:nvGrpSpPr>
        <p:cNvPr id="1" name=""/>
        <p:cNvGrpSpPr/>
        <p:nvPr/>
      </p:nvGrpSpPr>
      <p:grpSpPr>
        <a:xfrm>
          <a:off x="0" y="0"/>
          <a:ext cx="0" cy="0"/>
          <a:chOff x="0" y="0"/>
          <a:chExt cx="0" cy="0"/>
        </a:xfrm>
      </p:grpSpPr>
      <p:sp>
        <p:nvSpPr>
          <p:cNvPr id="92" name="タイトルテキスト"/>
          <p:cNvSpPr txBox="1">
            <a:spLocks noGrp="1"/>
          </p:cNvSpPr>
          <p:nvPr>
            <p:ph type="title"/>
          </p:nvPr>
        </p:nvSpPr>
        <p:spPr>
          <a:prstGeom prst="rect">
            <a:avLst/>
          </a:prstGeom>
        </p:spPr>
        <p:txBody>
          <a:bodyPr/>
          <a:lstStyle/>
          <a:p>
            <a:r>
              <a:t>タイトルテキスト</a:t>
            </a:r>
          </a:p>
        </p:txBody>
      </p:sp>
      <p:sp>
        <p:nvSpPr>
          <p:cNvPr id="93" name="本文レベル1…"/>
          <p:cNvSpPr txBox="1">
            <a:spLocks noGrp="1"/>
          </p:cNvSpPr>
          <p:nvPr>
            <p:ph type="body" idx="1"/>
          </p:nvPr>
        </p:nvSpPr>
        <p:spPr>
          <a:prstGeom prst="rect">
            <a:avLst/>
          </a:prstGeom>
        </p:spPr>
        <p:txBody>
          <a:bodyPr/>
          <a:lstStyle/>
          <a:p>
            <a:r>
              <a:t>本文レベル1</a:t>
            </a:r>
          </a:p>
          <a:p>
            <a:pPr lvl="1"/>
            <a:r>
              <a:t>本文レベル2</a:t>
            </a:r>
          </a:p>
          <a:p>
            <a:pPr lvl="2"/>
            <a:r>
              <a:t>本文レベル3</a:t>
            </a:r>
          </a:p>
          <a:p>
            <a:pPr lvl="3"/>
            <a:r>
              <a:t>本文レベル4</a:t>
            </a:r>
          </a:p>
          <a:p>
            <a:pPr lvl="4"/>
            <a:r>
              <a:t>本文レベル5</a:t>
            </a:r>
          </a:p>
        </p:txBody>
      </p:sp>
      <p:sp>
        <p:nvSpPr>
          <p:cNvPr id="94"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タイトルテキスト"/>
          <p:cNvSpPr txBox="1">
            <a:spLocks noGrp="1"/>
          </p:cNvSpPr>
          <p:nvPr>
            <p:ph type="title"/>
          </p:nvPr>
        </p:nvSpPr>
        <p:spPr>
          <a:xfrm>
            <a:off x="628650" y="365128"/>
            <a:ext cx="7886700" cy="1325563"/>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normAutofit/>
          </a:bodyPr>
          <a:lstStyle/>
          <a:p>
            <a:r>
              <a:t>タイトルテキスト</a:t>
            </a:r>
          </a:p>
        </p:txBody>
      </p:sp>
      <p:sp>
        <p:nvSpPr>
          <p:cNvPr id="3" name="本文レベル1…"/>
          <p:cNvSpPr txBox="1">
            <a:spLocks noGrp="1"/>
          </p:cNvSpPr>
          <p:nvPr>
            <p:ph type="body" idx="1"/>
          </p:nvPr>
        </p:nvSpPr>
        <p:spPr>
          <a:xfrm>
            <a:off x="628650" y="1825624"/>
            <a:ext cx="7886700" cy="4351339"/>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p>
            <a:r>
              <a:t>本文レベル1</a:t>
            </a:r>
          </a:p>
          <a:p>
            <a:pPr lvl="1"/>
            <a:r>
              <a:t>本文レベル2</a:t>
            </a:r>
          </a:p>
          <a:p>
            <a:pPr lvl="2"/>
            <a:r>
              <a:t>本文レベル3</a:t>
            </a:r>
          </a:p>
          <a:p>
            <a:pPr lvl="3"/>
            <a:r>
              <a:t>本文レベル4</a:t>
            </a:r>
          </a:p>
          <a:p>
            <a:pPr lvl="4"/>
            <a:r>
              <a:t>本文レベル5</a:t>
            </a:r>
          </a:p>
        </p:txBody>
      </p:sp>
      <p:sp>
        <p:nvSpPr>
          <p:cNvPr id="4" name="スライド番号"/>
          <p:cNvSpPr txBox="1">
            <a:spLocks noGrp="1"/>
          </p:cNvSpPr>
          <p:nvPr>
            <p:ph type="sldNum" sz="quarter" idx="2"/>
          </p:nvPr>
        </p:nvSpPr>
        <p:spPr>
          <a:xfrm>
            <a:off x="8285160" y="6423498"/>
            <a:ext cx="230190" cy="230832"/>
          </a:xfrm>
          <a:prstGeom prst="rect">
            <a:avLst/>
          </a:prstGeom>
          <a:ln w="12700">
            <a:miter lim="400000"/>
          </a:ln>
        </p:spPr>
        <p:txBody>
          <a:bodyPr wrap="none" lIns="45719" rIns="45719" anchor="ctr">
            <a:spAutoFit/>
          </a:bodyPr>
          <a:lstStyle>
            <a:lvl1pPr algn="r">
              <a:lnSpc>
                <a:spcPct val="100000"/>
              </a:lnSpc>
              <a:defRPr sz="900">
                <a:solidFill>
                  <a:srgbClr val="888888"/>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6" r:id="rId7"/>
    <p:sldLayoutId id="2147483657" r:id="rId8"/>
    <p:sldLayoutId id="2147483658" r:id="rId9"/>
    <p:sldLayoutId id="2147483659" r:id="rId10"/>
    <p:sldLayoutId id="2147483684" r:id="rId11"/>
  </p:sldLayoutIdLst>
  <p:transition spd="med"/>
  <p:txStyles>
    <p:titleStyle>
      <a:lvl1pPr marL="0" marR="0" indent="0" algn="l" defTabSz="685783" rtl="0" latinLnBrk="0">
        <a:lnSpc>
          <a:spcPct val="90000"/>
        </a:lnSpc>
        <a:spcBef>
          <a:spcPts val="0"/>
        </a:spcBef>
        <a:spcAft>
          <a:spcPts val="0"/>
        </a:spcAft>
        <a:buClrTx/>
        <a:buSzTx/>
        <a:buFontTx/>
        <a:buNone/>
        <a:tabLst/>
        <a:defRPr sz="3300" b="0" i="0" u="none" strike="noStrike" cap="none" spc="0" baseline="0">
          <a:ln>
            <a:noFill/>
          </a:ln>
          <a:solidFill>
            <a:srgbClr val="000000"/>
          </a:solidFill>
          <a:uFillTx/>
          <a:latin typeface="游ゴシック Light"/>
          <a:ea typeface="游ゴシック Light"/>
          <a:cs typeface="游ゴシック Light"/>
          <a:sym typeface="游ゴシック Light"/>
        </a:defRPr>
      </a:lvl1pPr>
      <a:lvl2pPr marL="0" marR="0" indent="0" algn="l" defTabSz="685783" rtl="0" latinLnBrk="0">
        <a:lnSpc>
          <a:spcPct val="90000"/>
        </a:lnSpc>
        <a:spcBef>
          <a:spcPts val="0"/>
        </a:spcBef>
        <a:spcAft>
          <a:spcPts val="0"/>
        </a:spcAft>
        <a:buClrTx/>
        <a:buSzTx/>
        <a:buFontTx/>
        <a:buNone/>
        <a:tabLst/>
        <a:defRPr sz="3300" b="0" i="0" u="none" strike="noStrike" cap="none" spc="0" baseline="0">
          <a:ln>
            <a:noFill/>
          </a:ln>
          <a:solidFill>
            <a:srgbClr val="000000"/>
          </a:solidFill>
          <a:uFillTx/>
          <a:latin typeface="游ゴシック Light"/>
          <a:ea typeface="游ゴシック Light"/>
          <a:cs typeface="游ゴシック Light"/>
          <a:sym typeface="游ゴシック Light"/>
        </a:defRPr>
      </a:lvl2pPr>
      <a:lvl3pPr marL="0" marR="0" indent="0" algn="l" defTabSz="685783" rtl="0" latinLnBrk="0">
        <a:lnSpc>
          <a:spcPct val="90000"/>
        </a:lnSpc>
        <a:spcBef>
          <a:spcPts val="0"/>
        </a:spcBef>
        <a:spcAft>
          <a:spcPts val="0"/>
        </a:spcAft>
        <a:buClrTx/>
        <a:buSzTx/>
        <a:buFontTx/>
        <a:buNone/>
        <a:tabLst/>
        <a:defRPr sz="3300" b="0" i="0" u="none" strike="noStrike" cap="none" spc="0" baseline="0">
          <a:ln>
            <a:noFill/>
          </a:ln>
          <a:solidFill>
            <a:srgbClr val="000000"/>
          </a:solidFill>
          <a:uFillTx/>
          <a:latin typeface="游ゴシック Light"/>
          <a:ea typeface="游ゴシック Light"/>
          <a:cs typeface="游ゴシック Light"/>
          <a:sym typeface="游ゴシック Light"/>
        </a:defRPr>
      </a:lvl3pPr>
      <a:lvl4pPr marL="0" marR="0" indent="0" algn="l" defTabSz="685783" rtl="0" latinLnBrk="0">
        <a:lnSpc>
          <a:spcPct val="90000"/>
        </a:lnSpc>
        <a:spcBef>
          <a:spcPts val="0"/>
        </a:spcBef>
        <a:spcAft>
          <a:spcPts val="0"/>
        </a:spcAft>
        <a:buClrTx/>
        <a:buSzTx/>
        <a:buFontTx/>
        <a:buNone/>
        <a:tabLst/>
        <a:defRPr sz="3300" b="0" i="0" u="none" strike="noStrike" cap="none" spc="0" baseline="0">
          <a:ln>
            <a:noFill/>
          </a:ln>
          <a:solidFill>
            <a:srgbClr val="000000"/>
          </a:solidFill>
          <a:uFillTx/>
          <a:latin typeface="游ゴシック Light"/>
          <a:ea typeface="游ゴシック Light"/>
          <a:cs typeface="游ゴシック Light"/>
          <a:sym typeface="游ゴシック Light"/>
        </a:defRPr>
      </a:lvl4pPr>
      <a:lvl5pPr marL="0" marR="0" indent="0" algn="l" defTabSz="685783" rtl="0" latinLnBrk="0">
        <a:lnSpc>
          <a:spcPct val="90000"/>
        </a:lnSpc>
        <a:spcBef>
          <a:spcPts val="0"/>
        </a:spcBef>
        <a:spcAft>
          <a:spcPts val="0"/>
        </a:spcAft>
        <a:buClrTx/>
        <a:buSzTx/>
        <a:buFontTx/>
        <a:buNone/>
        <a:tabLst/>
        <a:defRPr sz="3300" b="0" i="0" u="none" strike="noStrike" cap="none" spc="0" baseline="0">
          <a:ln>
            <a:noFill/>
          </a:ln>
          <a:solidFill>
            <a:srgbClr val="000000"/>
          </a:solidFill>
          <a:uFillTx/>
          <a:latin typeface="游ゴシック Light"/>
          <a:ea typeface="游ゴシック Light"/>
          <a:cs typeface="游ゴシック Light"/>
          <a:sym typeface="游ゴシック Light"/>
        </a:defRPr>
      </a:lvl5pPr>
      <a:lvl6pPr marL="0" marR="0" indent="0" algn="l" defTabSz="685783" rtl="0" latinLnBrk="0">
        <a:lnSpc>
          <a:spcPct val="90000"/>
        </a:lnSpc>
        <a:spcBef>
          <a:spcPts val="0"/>
        </a:spcBef>
        <a:spcAft>
          <a:spcPts val="0"/>
        </a:spcAft>
        <a:buClrTx/>
        <a:buSzTx/>
        <a:buFontTx/>
        <a:buNone/>
        <a:tabLst/>
        <a:defRPr sz="3300" b="0" i="0" u="none" strike="noStrike" cap="none" spc="0" baseline="0">
          <a:ln>
            <a:noFill/>
          </a:ln>
          <a:solidFill>
            <a:srgbClr val="000000"/>
          </a:solidFill>
          <a:uFillTx/>
          <a:latin typeface="游ゴシック Light"/>
          <a:ea typeface="游ゴシック Light"/>
          <a:cs typeface="游ゴシック Light"/>
          <a:sym typeface="游ゴシック Light"/>
        </a:defRPr>
      </a:lvl6pPr>
      <a:lvl7pPr marL="0" marR="0" indent="0" algn="l" defTabSz="685783" rtl="0" latinLnBrk="0">
        <a:lnSpc>
          <a:spcPct val="90000"/>
        </a:lnSpc>
        <a:spcBef>
          <a:spcPts val="0"/>
        </a:spcBef>
        <a:spcAft>
          <a:spcPts val="0"/>
        </a:spcAft>
        <a:buClrTx/>
        <a:buSzTx/>
        <a:buFontTx/>
        <a:buNone/>
        <a:tabLst/>
        <a:defRPr sz="3300" b="0" i="0" u="none" strike="noStrike" cap="none" spc="0" baseline="0">
          <a:ln>
            <a:noFill/>
          </a:ln>
          <a:solidFill>
            <a:srgbClr val="000000"/>
          </a:solidFill>
          <a:uFillTx/>
          <a:latin typeface="游ゴシック Light"/>
          <a:ea typeface="游ゴシック Light"/>
          <a:cs typeface="游ゴシック Light"/>
          <a:sym typeface="游ゴシック Light"/>
        </a:defRPr>
      </a:lvl7pPr>
      <a:lvl8pPr marL="0" marR="0" indent="0" algn="l" defTabSz="685783" rtl="0" latinLnBrk="0">
        <a:lnSpc>
          <a:spcPct val="90000"/>
        </a:lnSpc>
        <a:spcBef>
          <a:spcPts val="0"/>
        </a:spcBef>
        <a:spcAft>
          <a:spcPts val="0"/>
        </a:spcAft>
        <a:buClrTx/>
        <a:buSzTx/>
        <a:buFontTx/>
        <a:buNone/>
        <a:tabLst/>
        <a:defRPr sz="3300" b="0" i="0" u="none" strike="noStrike" cap="none" spc="0" baseline="0">
          <a:ln>
            <a:noFill/>
          </a:ln>
          <a:solidFill>
            <a:srgbClr val="000000"/>
          </a:solidFill>
          <a:uFillTx/>
          <a:latin typeface="游ゴシック Light"/>
          <a:ea typeface="游ゴシック Light"/>
          <a:cs typeface="游ゴシック Light"/>
          <a:sym typeface="游ゴシック Light"/>
        </a:defRPr>
      </a:lvl8pPr>
      <a:lvl9pPr marL="0" marR="0" indent="0" algn="l" defTabSz="685783" rtl="0" latinLnBrk="0">
        <a:lnSpc>
          <a:spcPct val="90000"/>
        </a:lnSpc>
        <a:spcBef>
          <a:spcPts val="0"/>
        </a:spcBef>
        <a:spcAft>
          <a:spcPts val="0"/>
        </a:spcAft>
        <a:buClrTx/>
        <a:buSzTx/>
        <a:buFontTx/>
        <a:buNone/>
        <a:tabLst/>
        <a:defRPr sz="3300" b="0" i="0" u="none" strike="noStrike" cap="none" spc="0" baseline="0">
          <a:ln>
            <a:noFill/>
          </a:ln>
          <a:solidFill>
            <a:srgbClr val="000000"/>
          </a:solidFill>
          <a:uFillTx/>
          <a:latin typeface="游ゴシック Light"/>
          <a:ea typeface="游ゴシック Light"/>
          <a:cs typeface="游ゴシック Light"/>
          <a:sym typeface="游ゴシック Light"/>
        </a:defRPr>
      </a:lvl9pPr>
    </p:titleStyle>
    <p:bodyStyle>
      <a:lvl1pPr marL="171445" marR="0" indent="-171445" algn="l" defTabSz="685783" rtl="0" latinLnBrk="0">
        <a:lnSpc>
          <a:spcPct val="90000"/>
        </a:lnSpc>
        <a:spcBef>
          <a:spcPts val="750"/>
        </a:spcBef>
        <a:spcAft>
          <a:spcPts val="0"/>
        </a:spcAft>
        <a:buClrTx/>
        <a:buSzPct val="100000"/>
        <a:buFont typeface="Arial"/>
        <a:buChar char="•"/>
        <a:tabLst/>
        <a:defRPr sz="2100" b="0" i="0" u="none" strike="noStrike" cap="none" spc="0" baseline="0">
          <a:ln>
            <a:noFill/>
          </a:ln>
          <a:solidFill>
            <a:srgbClr val="000000"/>
          </a:solidFill>
          <a:uFillTx/>
          <a:latin typeface="+mj-lt"/>
          <a:ea typeface="+mj-ea"/>
          <a:cs typeface="+mj-cs"/>
          <a:sym typeface="游ゴシック"/>
        </a:defRPr>
      </a:lvl1pPr>
      <a:lvl2pPr marL="542911" marR="0" indent="-200019" algn="l" defTabSz="685783" rtl="0" latinLnBrk="0">
        <a:lnSpc>
          <a:spcPct val="90000"/>
        </a:lnSpc>
        <a:spcBef>
          <a:spcPts val="750"/>
        </a:spcBef>
        <a:spcAft>
          <a:spcPts val="0"/>
        </a:spcAft>
        <a:buClrTx/>
        <a:buSzPct val="100000"/>
        <a:buFont typeface="Arial"/>
        <a:buChar char="•"/>
        <a:tabLst/>
        <a:defRPr sz="2100" b="0" i="0" u="none" strike="noStrike" cap="none" spc="0" baseline="0">
          <a:ln>
            <a:noFill/>
          </a:ln>
          <a:solidFill>
            <a:srgbClr val="000000"/>
          </a:solidFill>
          <a:uFillTx/>
          <a:latin typeface="+mj-lt"/>
          <a:ea typeface="+mj-ea"/>
          <a:cs typeface="+mj-cs"/>
          <a:sym typeface="游ゴシック"/>
        </a:defRPr>
      </a:lvl2pPr>
      <a:lvl3pPr marL="925806" marR="0" indent="-240023" algn="l" defTabSz="685783" rtl="0" latinLnBrk="0">
        <a:lnSpc>
          <a:spcPct val="90000"/>
        </a:lnSpc>
        <a:spcBef>
          <a:spcPts val="750"/>
        </a:spcBef>
        <a:spcAft>
          <a:spcPts val="0"/>
        </a:spcAft>
        <a:buClrTx/>
        <a:buSzPct val="100000"/>
        <a:buFont typeface="Arial"/>
        <a:buChar char="•"/>
        <a:tabLst/>
        <a:defRPr sz="2100" b="0" i="0" u="none" strike="noStrike" cap="none" spc="0" baseline="0">
          <a:ln>
            <a:noFill/>
          </a:ln>
          <a:solidFill>
            <a:srgbClr val="000000"/>
          </a:solidFill>
          <a:uFillTx/>
          <a:latin typeface="+mj-lt"/>
          <a:ea typeface="+mj-ea"/>
          <a:cs typeface="+mj-cs"/>
          <a:sym typeface="游ゴシック"/>
        </a:defRPr>
      </a:lvl3pPr>
      <a:lvl4pPr marL="1295367" marR="0" indent="-266693" algn="l" defTabSz="685783" rtl="0" latinLnBrk="0">
        <a:lnSpc>
          <a:spcPct val="90000"/>
        </a:lnSpc>
        <a:spcBef>
          <a:spcPts val="750"/>
        </a:spcBef>
        <a:spcAft>
          <a:spcPts val="0"/>
        </a:spcAft>
        <a:buClrTx/>
        <a:buSzPct val="100000"/>
        <a:buFont typeface="Arial"/>
        <a:buChar char="•"/>
        <a:tabLst/>
        <a:defRPr sz="2100" b="0" i="0" u="none" strike="noStrike" cap="none" spc="0" baseline="0">
          <a:ln>
            <a:noFill/>
          </a:ln>
          <a:solidFill>
            <a:srgbClr val="000000"/>
          </a:solidFill>
          <a:uFillTx/>
          <a:latin typeface="+mj-lt"/>
          <a:ea typeface="+mj-ea"/>
          <a:cs typeface="+mj-cs"/>
          <a:sym typeface="游ゴシック"/>
        </a:defRPr>
      </a:lvl4pPr>
      <a:lvl5pPr marL="1638259" marR="0" indent="-266693" algn="l" defTabSz="685783" rtl="0" latinLnBrk="0">
        <a:lnSpc>
          <a:spcPct val="90000"/>
        </a:lnSpc>
        <a:spcBef>
          <a:spcPts val="750"/>
        </a:spcBef>
        <a:spcAft>
          <a:spcPts val="0"/>
        </a:spcAft>
        <a:buClrTx/>
        <a:buSzPct val="100000"/>
        <a:buFont typeface="Arial"/>
        <a:buChar char="•"/>
        <a:tabLst/>
        <a:defRPr sz="2100" b="0" i="0" u="none" strike="noStrike" cap="none" spc="0" baseline="0">
          <a:ln>
            <a:noFill/>
          </a:ln>
          <a:solidFill>
            <a:srgbClr val="000000"/>
          </a:solidFill>
          <a:uFillTx/>
          <a:latin typeface="+mj-lt"/>
          <a:ea typeface="+mj-ea"/>
          <a:cs typeface="+mj-cs"/>
          <a:sym typeface="游ゴシック"/>
        </a:defRPr>
      </a:lvl5pPr>
      <a:lvl6pPr marL="1981150" marR="0" indent="-266693" algn="l" defTabSz="685783" rtl="0" latinLnBrk="0">
        <a:lnSpc>
          <a:spcPct val="90000"/>
        </a:lnSpc>
        <a:spcBef>
          <a:spcPts val="750"/>
        </a:spcBef>
        <a:spcAft>
          <a:spcPts val="0"/>
        </a:spcAft>
        <a:buClrTx/>
        <a:buSzPct val="100000"/>
        <a:buFont typeface="Arial"/>
        <a:buChar char="•"/>
        <a:tabLst/>
        <a:defRPr sz="2100" b="0" i="0" u="none" strike="noStrike" cap="none" spc="0" baseline="0">
          <a:ln>
            <a:noFill/>
          </a:ln>
          <a:solidFill>
            <a:srgbClr val="000000"/>
          </a:solidFill>
          <a:uFillTx/>
          <a:latin typeface="+mj-lt"/>
          <a:ea typeface="+mj-ea"/>
          <a:cs typeface="+mj-cs"/>
          <a:sym typeface="游ゴシック"/>
        </a:defRPr>
      </a:lvl6pPr>
      <a:lvl7pPr marL="2324042" marR="0" indent="-266693" algn="l" defTabSz="685783" rtl="0" latinLnBrk="0">
        <a:lnSpc>
          <a:spcPct val="90000"/>
        </a:lnSpc>
        <a:spcBef>
          <a:spcPts val="750"/>
        </a:spcBef>
        <a:spcAft>
          <a:spcPts val="0"/>
        </a:spcAft>
        <a:buClrTx/>
        <a:buSzPct val="100000"/>
        <a:buFont typeface="Arial"/>
        <a:buChar char="•"/>
        <a:tabLst/>
        <a:defRPr sz="2100" b="0" i="0" u="none" strike="noStrike" cap="none" spc="0" baseline="0">
          <a:ln>
            <a:noFill/>
          </a:ln>
          <a:solidFill>
            <a:srgbClr val="000000"/>
          </a:solidFill>
          <a:uFillTx/>
          <a:latin typeface="+mj-lt"/>
          <a:ea typeface="+mj-ea"/>
          <a:cs typeface="+mj-cs"/>
          <a:sym typeface="游ゴシック"/>
        </a:defRPr>
      </a:lvl7pPr>
      <a:lvl8pPr marL="2666933" marR="0" indent="-266693" algn="l" defTabSz="685783" rtl="0" latinLnBrk="0">
        <a:lnSpc>
          <a:spcPct val="90000"/>
        </a:lnSpc>
        <a:spcBef>
          <a:spcPts val="750"/>
        </a:spcBef>
        <a:spcAft>
          <a:spcPts val="0"/>
        </a:spcAft>
        <a:buClrTx/>
        <a:buSzPct val="100000"/>
        <a:buFont typeface="Arial"/>
        <a:buChar char="•"/>
        <a:tabLst/>
        <a:defRPr sz="2100" b="0" i="0" u="none" strike="noStrike" cap="none" spc="0" baseline="0">
          <a:ln>
            <a:noFill/>
          </a:ln>
          <a:solidFill>
            <a:srgbClr val="000000"/>
          </a:solidFill>
          <a:uFillTx/>
          <a:latin typeface="+mj-lt"/>
          <a:ea typeface="+mj-ea"/>
          <a:cs typeface="+mj-cs"/>
          <a:sym typeface="游ゴシック"/>
        </a:defRPr>
      </a:lvl8pPr>
      <a:lvl9pPr marL="3009824" marR="0" indent="-266693" algn="l" defTabSz="685783" rtl="0" latinLnBrk="0">
        <a:lnSpc>
          <a:spcPct val="90000"/>
        </a:lnSpc>
        <a:spcBef>
          <a:spcPts val="750"/>
        </a:spcBef>
        <a:spcAft>
          <a:spcPts val="0"/>
        </a:spcAft>
        <a:buClrTx/>
        <a:buSzPct val="100000"/>
        <a:buFont typeface="Arial"/>
        <a:buChar char="•"/>
        <a:tabLst/>
        <a:defRPr sz="2100" b="0" i="0" u="none" strike="noStrike" cap="none" spc="0" baseline="0">
          <a:ln>
            <a:noFill/>
          </a:ln>
          <a:solidFill>
            <a:srgbClr val="000000"/>
          </a:solidFill>
          <a:uFillTx/>
          <a:latin typeface="+mj-lt"/>
          <a:ea typeface="+mj-ea"/>
          <a:cs typeface="+mj-cs"/>
          <a:sym typeface="游ゴシック"/>
        </a:defRPr>
      </a:lvl9pPr>
    </p:bodyStyle>
    <p:otherStyle>
      <a:lvl1pPr marL="0" marR="0" indent="0" algn="r" defTabSz="68580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游ゴシック"/>
        </a:defRPr>
      </a:lvl1pPr>
      <a:lvl2pPr marL="0" marR="0" indent="342900" algn="r" defTabSz="68580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游ゴシック"/>
        </a:defRPr>
      </a:lvl2pPr>
      <a:lvl3pPr marL="0" marR="0" indent="685800" algn="r" defTabSz="68580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游ゴシック"/>
        </a:defRPr>
      </a:lvl3pPr>
      <a:lvl4pPr marL="0" marR="0" indent="1028700" algn="r" defTabSz="68580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游ゴシック"/>
        </a:defRPr>
      </a:lvl4pPr>
      <a:lvl5pPr marL="0" marR="0" indent="1371600" algn="r" defTabSz="68580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游ゴシック"/>
        </a:defRPr>
      </a:lvl5pPr>
      <a:lvl6pPr marL="0" marR="0" indent="1714500" algn="r" defTabSz="68580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游ゴシック"/>
        </a:defRPr>
      </a:lvl6pPr>
      <a:lvl7pPr marL="0" marR="0" indent="2057400" algn="r" defTabSz="68580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游ゴシック"/>
        </a:defRPr>
      </a:lvl7pPr>
      <a:lvl8pPr marL="0" marR="0" indent="2400300" algn="r" defTabSz="68580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游ゴシック"/>
        </a:defRPr>
      </a:lvl8pPr>
      <a:lvl9pPr marL="0" marR="0" indent="2743200" algn="r" defTabSz="68580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游ゴシック"/>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1/22/2021</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CB4B4D-7CA3-9044-876B-883B54F8677D}" type="slidenum">
              <a:rPr lang="en-US" altLang="ja-JP" smtClean="0"/>
              <a:t>‹#›</a:t>
            </a:fld>
            <a:endParaRPr lang="ja-JP" altLang="en-US"/>
          </a:p>
        </p:txBody>
      </p:sp>
    </p:spTree>
    <p:extLst>
      <p:ext uri="{BB962C8B-B14F-4D97-AF65-F5344CB8AC3E}">
        <p14:creationId xmlns:p14="http://schemas.microsoft.com/office/powerpoint/2010/main" val="300623450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image" Target="../media/image18.emf"/></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0.xml"/><Relationship Id="rId1" Type="http://schemas.openxmlformats.org/officeDocument/2006/relationships/slideLayout" Target="../slideLayouts/slideLayout11.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youtu.be/AZsU_QzzcXs" TargetMode="External"/><Relationship Id="rId7" Type="http://schemas.openxmlformats.org/officeDocument/2006/relationships/image" Target="../media/image1.emf"/><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3.pn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hyperlink" Target="https://youtu.be/YyCdGfiyHWg" TargetMode="External"/><Relationship Id="rId7" Type="http://schemas.openxmlformats.org/officeDocument/2006/relationships/image" Target="../media/image1.emf"/><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oleObject" Target="../embeddings/oleObject1.bin"/><Relationship Id="rId5" Type="http://schemas.openxmlformats.org/officeDocument/2006/relationships/image" Target="../media/image3.pn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hyperlink" Target="https://www.bing.com/images/search?view=detailV2&amp;ccid=Ox6JCav7&amp;id=143F54EB1BBBED1A135FF374834CE41E82AB7A4B&amp;thid=OIP.Ox6JCav768w0NMID3i4rVwHaHa&amp;mediaurl=https%3a%2f%2ftsukatte.com%2fwp-content%2fuploads%2f2019%2f04%2fpacking-tape.png&amp;exph=1000&amp;expw=1000&amp;q=%e3%82%ac%e3%83%a0%e3%83%86%e3%83%bc%e3%83%97+%e3%82%a4%e3%83%a9%e3%82%b9%e3%83%88&amp;simid=608020614476795876&amp;ck=75F86D854E0D358FA596ED1C5B793138&amp;selectedIndex=3&amp;qpvt=%e3%82%ac%e3%83%a0%e3%83%86%e3%83%bc%e3%83%97+%e3%82%a4%e3%83%a9%e3%82%b9%e3%83%88&amp;FORM=IRPRST" TargetMode="External"/><Relationship Id="rId7" Type="http://schemas.openxmlformats.org/officeDocument/2006/relationships/hyperlink" Target="https://youtu.be/N6AjAENCrzg" TargetMode="External"/><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image" Target="../media/image7.jpeg"/><Relationship Id="rId11" Type="http://schemas.openxmlformats.org/officeDocument/2006/relationships/image" Target="../media/image1.emf"/><Relationship Id="rId5" Type="http://schemas.openxmlformats.org/officeDocument/2006/relationships/image" Target="../media/image6.jpeg"/><Relationship Id="rId10" Type="http://schemas.openxmlformats.org/officeDocument/2006/relationships/oleObject" Target="../embeddings/oleObject1.bin"/><Relationship Id="rId4" Type="http://schemas.openxmlformats.org/officeDocument/2006/relationships/image" Target="../media/image5.jpeg"/><Relationship Id="rId9"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hyperlink" Target="https://youtu.be/085fqf5pjfw" TargetMode="External"/><Relationship Id="rId7" Type="http://schemas.openxmlformats.org/officeDocument/2006/relationships/image" Target="../media/image1.emf"/><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oleObject" Target="../embeddings/oleObject1.bin"/><Relationship Id="rId5" Type="http://schemas.openxmlformats.org/officeDocument/2006/relationships/image" Target="../media/image3.pn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hyperlink" Target="https://youtu.be/DNw7duRLvTI" TargetMode="External"/><Relationship Id="rId7" Type="http://schemas.openxmlformats.org/officeDocument/2006/relationships/image" Target="../media/image1.emf"/><Relationship Id="rId2" Type="http://schemas.openxmlformats.org/officeDocument/2006/relationships/slideLayout" Target="../slideLayouts/slideLayout1.xml"/><Relationship Id="rId1" Type="http://schemas.openxmlformats.org/officeDocument/2006/relationships/vmlDrawing" Target="../drawings/vmlDrawing5.vml"/><Relationship Id="rId6" Type="http://schemas.openxmlformats.org/officeDocument/2006/relationships/oleObject" Target="../embeddings/oleObject1.bin"/><Relationship Id="rId5" Type="http://schemas.openxmlformats.org/officeDocument/2006/relationships/image" Target="../media/image3.pn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image" Target="../media/image11.jpeg"/><Relationship Id="rId7"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vmlDrawing" Target="../drawings/vmlDrawing6.vml"/><Relationship Id="rId6" Type="http://schemas.openxmlformats.org/officeDocument/2006/relationships/image" Target="../media/image13.jpeg"/><Relationship Id="rId5" Type="http://schemas.openxmlformats.org/officeDocument/2006/relationships/hyperlink" Target="https://youtu.be/THzTIw9iBlM" TargetMode="External"/><Relationship Id="rId4" Type="http://schemas.openxmlformats.org/officeDocument/2006/relationships/image" Target="../media/image12.jpeg"/><Relationship Id="rId9" Type="http://schemas.openxmlformats.org/officeDocument/2006/relationships/image" Target="../media/image1.emf"/></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1748068" y="2853327"/>
            <a:ext cx="5781446" cy="14408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866" tIns="32681" rIns="12866" bIns="32681"/>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defTabSz="489209" eaLnBrk="1" fontAlgn="base" hangingPunct="1">
              <a:lnSpc>
                <a:spcPct val="100000"/>
              </a:lnSpc>
              <a:spcBef>
                <a:spcPct val="0"/>
              </a:spcBef>
              <a:spcAft>
                <a:spcPct val="0"/>
              </a:spcAft>
              <a:buNone/>
              <a:defRPr/>
            </a:pPr>
            <a:endParaRPr lang="ja-JP" altLang="en-US" sz="3600" b="1" dirty="0">
              <a:solidFill>
                <a:prstClr val="black"/>
              </a:solidFill>
              <a:latin typeface="游ゴシック" panose="020B0400000000000000" pitchFamily="50" charset="-128"/>
              <a:cs typeface="+mn-cs"/>
            </a:endParaRPr>
          </a:p>
        </p:txBody>
      </p:sp>
      <p:sp>
        <p:nvSpPr>
          <p:cNvPr id="7" name="Text Box 4">
            <a:extLst>
              <a:ext uri="{FF2B5EF4-FFF2-40B4-BE49-F238E27FC236}">
                <a16:creationId xmlns:a16="http://schemas.microsoft.com/office/drawing/2014/main" id="{0D4FB1FE-BA11-411C-B16B-F5AF0E2C2A1A}"/>
              </a:ext>
            </a:extLst>
          </p:cNvPr>
          <p:cNvSpPr txBox="1">
            <a:spLocks noChangeArrowheads="1"/>
          </p:cNvSpPr>
          <p:nvPr/>
        </p:nvSpPr>
        <p:spPr bwMode="auto">
          <a:xfrm>
            <a:off x="2016355" y="1346456"/>
            <a:ext cx="5781446" cy="2883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866" tIns="32681" rIns="12866" bIns="32681"/>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r" defTabSz="489209" eaLnBrk="1" fontAlgn="base" hangingPunct="1">
              <a:lnSpc>
                <a:spcPct val="100000"/>
              </a:lnSpc>
              <a:spcBef>
                <a:spcPct val="0"/>
              </a:spcBef>
              <a:spcAft>
                <a:spcPct val="0"/>
              </a:spcAft>
              <a:buNone/>
              <a:defRPr/>
            </a:pPr>
            <a:endParaRPr lang="en-US" altLang="ja-JP" sz="1350" b="1" dirty="0">
              <a:solidFill>
                <a:prstClr val="black"/>
              </a:solidFill>
              <a:latin typeface="游ゴシック" panose="020B0400000000000000" pitchFamily="50" charset="-128"/>
              <a:cs typeface="+mn-cs"/>
            </a:endParaRPr>
          </a:p>
        </p:txBody>
      </p:sp>
      <p:sp>
        <p:nvSpPr>
          <p:cNvPr id="2" name="正方形/長方形 1"/>
          <p:cNvSpPr/>
          <p:nvPr/>
        </p:nvSpPr>
        <p:spPr>
          <a:xfrm>
            <a:off x="138545" y="2763485"/>
            <a:ext cx="8866910" cy="1739438"/>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defTabSz="342900" hangingPunct="1">
              <a:lnSpc>
                <a:spcPct val="100000"/>
              </a:lnSpc>
            </a:pPr>
            <a:r>
              <a:rPr kumimoji="1" lang="ja-JP" altLang="en-US" sz="6000" kern="1200" dirty="0" smtClean="0">
                <a:solidFill>
                  <a:prstClr val="black"/>
                </a:solidFill>
                <a:latin typeface="HG創英角ｺﾞｼｯｸUB" panose="020B0909000000000000" pitchFamily="49" charset="-128"/>
                <a:ea typeface="HG創英角ｺﾞｼｯｸUB" panose="020B0909000000000000" pitchFamily="49" charset="-128"/>
              </a:rPr>
              <a:t>「</a:t>
            </a:r>
            <a:r>
              <a:rPr kumimoji="1" lang="ja-JP" altLang="en-US" sz="6000" kern="1200" dirty="0">
                <a:solidFill>
                  <a:prstClr val="black"/>
                </a:solidFill>
                <a:latin typeface="HG創英角ｺﾞｼｯｸUB" panose="020B0909000000000000" pitchFamily="49" charset="-128"/>
                <a:ea typeface="HG創英角ｺﾞｼｯｸUB" panose="020B0909000000000000" pitchFamily="49" charset="-128"/>
              </a:rPr>
              <a:t>ソフトバレーボール」</a:t>
            </a:r>
            <a:endParaRPr kumimoji="1" lang="en-US" altLang="ja-JP" sz="6000" kern="1200" dirty="0">
              <a:solidFill>
                <a:prstClr val="black"/>
              </a:solidFill>
              <a:latin typeface="HG創英角ｺﾞｼｯｸUB" panose="020B0909000000000000" pitchFamily="49" charset="-128"/>
              <a:ea typeface="HG創英角ｺﾞｼｯｸUB" panose="020B0909000000000000" pitchFamily="49" charset="-128"/>
            </a:endParaRPr>
          </a:p>
        </p:txBody>
      </p:sp>
      <p:sp>
        <p:nvSpPr>
          <p:cNvPr id="3" name="スライド番号プレースホルダー 2"/>
          <p:cNvSpPr>
            <a:spLocks noGrp="1"/>
          </p:cNvSpPr>
          <p:nvPr>
            <p:ph type="sldNum" sz="quarter" idx="12"/>
          </p:nvPr>
        </p:nvSpPr>
        <p:spPr/>
        <p:txBody>
          <a:bodyPr/>
          <a:lstStyle/>
          <a:p>
            <a:pPr defTabSz="342900" hangingPunct="1">
              <a:lnSpc>
                <a:spcPct val="100000"/>
              </a:lnSpc>
            </a:pPr>
            <a:fld id="{13555A0A-D93E-4972-9BDE-BD19E4BDC622}" type="slidenum">
              <a:rPr kumimoji="1" lang="ja-JP" altLang="en-US" kern="1200">
                <a:solidFill>
                  <a:prstClr val="black">
                    <a:tint val="75000"/>
                  </a:prstClr>
                </a:solidFill>
                <a:latin typeface="Calibri" panose="020F0502020204030204"/>
                <a:ea typeface="游ゴシック" panose="020B0400000000000000" pitchFamily="50" charset="-128"/>
                <a:cs typeface="+mn-cs"/>
              </a:rPr>
              <a:pPr defTabSz="342900" hangingPunct="1">
                <a:lnSpc>
                  <a:spcPct val="100000"/>
                </a:lnSpc>
              </a:pPr>
              <a:t>1</a:t>
            </a:fld>
            <a:endParaRPr kumimoji="1" lang="ja-JP" altLang="en-US" kern="1200">
              <a:solidFill>
                <a:prstClr val="black">
                  <a:tint val="75000"/>
                </a:prstClr>
              </a:solidFill>
              <a:latin typeface="Calibri" panose="020F0502020204030204"/>
              <a:ea typeface="游ゴシック" panose="020B0400000000000000" pitchFamily="50" charset="-128"/>
              <a:cs typeface="+mn-cs"/>
            </a:endParaRPr>
          </a:p>
        </p:txBody>
      </p:sp>
      <p:sp>
        <p:nvSpPr>
          <p:cNvPr id="11" name="Rectangle 2"/>
          <p:cNvSpPr>
            <a:spLocks noChangeArrowheads="1"/>
          </p:cNvSpPr>
          <p:nvPr/>
        </p:nvSpPr>
        <p:spPr bwMode="auto">
          <a:xfrm>
            <a:off x="0" y="0"/>
            <a:ext cx="9144000" cy="568034"/>
          </a:xfrm>
          <a:prstGeom prst="rect">
            <a:avLst/>
          </a:prstGeom>
          <a:solidFill>
            <a:srgbClr val="92D050"/>
          </a:solidFill>
          <a:ln>
            <a:noFill/>
          </a:ln>
          <a:effectLst/>
        </p:spPr>
        <p:txBody>
          <a:bodyPr wrap="none" lIns="48914" tIns="24457" rIns="48914" bIns="24457"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defTabSz="489209" eaLnBrk="1" fontAlgn="base" hangingPunct="1">
              <a:lnSpc>
                <a:spcPct val="100000"/>
              </a:lnSpc>
              <a:spcBef>
                <a:spcPct val="0"/>
              </a:spcBef>
              <a:spcAft>
                <a:spcPct val="0"/>
              </a:spcAft>
              <a:buNone/>
              <a:defRPr/>
            </a:pPr>
            <a:endParaRPr lang="en-US" altLang="ja-JP" sz="1800" b="1" dirty="0">
              <a:solidFill>
                <a:srgbClr val="FFFFFF"/>
              </a:solidFill>
              <a:latin typeface="游ゴシック" panose="020B0400000000000000" pitchFamily="50" charset="-128"/>
              <a:ea typeface="游ゴシック" panose="020B0400000000000000" pitchFamily="50" charset="-128"/>
              <a:cs typeface="+mn-cs"/>
            </a:endParaRPr>
          </a:p>
        </p:txBody>
      </p:sp>
    </p:spTree>
    <p:extLst>
      <p:ext uri="{BB962C8B-B14F-4D97-AF65-F5344CB8AC3E}">
        <p14:creationId xmlns:p14="http://schemas.microsoft.com/office/powerpoint/2010/main" val="35379887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7304" y="3"/>
            <a:ext cx="9161304" cy="557893"/>
          </a:xfrm>
          <a:prstGeom prst="rect">
            <a:avLst/>
          </a:prstGeom>
          <a:solidFill>
            <a:srgbClr val="92D05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ja-JP" altLang="en-US" sz="2571" b="1"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3" name="スライド番号プレースホルダー 2"/>
          <p:cNvSpPr>
            <a:spLocks noGrp="1"/>
          </p:cNvSpPr>
          <p:nvPr>
            <p:ph type="sldNum" sz="quarter" idx="12"/>
          </p:nvPr>
        </p:nvSpPr>
        <p:spPr/>
        <p:txBody>
          <a:bodyPr/>
          <a:lstStyle/>
          <a:p>
            <a:fld id="{13555A0A-D93E-4972-9BDE-BD19E4BDC622}" type="slidenum">
              <a:rPr kumimoji="1" lang="ja-JP" altLang="en-US" smtClean="0"/>
              <a:t>10</a:t>
            </a:fld>
            <a:endParaRPr kumimoji="1" lang="ja-JP" altLang="en-US"/>
          </a:p>
        </p:txBody>
      </p:sp>
      <p:sp>
        <p:nvSpPr>
          <p:cNvPr id="2" name="正方形/長方形 1"/>
          <p:cNvSpPr/>
          <p:nvPr/>
        </p:nvSpPr>
        <p:spPr>
          <a:xfrm>
            <a:off x="278604" y="885639"/>
            <a:ext cx="4829175" cy="584775"/>
          </a:xfrm>
          <a:prstGeom prst="rect">
            <a:avLst/>
          </a:prstGeom>
          <a:solidFill>
            <a:schemeClr val="accent4">
              <a:lumMod val="40000"/>
              <a:lumOff val="60000"/>
            </a:schemeClr>
          </a:solidFill>
        </p:spPr>
        <p:txBody>
          <a:bodyPr wrap="square">
            <a:spAutoFit/>
          </a:bodyPr>
          <a:lstStyle/>
          <a:p>
            <a:r>
              <a:rPr lang="ja-JP" altLang="en-US" sz="3200" dirty="0">
                <a:solidFill>
                  <a:srgbClr val="000000"/>
                </a:solidFill>
                <a:latin typeface="ＭＳ ゴシック" panose="020B0609070205080204" pitchFamily="49" charset="-128"/>
                <a:ea typeface="ＭＳ ゴシック" panose="020B0609070205080204" pitchFamily="49" charset="-128"/>
              </a:rPr>
              <a:t>ボール</a:t>
            </a:r>
            <a:r>
              <a:rPr lang="ja-JP" altLang="en-US" sz="3200" dirty="0" smtClean="0">
                <a:solidFill>
                  <a:srgbClr val="000000"/>
                </a:solidFill>
                <a:latin typeface="ＭＳ ゴシック" panose="020B0609070205080204" pitchFamily="49" charset="-128"/>
                <a:ea typeface="ＭＳ ゴシック" panose="020B0609070205080204" pitchFamily="49" charset="-128"/>
              </a:rPr>
              <a:t>の落下地点に動く</a:t>
            </a:r>
            <a:endParaRPr lang="ja-JP" altLang="en-US" sz="3200" dirty="0"/>
          </a:p>
        </p:txBody>
      </p:sp>
      <p:grpSp>
        <p:nvGrpSpPr>
          <p:cNvPr id="19" name="グループ化 18"/>
          <p:cNvGrpSpPr/>
          <p:nvPr/>
        </p:nvGrpSpPr>
        <p:grpSpPr>
          <a:xfrm>
            <a:off x="2611483" y="2029610"/>
            <a:ext cx="4017917" cy="4252128"/>
            <a:chOff x="628650" y="1798157"/>
            <a:chExt cx="4543425" cy="4923319"/>
          </a:xfrm>
        </p:grpSpPr>
        <p:pic>
          <p:nvPicPr>
            <p:cNvPr id="17" name="図 16"/>
            <p:cNvPicPr/>
            <p:nvPr/>
          </p:nvPicPr>
          <p:blipFill rotWithShape="1">
            <a:blip r:embed="rId3"/>
            <a:srcRect l="76949" t="44950" r="16382" b="36191"/>
            <a:stretch/>
          </p:blipFill>
          <p:spPr bwMode="auto">
            <a:xfrm>
              <a:off x="628650" y="1798157"/>
              <a:ext cx="4543425" cy="4923319"/>
            </a:xfrm>
            <a:prstGeom prst="rect">
              <a:avLst/>
            </a:prstGeom>
            <a:ln>
              <a:noFill/>
            </a:ln>
            <a:extLst>
              <a:ext uri="{53640926-AAD7-44D8-BBD7-CCE9431645EC}">
                <a14:shadowObscured xmlns:a14="http://schemas.microsoft.com/office/drawing/2010/main"/>
              </a:ext>
            </a:extLst>
          </p:spPr>
        </p:pic>
        <p:sp>
          <p:nvSpPr>
            <p:cNvPr id="12" name="正方形/長方形 11"/>
            <p:cNvSpPr/>
            <p:nvPr/>
          </p:nvSpPr>
          <p:spPr>
            <a:xfrm>
              <a:off x="628650" y="1798157"/>
              <a:ext cx="2790825" cy="4656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0" name="角丸四角形吹き出し 9"/>
          <p:cNvSpPr/>
          <p:nvPr/>
        </p:nvSpPr>
        <p:spPr>
          <a:xfrm>
            <a:off x="278604" y="4479402"/>
            <a:ext cx="2464372" cy="1890596"/>
          </a:xfrm>
          <a:prstGeom prst="wedgeRoundRectCallout">
            <a:avLst>
              <a:gd name="adj1" fmla="val 63600"/>
              <a:gd name="adj2" fmla="val -37729"/>
              <a:gd name="adj3" fmla="val 16667"/>
            </a:avLst>
          </a:prstGeom>
          <a:solidFill>
            <a:schemeClr val="accent4">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dirty="0" smtClean="0">
                <a:solidFill>
                  <a:schemeClr val="tx1"/>
                </a:solidFill>
                <a:latin typeface="ＭＳ ゴシック" panose="020B0609070205080204" pitchFamily="49" charset="-128"/>
                <a:ea typeface="ＭＳ ゴシック" panose="020B0609070205080204" pitchFamily="49" charset="-128"/>
              </a:rPr>
              <a:t>ボールをよく見て</a:t>
            </a:r>
            <a:endParaRPr lang="en-US" altLang="ja-JP" sz="2000" dirty="0" smtClean="0">
              <a:solidFill>
                <a:schemeClr val="tx1"/>
              </a:solidFill>
              <a:latin typeface="ＭＳ ゴシック" panose="020B0609070205080204" pitchFamily="49" charset="-128"/>
              <a:ea typeface="ＭＳ ゴシック" panose="020B0609070205080204" pitchFamily="49" charset="-128"/>
            </a:endParaRPr>
          </a:p>
          <a:p>
            <a:r>
              <a:rPr lang="ja-JP" altLang="en-US" sz="2000" dirty="0" smtClean="0">
                <a:solidFill>
                  <a:schemeClr val="tx1"/>
                </a:solidFill>
                <a:latin typeface="ＭＳ ゴシック" panose="020B0609070205080204" pitchFamily="49" charset="-128"/>
                <a:ea typeface="ＭＳ ゴシック" panose="020B0609070205080204" pitchFamily="49" charset="-128"/>
              </a:rPr>
              <a:t>落下</a:t>
            </a:r>
            <a:r>
              <a:rPr lang="ja-JP" altLang="en-US" sz="2000" dirty="0">
                <a:solidFill>
                  <a:schemeClr val="tx1"/>
                </a:solidFill>
                <a:latin typeface="ＭＳ ゴシック" panose="020B0609070205080204" pitchFamily="49" charset="-128"/>
                <a:ea typeface="ＭＳ ゴシック" panose="020B0609070205080204" pitchFamily="49" charset="-128"/>
              </a:rPr>
              <a:t>地点を</a:t>
            </a:r>
            <a:r>
              <a:rPr lang="ja-JP" altLang="en-US" sz="2000" dirty="0" smtClean="0">
                <a:solidFill>
                  <a:schemeClr val="tx1"/>
                </a:solidFill>
                <a:latin typeface="ＭＳ ゴシック" panose="020B0609070205080204" pitchFamily="49" charset="-128"/>
                <a:ea typeface="ＭＳ ゴシック" panose="020B0609070205080204" pitchFamily="49" charset="-128"/>
              </a:rPr>
              <a:t>予測して，素早く動き出します。</a:t>
            </a:r>
            <a:endParaRPr lang="ja-JP" altLang="en-US" sz="2000" dirty="0">
              <a:solidFill>
                <a:schemeClr val="tx1"/>
              </a:solidFill>
              <a:latin typeface="ＭＳ ゴシック" panose="020B0609070205080204" pitchFamily="49" charset="-128"/>
              <a:ea typeface="ＭＳ ゴシック" panose="020B0609070205080204" pitchFamily="49" charset="-128"/>
            </a:endParaRPr>
          </a:p>
        </p:txBody>
      </p:sp>
      <p:sp>
        <p:nvSpPr>
          <p:cNvPr id="11" name="角丸四角形吹き出し 10"/>
          <p:cNvSpPr/>
          <p:nvPr/>
        </p:nvSpPr>
        <p:spPr>
          <a:xfrm>
            <a:off x="6915150" y="2112823"/>
            <a:ext cx="1962150" cy="1344300"/>
          </a:xfrm>
          <a:prstGeom prst="wedgeRoundRectCallout">
            <a:avLst>
              <a:gd name="adj1" fmla="val -70938"/>
              <a:gd name="adj2" fmla="val 44872"/>
              <a:gd name="adj3" fmla="val 16667"/>
            </a:avLst>
          </a:prstGeom>
          <a:solidFill>
            <a:schemeClr val="accent4">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dirty="0" err="1" smtClean="0">
                <a:solidFill>
                  <a:schemeClr val="tx1"/>
                </a:solidFill>
                <a:latin typeface="ＭＳ ゴシック" panose="020B0609070205080204" pitchFamily="49" charset="-128"/>
                <a:ea typeface="ＭＳ ゴシック" panose="020B0609070205080204" pitchFamily="49" charset="-128"/>
              </a:rPr>
              <a:t>おで</a:t>
            </a:r>
            <a:r>
              <a:rPr lang="ja-JP" altLang="en-US" sz="2400" dirty="0" smtClean="0">
                <a:solidFill>
                  <a:schemeClr val="tx1"/>
                </a:solidFill>
                <a:latin typeface="ＭＳ ゴシック" panose="020B0609070205080204" pitchFamily="49" charset="-128"/>
                <a:ea typeface="ＭＳ ゴシック" panose="020B0609070205080204" pitchFamily="49" charset="-128"/>
              </a:rPr>
              <a:t>この前でボールをとらえます。</a:t>
            </a:r>
            <a:endParaRPr kumimoji="1" lang="ja-JP" altLang="en-US" sz="2400" dirty="0">
              <a:solidFill>
                <a:schemeClr val="tx1"/>
              </a:solidFill>
              <a:latin typeface="ＭＳ ゴシック" panose="020B0609070205080204" pitchFamily="49" charset="-128"/>
              <a:ea typeface="ＭＳ ゴシック" panose="020B0609070205080204" pitchFamily="49" charset="-128"/>
            </a:endParaRPr>
          </a:p>
        </p:txBody>
      </p:sp>
      <p:sp>
        <p:nvSpPr>
          <p:cNvPr id="20" name="角丸四角形吹き出し 19"/>
          <p:cNvSpPr/>
          <p:nvPr/>
        </p:nvSpPr>
        <p:spPr>
          <a:xfrm>
            <a:off x="278604" y="2029610"/>
            <a:ext cx="2464372" cy="1890596"/>
          </a:xfrm>
          <a:prstGeom prst="wedgeRoundRectCallout">
            <a:avLst>
              <a:gd name="adj1" fmla="val 65920"/>
              <a:gd name="adj2" fmla="val 37842"/>
              <a:gd name="adj3" fmla="val 16667"/>
            </a:avLst>
          </a:prstGeom>
          <a:solidFill>
            <a:schemeClr val="accent4">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dirty="0">
                <a:solidFill>
                  <a:schemeClr val="tx1"/>
                </a:solidFill>
                <a:latin typeface="ＭＳ ゴシック" panose="020B0609070205080204" pitchFamily="49" charset="-128"/>
                <a:ea typeface="ＭＳ ゴシック" panose="020B0609070205080204" pitchFamily="49" charset="-128"/>
              </a:rPr>
              <a:t>ボールの方向に体を</a:t>
            </a:r>
            <a:r>
              <a:rPr lang="ja-JP" altLang="en-US" sz="2000" dirty="0" smtClean="0">
                <a:solidFill>
                  <a:schemeClr val="tx1"/>
                </a:solidFill>
                <a:latin typeface="ＭＳ ゴシック" panose="020B0609070205080204" pitchFamily="49" charset="-128"/>
                <a:ea typeface="ＭＳ ゴシック" panose="020B0609070205080204" pitchFamily="49" charset="-128"/>
              </a:rPr>
              <a:t>向けて</a:t>
            </a:r>
            <a:r>
              <a:rPr lang="ja-JP" altLang="en-US" sz="2000" dirty="0">
                <a:solidFill>
                  <a:schemeClr val="tx1"/>
                </a:solidFill>
                <a:latin typeface="ＭＳ ゴシック" panose="020B0609070205080204" pitchFamily="49" charset="-128"/>
                <a:ea typeface="ＭＳ ゴシック" panose="020B0609070205080204" pitchFamily="49" charset="-128"/>
              </a:rPr>
              <a:t>，両手でボールを</a:t>
            </a:r>
            <a:r>
              <a:rPr lang="ja-JP" altLang="en-US" sz="2000" dirty="0" smtClean="0">
                <a:solidFill>
                  <a:schemeClr val="tx1"/>
                </a:solidFill>
                <a:latin typeface="ＭＳ ゴシック" panose="020B0609070205080204" pitchFamily="49" charset="-128"/>
                <a:ea typeface="ＭＳ ゴシック" panose="020B0609070205080204" pitchFamily="49" charset="-128"/>
              </a:rPr>
              <a:t>受けられるようにします</a:t>
            </a:r>
            <a:r>
              <a:rPr lang="ja-JP" altLang="en-US" sz="2400" dirty="0" smtClean="0">
                <a:solidFill>
                  <a:schemeClr val="tx1"/>
                </a:solidFill>
                <a:latin typeface="ＭＳ ゴシック" panose="020B0609070205080204" pitchFamily="49" charset="-128"/>
                <a:ea typeface="ＭＳ ゴシック" panose="020B0609070205080204" pitchFamily="49" charset="-128"/>
              </a:rPr>
              <a:t>。</a:t>
            </a:r>
            <a:endParaRPr lang="ja-JP" altLang="en-US" sz="2400" dirty="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0703539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7304" y="3"/>
            <a:ext cx="9161304" cy="557893"/>
          </a:xfrm>
          <a:prstGeom prst="rect">
            <a:avLst/>
          </a:prstGeom>
          <a:solidFill>
            <a:srgbClr val="92D05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ja-JP" altLang="en-US" sz="2571" b="1"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3" name="スライド番号プレースホルダー 2"/>
          <p:cNvSpPr>
            <a:spLocks noGrp="1"/>
          </p:cNvSpPr>
          <p:nvPr>
            <p:ph type="sldNum" sz="quarter" idx="12"/>
          </p:nvPr>
        </p:nvSpPr>
        <p:spPr/>
        <p:txBody>
          <a:bodyPr/>
          <a:lstStyle/>
          <a:p>
            <a:fld id="{13555A0A-D93E-4972-9BDE-BD19E4BDC622}" type="slidenum">
              <a:rPr kumimoji="1" lang="ja-JP" altLang="en-US" smtClean="0"/>
              <a:t>11</a:t>
            </a:fld>
            <a:endParaRPr kumimoji="1" lang="ja-JP" altLang="en-US"/>
          </a:p>
        </p:txBody>
      </p:sp>
      <p:sp>
        <p:nvSpPr>
          <p:cNvPr id="2" name="正方形/長方形 1"/>
          <p:cNvSpPr/>
          <p:nvPr/>
        </p:nvSpPr>
        <p:spPr>
          <a:xfrm>
            <a:off x="190596" y="822082"/>
            <a:ext cx="4829175" cy="584775"/>
          </a:xfrm>
          <a:prstGeom prst="rect">
            <a:avLst/>
          </a:prstGeom>
          <a:solidFill>
            <a:schemeClr val="accent4">
              <a:lumMod val="40000"/>
              <a:lumOff val="60000"/>
            </a:schemeClr>
          </a:solidFill>
        </p:spPr>
        <p:txBody>
          <a:bodyPr wrap="square">
            <a:spAutoFit/>
          </a:bodyPr>
          <a:lstStyle/>
          <a:p>
            <a:r>
              <a:rPr lang="ja-JP" altLang="en-US" sz="3200" dirty="0">
                <a:solidFill>
                  <a:srgbClr val="000000"/>
                </a:solidFill>
                <a:latin typeface="ＭＳ ゴシック" panose="020B0609070205080204" pitchFamily="49" charset="-128"/>
                <a:ea typeface="ＭＳ ゴシック" panose="020B0609070205080204" pitchFamily="49" charset="-128"/>
              </a:rPr>
              <a:t>ボール</a:t>
            </a:r>
            <a:r>
              <a:rPr lang="ja-JP" altLang="en-US" sz="3200" dirty="0" smtClean="0">
                <a:solidFill>
                  <a:srgbClr val="000000"/>
                </a:solidFill>
                <a:latin typeface="ＭＳ ゴシック" panose="020B0609070205080204" pitchFamily="49" charset="-128"/>
                <a:ea typeface="ＭＳ ゴシック" panose="020B0609070205080204" pitchFamily="49" charset="-128"/>
              </a:rPr>
              <a:t>の落下地点に動く</a:t>
            </a:r>
            <a:endParaRPr lang="ja-JP" altLang="en-US" sz="3200" dirty="0"/>
          </a:p>
        </p:txBody>
      </p:sp>
      <p:sp>
        <p:nvSpPr>
          <p:cNvPr id="10" name="角丸四角形吹き出し 9"/>
          <p:cNvSpPr/>
          <p:nvPr/>
        </p:nvSpPr>
        <p:spPr>
          <a:xfrm>
            <a:off x="3926903" y="1733458"/>
            <a:ext cx="4512247" cy="1471518"/>
          </a:xfrm>
          <a:prstGeom prst="wedgeRoundRectCallout">
            <a:avLst>
              <a:gd name="adj1" fmla="val -71493"/>
              <a:gd name="adj2" fmla="val -7498"/>
              <a:gd name="adj3" fmla="val 16667"/>
            </a:avLst>
          </a:prstGeom>
          <a:solidFill>
            <a:schemeClr val="accent4">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dirty="0" smtClean="0">
                <a:solidFill>
                  <a:schemeClr val="tx1"/>
                </a:solidFill>
                <a:latin typeface="ＭＳ ゴシック" panose="020B0609070205080204" pitchFamily="49" charset="-128"/>
                <a:ea typeface="ＭＳ ゴシック" panose="020B0609070205080204" pitchFamily="49" charset="-128"/>
              </a:rPr>
              <a:t>　軽いボールでのゲームでは，ボールがゆっくり落ちるので，飛んできたボールの下へ移動すると，ボールがつながりやすくなります。</a:t>
            </a:r>
            <a:endParaRPr lang="ja-JP" altLang="en-US" sz="2000" dirty="0">
              <a:solidFill>
                <a:schemeClr val="tx1"/>
              </a:solidFill>
              <a:latin typeface="ＭＳ ゴシック" panose="020B0609070205080204" pitchFamily="49" charset="-128"/>
              <a:ea typeface="ＭＳ ゴシック" panose="020B0609070205080204" pitchFamily="49" charset="-128"/>
            </a:endParaRPr>
          </a:p>
        </p:txBody>
      </p:sp>
      <p:sp>
        <p:nvSpPr>
          <p:cNvPr id="11" name="角丸四角形吹き出し 10"/>
          <p:cNvSpPr/>
          <p:nvPr/>
        </p:nvSpPr>
        <p:spPr>
          <a:xfrm>
            <a:off x="3917378" y="3527644"/>
            <a:ext cx="4521772" cy="1344300"/>
          </a:xfrm>
          <a:prstGeom prst="wedgeRoundRectCallout">
            <a:avLst>
              <a:gd name="adj1" fmla="val -68396"/>
              <a:gd name="adj2" fmla="val 44163"/>
              <a:gd name="adj3" fmla="val 16667"/>
            </a:avLst>
          </a:prstGeom>
          <a:solidFill>
            <a:schemeClr val="accent4">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dirty="0" smtClean="0">
                <a:solidFill>
                  <a:schemeClr val="tx1"/>
                </a:solidFill>
                <a:latin typeface="ＭＳ ゴシック" panose="020B0609070205080204" pitchFamily="49" charset="-128"/>
                <a:ea typeface="ＭＳ ゴシック" panose="020B0609070205080204" pitchFamily="49" charset="-128"/>
              </a:rPr>
              <a:t>　</a:t>
            </a:r>
            <a:r>
              <a:rPr kumimoji="1" lang="ja-JP" altLang="en-US" sz="2000" dirty="0" smtClean="0">
                <a:solidFill>
                  <a:schemeClr val="tx1"/>
                </a:solidFill>
                <a:latin typeface="ＭＳ ゴシック" panose="020B0609070205080204" pitchFamily="49" charset="-128"/>
                <a:ea typeface="ＭＳ ゴシック" panose="020B0609070205080204" pitchFamily="49" charset="-128"/>
              </a:rPr>
              <a:t>手</a:t>
            </a:r>
            <a:r>
              <a:rPr kumimoji="1" lang="ja-JP" altLang="en-US" sz="2000" dirty="0">
                <a:solidFill>
                  <a:schemeClr val="tx1"/>
                </a:solidFill>
                <a:latin typeface="ＭＳ ゴシック" panose="020B0609070205080204" pitchFamily="49" charset="-128"/>
                <a:ea typeface="ＭＳ ゴシック" panose="020B0609070205080204" pitchFamily="49" charset="-128"/>
              </a:rPr>
              <a:t>を広げて片手や両手でボールをコントロールするとボールがつながりやすくなります。</a:t>
            </a:r>
          </a:p>
        </p:txBody>
      </p:sp>
      <p:grpSp>
        <p:nvGrpSpPr>
          <p:cNvPr id="14" name="グループ化 13"/>
          <p:cNvGrpSpPr/>
          <p:nvPr/>
        </p:nvGrpSpPr>
        <p:grpSpPr>
          <a:xfrm>
            <a:off x="809315" y="1809716"/>
            <a:ext cx="1733860" cy="1829259"/>
            <a:chOff x="7019064" y="1360659"/>
            <a:chExt cx="1306446" cy="1413551"/>
          </a:xfrm>
        </p:grpSpPr>
        <p:pic>
          <p:nvPicPr>
            <p:cNvPr id="15" name="図 14"/>
            <p:cNvPicPr/>
            <p:nvPr/>
          </p:nvPicPr>
          <p:blipFill rotWithShape="1">
            <a:blip r:embed="rId3"/>
            <a:srcRect l="60932" t="46442" r="29409" b="39961"/>
            <a:stretch/>
          </p:blipFill>
          <p:spPr bwMode="auto">
            <a:xfrm>
              <a:off x="7019064" y="1360659"/>
              <a:ext cx="1306446" cy="1413551"/>
            </a:xfrm>
            <a:prstGeom prst="rect">
              <a:avLst/>
            </a:prstGeom>
            <a:ln>
              <a:noFill/>
            </a:ln>
            <a:extLst>
              <a:ext uri="{53640926-AAD7-44D8-BBD7-CCE9431645EC}">
                <a14:shadowObscured xmlns:a14="http://schemas.microsoft.com/office/drawing/2010/main"/>
              </a:ext>
            </a:extLst>
          </p:spPr>
        </p:pic>
        <p:sp>
          <p:nvSpPr>
            <p:cNvPr id="16" name="楕円 15"/>
            <p:cNvSpPr/>
            <p:nvPr/>
          </p:nvSpPr>
          <p:spPr>
            <a:xfrm>
              <a:off x="7410350" y="1947172"/>
              <a:ext cx="523875" cy="2667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00" b="1" dirty="0" smtClean="0">
                  <a:solidFill>
                    <a:schemeClr val="tx1"/>
                  </a:solidFill>
                  <a:latin typeface="HGS創英角ｺﾞｼｯｸUB" panose="020B0900000000000000" pitchFamily="50" charset="-128"/>
                  <a:ea typeface="HGS創英角ｺﾞｼｯｸUB" panose="020B0900000000000000" pitchFamily="50" charset="-128"/>
                </a:rPr>
                <a:t>50</a:t>
              </a:r>
              <a:endParaRPr kumimoji="1" lang="ja-JP" altLang="en-US" sz="1100" b="1" dirty="0">
                <a:solidFill>
                  <a:schemeClr val="tx1"/>
                </a:solidFill>
                <a:latin typeface="HGS創英角ｺﾞｼｯｸUB" panose="020B0900000000000000" pitchFamily="50" charset="-128"/>
                <a:ea typeface="HGS創英角ｺﾞｼｯｸUB" panose="020B0900000000000000" pitchFamily="50" charset="-128"/>
              </a:endParaRPr>
            </a:p>
          </p:txBody>
        </p:sp>
      </p:grpSp>
      <p:pic>
        <p:nvPicPr>
          <p:cNvPr id="18" name="図 17"/>
          <p:cNvPicPr/>
          <p:nvPr/>
        </p:nvPicPr>
        <p:blipFill rotWithShape="1">
          <a:blip r:embed="rId4"/>
          <a:srcRect l="84353" t="47854" r="11617" b="39589"/>
          <a:stretch/>
        </p:blipFill>
        <p:spPr bwMode="auto">
          <a:xfrm>
            <a:off x="747306" y="3978277"/>
            <a:ext cx="1857878" cy="2743199"/>
          </a:xfrm>
          <a:prstGeom prst="rect">
            <a:avLst/>
          </a:prstGeom>
          <a:ln>
            <a:noFill/>
          </a:ln>
          <a:extLst>
            <a:ext uri="{53640926-AAD7-44D8-BBD7-CCE9431645EC}">
              <a14:shadowObscured xmlns:a14="http://schemas.microsoft.com/office/drawing/2010/main"/>
            </a:ext>
          </a:extLst>
        </p:spPr>
      </p:pic>
      <p:sp>
        <p:nvSpPr>
          <p:cNvPr id="22" name="角丸四角形吹き出し 21"/>
          <p:cNvSpPr/>
          <p:nvPr/>
        </p:nvSpPr>
        <p:spPr>
          <a:xfrm>
            <a:off x="3917378" y="5194613"/>
            <a:ext cx="4521772" cy="1344300"/>
          </a:xfrm>
          <a:prstGeom prst="wedgeRoundRectCallout">
            <a:avLst>
              <a:gd name="adj1" fmla="val -69239"/>
              <a:gd name="adj2" fmla="val -37320"/>
              <a:gd name="adj3" fmla="val 16667"/>
            </a:avLst>
          </a:prstGeom>
          <a:solidFill>
            <a:schemeClr val="accent4">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dirty="0" smtClean="0">
                <a:solidFill>
                  <a:schemeClr val="tx1"/>
                </a:solidFill>
                <a:latin typeface="ＭＳ ゴシック" panose="020B0609070205080204" pitchFamily="49" charset="-128"/>
                <a:ea typeface="ＭＳ ゴシック" panose="020B0609070205080204" pitchFamily="49" charset="-128"/>
              </a:rPr>
              <a:t>　</a:t>
            </a:r>
            <a:r>
              <a:rPr kumimoji="1" lang="ja-JP" altLang="en-US" sz="2000" dirty="0" err="1" smtClean="0">
                <a:solidFill>
                  <a:schemeClr val="tx1"/>
                </a:solidFill>
                <a:latin typeface="ＭＳ ゴシック" panose="020B0609070205080204" pitchFamily="49" charset="-128"/>
                <a:ea typeface="ＭＳ ゴシック" panose="020B0609070205080204" pitchFamily="49" charset="-128"/>
              </a:rPr>
              <a:t>おで</a:t>
            </a:r>
            <a:r>
              <a:rPr kumimoji="1" lang="ja-JP" altLang="en-US" sz="2000" dirty="0" smtClean="0">
                <a:solidFill>
                  <a:schemeClr val="tx1"/>
                </a:solidFill>
                <a:latin typeface="ＭＳ ゴシック" panose="020B0609070205080204" pitchFamily="49" charset="-128"/>
                <a:ea typeface="ＭＳ ゴシック" panose="020B0609070205080204" pitchFamily="49" charset="-128"/>
              </a:rPr>
              <a:t>この前や下からすくうようにボールを上げることで，仲間がとりやすい山なりのパスになります。</a:t>
            </a:r>
            <a:endParaRPr kumimoji="1" lang="ja-JP" altLang="en-US" sz="2000" dirty="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2659991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379842" y="1441252"/>
            <a:ext cx="4433707" cy="2973994"/>
          </a:xfrm>
          <a:prstGeom prst="rect">
            <a:avLst/>
          </a:prstGeom>
        </p:spPr>
      </p:pic>
      <p:sp>
        <p:nvSpPr>
          <p:cNvPr id="6" name="Rectangle 2"/>
          <p:cNvSpPr>
            <a:spLocks noChangeArrowheads="1"/>
          </p:cNvSpPr>
          <p:nvPr/>
        </p:nvSpPr>
        <p:spPr bwMode="auto">
          <a:xfrm>
            <a:off x="-17304" y="3"/>
            <a:ext cx="9161304" cy="557893"/>
          </a:xfrm>
          <a:prstGeom prst="rect">
            <a:avLst/>
          </a:prstGeom>
          <a:solidFill>
            <a:srgbClr val="92D05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ja-JP" altLang="en-US" sz="2571" b="1"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3" name="スライド番号プレースホルダー 2"/>
          <p:cNvSpPr>
            <a:spLocks noGrp="1"/>
          </p:cNvSpPr>
          <p:nvPr>
            <p:ph type="sldNum" sz="quarter" idx="12"/>
          </p:nvPr>
        </p:nvSpPr>
        <p:spPr/>
        <p:txBody>
          <a:bodyPr/>
          <a:lstStyle/>
          <a:p>
            <a:fld id="{13555A0A-D93E-4972-9BDE-BD19E4BDC622}" type="slidenum">
              <a:rPr kumimoji="1" lang="ja-JP" altLang="en-US" smtClean="0"/>
              <a:t>12</a:t>
            </a:fld>
            <a:endParaRPr kumimoji="1" lang="ja-JP" altLang="en-US"/>
          </a:p>
        </p:txBody>
      </p:sp>
      <p:sp>
        <p:nvSpPr>
          <p:cNvPr id="2" name="正方形/長方形 1"/>
          <p:cNvSpPr/>
          <p:nvPr/>
        </p:nvSpPr>
        <p:spPr>
          <a:xfrm>
            <a:off x="374852" y="598422"/>
            <a:ext cx="6083098" cy="584775"/>
          </a:xfrm>
          <a:prstGeom prst="rect">
            <a:avLst/>
          </a:prstGeom>
          <a:solidFill>
            <a:schemeClr val="accent4">
              <a:lumMod val="40000"/>
              <a:lumOff val="60000"/>
            </a:schemeClr>
          </a:solidFill>
        </p:spPr>
        <p:txBody>
          <a:bodyPr wrap="square">
            <a:spAutoFit/>
          </a:bodyPr>
          <a:lstStyle/>
          <a:p>
            <a:r>
              <a:rPr lang="ja-JP" altLang="en-US" sz="3200" dirty="0" smtClean="0">
                <a:solidFill>
                  <a:srgbClr val="000000"/>
                </a:solidFill>
                <a:latin typeface="ＭＳ ゴシック" panose="020B0609070205080204" pitchFamily="49" charset="-128"/>
                <a:ea typeface="ＭＳ ゴシック" panose="020B0609070205080204" pitchFamily="49" charset="-128"/>
              </a:rPr>
              <a:t>オーバーハンドパスのポイント</a:t>
            </a:r>
            <a:endParaRPr lang="ja-JP" altLang="en-US" sz="3200" dirty="0"/>
          </a:p>
        </p:txBody>
      </p:sp>
      <p:grpSp>
        <p:nvGrpSpPr>
          <p:cNvPr id="25" name="グループ化 24"/>
          <p:cNvGrpSpPr/>
          <p:nvPr/>
        </p:nvGrpSpPr>
        <p:grpSpPr>
          <a:xfrm>
            <a:off x="1006632" y="4930983"/>
            <a:ext cx="3014389" cy="1728840"/>
            <a:chOff x="1006632" y="4930983"/>
            <a:chExt cx="3014389" cy="1728840"/>
          </a:xfrm>
        </p:grpSpPr>
        <p:pic>
          <p:nvPicPr>
            <p:cNvPr id="12" name="図 11"/>
            <p:cNvPicPr>
              <a:picLocks noChangeAspect="1"/>
            </p:cNvPicPr>
            <p:nvPr/>
          </p:nvPicPr>
          <p:blipFill>
            <a:blip r:embed="rId4"/>
            <a:stretch>
              <a:fillRect/>
            </a:stretch>
          </p:blipFill>
          <p:spPr>
            <a:xfrm>
              <a:off x="1006632" y="4930983"/>
              <a:ext cx="3014389" cy="1728840"/>
            </a:xfrm>
            <a:prstGeom prst="rect">
              <a:avLst/>
            </a:prstGeom>
          </p:spPr>
        </p:pic>
        <p:sp>
          <p:nvSpPr>
            <p:cNvPr id="13" name="楕円 12"/>
            <p:cNvSpPr/>
            <p:nvPr/>
          </p:nvSpPr>
          <p:spPr>
            <a:xfrm>
              <a:off x="1927655" y="5007697"/>
              <a:ext cx="1345341" cy="1294248"/>
            </a:xfrm>
            <a:prstGeom prst="ellipse">
              <a:avLst/>
            </a:prstGeom>
            <a:solidFill>
              <a:schemeClr val="bg1">
                <a:lumMod val="95000"/>
                <a:alpha val="69000"/>
              </a:schemeClr>
            </a:solidFill>
            <a:ln w="285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5" name="角丸四角形吹き出し 14"/>
          <p:cNvSpPr/>
          <p:nvPr/>
        </p:nvSpPr>
        <p:spPr>
          <a:xfrm>
            <a:off x="4420498" y="5193052"/>
            <a:ext cx="4434082" cy="1380750"/>
          </a:xfrm>
          <a:prstGeom prst="wedgeRoundRectCallout">
            <a:avLst>
              <a:gd name="adj1" fmla="val -75787"/>
              <a:gd name="adj2" fmla="val -8107"/>
              <a:gd name="adj3" fmla="val 16667"/>
            </a:avLst>
          </a:prstGeom>
          <a:solidFill>
            <a:schemeClr val="accent4">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dirty="0">
                <a:solidFill>
                  <a:schemeClr val="tx1"/>
                </a:solidFill>
                <a:latin typeface="ＭＳ ゴシック" panose="020B0609070205080204" pitchFamily="49" charset="-128"/>
                <a:ea typeface="ＭＳ ゴシック" panose="020B0609070205080204" pitchFamily="49" charset="-128"/>
              </a:rPr>
              <a:t>・ボールの落下点に</a:t>
            </a:r>
            <a:r>
              <a:rPr lang="ja-JP" altLang="en-US" sz="2400" dirty="0" smtClean="0">
                <a:solidFill>
                  <a:schemeClr val="tx1"/>
                </a:solidFill>
                <a:latin typeface="ＭＳ ゴシック" panose="020B0609070205080204" pitchFamily="49" charset="-128"/>
                <a:ea typeface="ＭＳ ゴシック" panose="020B0609070205080204" pitchFamily="49" charset="-128"/>
              </a:rPr>
              <a:t>入り，</a:t>
            </a:r>
            <a:r>
              <a:rPr lang="ja-JP" altLang="en-US" sz="2400" dirty="0" err="1" smtClean="0">
                <a:solidFill>
                  <a:schemeClr val="tx1"/>
                </a:solidFill>
                <a:latin typeface="ＭＳ ゴシック" panose="020B0609070205080204" pitchFamily="49" charset="-128"/>
                <a:ea typeface="ＭＳ ゴシック" panose="020B0609070205080204" pitchFamily="49" charset="-128"/>
              </a:rPr>
              <a:t>おで</a:t>
            </a:r>
            <a:r>
              <a:rPr lang="ja-JP" altLang="en-US" sz="2400" dirty="0">
                <a:solidFill>
                  <a:schemeClr val="tx1"/>
                </a:solidFill>
                <a:latin typeface="ＭＳ ゴシック" panose="020B0609070205080204" pitchFamily="49" charset="-128"/>
                <a:ea typeface="ＭＳ ゴシック" panose="020B0609070205080204" pitchFamily="49" charset="-128"/>
              </a:rPr>
              <a:t>この上でボール</a:t>
            </a:r>
            <a:r>
              <a:rPr lang="ja-JP" altLang="en-US" sz="2400" dirty="0" smtClean="0">
                <a:solidFill>
                  <a:schemeClr val="tx1"/>
                </a:solidFill>
                <a:latin typeface="ＭＳ ゴシック" panose="020B0609070205080204" pitchFamily="49" charset="-128"/>
                <a:ea typeface="ＭＳ ゴシック" panose="020B0609070205080204" pitchFamily="49" charset="-128"/>
              </a:rPr>
              <a:t>をとらえるようにします。</a:t>
            </a:r>
            <a:endParaRPr kumimoji="1" lang="ja-JP" altLang="en-US" sz="2400" dirty="0">
              <a:solidFill>
                <a:schemeClr val="tx1"/>
              </a:solidFill>
              <a:latin typeface="ＭＳ ゴシック" panose="020B0609070205080204" pitchFamily="49" charset="-128"/>
              <a:ea typeface="ＭＳ ゴシック" panose="020B0609070205080204" pitchFamily="49" charset="-128"/>
            </a:endParaRPr>
          </a:p>
        </p:txBody>
      </p:sp>
      <p:sp>
        <p:nvSpPr>
          <p:cNvPr id="10" name="角丸四角形吹き出し 9"/>
          <p:cNvSpPr/>
          <p:nvPr/>
        </p:nvSpPr>
        <p:spPr>
          <a:xfrm>
            <a:off x="4959734" y="1441252"/>
            <a:ext cx="3921772" cy="3473937"/>
          </a:xfrm>
          <a:prstGeom prst="wedgeRoundRectCallout">
            <a:avLst>
              <a:gd name="adj1" fmla="val -67406"/>
              <a:gd name="adj2" fmla="val 2323"/>
              <a:gd name="adj3" fmla="val 16667"/>
            </a:avLst>
          </a:prstGeom>
          <a:solidFill>
            <a:schemeClr val="accent4">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dirty="0">
                <a:solidFill>
                  <a:schemeClr val="tx1"/>
                </a:solidFill>
                <a:latin typeface="ＭＳ ゴシック" panose="020B0609070205080204" pitchFamily="49" charset="-128"/>
                <a:ea typeface="ＭＳ ゴシック" panose="020B0609070205080204" pitchFamily="49" charset="-128"/>
              </a:rPr>
              <a:t>・</a:t>
            </a:r>
            <a:r>
              <a:rPr lang="ja-JP" altLang="en-US" sz="2400" dirty="0" err="1">
                <a:solidFill>
                  <a:schemeClr val="tx1"/>
                </a:solidFill>
                <a:latin typeface="ＭＳ ゴシック" panose="020B0609070205080204" pitchFamily="49" charset="-128"/>
                <a:ea typeface="ＭＳ ゴシック" panose="020B0609070205080204" pitchFamily="49" charset="-128"/>
              </a:rPr>
              <a:t>おで</a:t>
            </a:r>
            <a:r>
              <a:rPr lang="ja-JP" altLang="en-US" sz="2400" dirty="0">
                <a:solidFill>
                  <a:schemeClr val="tx1"/>
                </a:solidFill>
                <a:latin typeface="ＭＳ ゴシック" panose="020B0609070205080204" pitchFamily="49" charset="-128"/>
                <a:ea typeface="ＭＳ ゴシック" panose="020B0609070205080204" pitchFamily="49" charset="-128"/>
              </a:rPr>
              <a:t>この上</a:t>
            </a:r>
            <a:r>
              <a:rPr lang="ja-JP" altLang="en-US" sz="2400" dirty="0" smtClean="0">
                <a:solidFill>
                  <a:schemeClr val="tx1"/>
                </a:solidFill>
                <a:latin typeface="ＭＳ ゴシック" panose="020B0609070205080204" pitchFamily="49" charset="-128"/>
                <a:ea typeface="ＭＳ ゴシック" panose="020B0609070205080204" pitchFamily="49" charset="-128"/>
              </a:rPr>
              <a:t>に，手の　　　　</a:t>
            </a:r>
            <a:endParaRPr lang="en-US" altLang="ja-JP" sz="2400" dirty="0" smtClean="0">
              <a:solidFill>
                <a:schemeClr val="tx1"/>
              </a:solidFill>
              <a:latin typeface="ＭＳ ゴシック" panose="020B0609070205080204" pitchFamily="49" charset="-128"/>
              <a:ea typeface="ＭＳ ゴシック" panose="020B0609070205080204" pitchFamily="49" charset="-128"/>
            </a:endParaRPr>
          </a:p>
          <a:p>
            <a:r>
              <a:rPr lang="ja-JP" altLang="en-US" sz="2400" dirty="0">
                <a:solidFill>
                  <a:schemeClr val="tx1"/>
                </a:solidFill>
                <a:latin typeface="ＭＳ ゴシック" panose="020B0609070205080204" pitchFamily="49" charset="-128"/>
                <a:ea typeface="ＭＳ ゴシック" panose="020B0609070205080204" pitchFamily="49" charset="-128"/>
              </a:rPr>
              <a:t>　</a:t>
            </a:r>
            <a:r>
              <a:rPr lang="ja-JP" altLang="en-US" sz="2400" dirty="0" smtClean="0">
                <a:solidFill>
                  <a:schemeClr val="tx1"/>
                </a:solidFill>
                <a:latin typeface="ＭＳ ゴシック" panose="020B0609070205080204" pitchFamily="49" charset="-128"/>
                <a:ea typeface="ＭＳ ゴシック" panose="020B0609070205080204" pitchFamily="49" charset="-128"/>
              </a:rPr>
              <a:t>ひらで</a:t>
            </a:r>
            <a:r>
              <a:rPr lang="ja-JP" altLang="en-US" sz="2400" dirty="0">
                <a:solidFill>
                  <a:schemeClr val="tx1"/>
                </a:solidFill>
                <a:latin typeface="ＭＳ ゴシック" panose="020B0609070205080204" pitchFamily="49" charset="-128"/>
                <a:ea typeface="ＭＳ ゴシック" panose="020B0609070205080204" pitchFamily="49" charset="-128"/>
              </a:rPr>
              <a:t>三角形を</a:t>
            </a:r>
            <a:r>
              <a:rPr lang="ja-JP" altLang="en-US" sz="2400" dirty="0" smtClean="0">
                <a:solidFill>
                  <a:schemeClr val="tx1"/>
                </a:solidFill>
                <a:latin typeface="ＭＳ ゴシック" panose="020B0609070205080204" pitchFamily="49" charset="-128"/>
                <a:ea typeface="ＭＳ ゴシック" panose="020B0609070205080204" pitchFamily="49" charset="-128"/>
              </a:rPr>
              <a:t>つく　</a:t>
            </a:r>
            <a:endParaRPr lang="en-US" altLang="ja-JP" sz="2400" dirty="0" smtClean="0">
              <a:solidFill>
                <a:schemeClr val="tx1"/>
              </a:solidFill>
              <a:latin typeface="ＭＳ ゴシック" panose="020B0609070205080204" pitchFamily="49" charset="-128"/>
              <a:ea typeface="ＭＳ ゴシック" panose="020B0609070205080204" pitchFamily="49" charset="-128"/>
            </a:endParaRPr>
          </a:p>
          <a:p>
            <a:r>
              <a:rPr lang="ja-JP" altLang="en-US" sz="2400" dirty="0">
                <a:solidFill>
                  <a:schemeClr val="tx1"/>
                </a:solidFill>
                <a:latin typeface="ＭＳ ゴシック" panose="020B0609070205080204" pitchFamily="49" charset="-128"/>
                <a:ea typeface="ＭＳ ゴシック" panose="020B0609070205080204" pitchFamily="49" charset="-128"/>
              </a:rPr>
              <a:t>　</a:t>
            </a:r>
            <a:r>
              <a:rPr lang="ja-JP" altLang="en-US" sz="2400" dirty="0" smtClean="0">
                <a:solidFill>
                  <a:schemeClr val="tx1"/>
                </a:solidFill>
                <a:latin typeface="ＭＳ ゴシック" panose="020B0609070205080204" pitchFamily="49" charset="-128"/>
                <a:ea typeface="ＭＳ ゴシック" panose="020B0609070205080204" pitchFamily="49" charset="-128"/>
              </a:rPr>
              <a:t>ります。</a:t>
            </a:r>
            <a:endParaRPr lang="en-US" altLang="ja-JP" sz="2400" dirty="0" smtClean="0">
              <a:solidFill>
                <a:schemeClr val="tx1"/>
              </a:solidFill>
              <a:latin typeface="ＭＳ ゴシック" panose="020B0609070205080204" pitchFamily="49" charset="-128"/>
              <a:ea typeface="ＭＳ ゴシック" panose="020B0609070205080204" pitchFamily="49" charset="-128"/>
            </a:endParaRPr>
          </a:p>
          <a:p>
            <a:r>
              <a:rPr lang="ja-JP" altLang="en-US" sz="2400" dirty="0" smtClean="0">
                <a:solidFill>
                  <a:schemeClr val="tx1"/>
                </a:solidFill>
                <a:latin typeface="ＭＳ ゴシック" panose="020B0609070205080204" pitchFamily="49" charset="-128"/>
                <a:ea typeface="ＭＳ ゴシック" panose="020B0609070205080204" pitchFamily="49" charset="-128"/>
              </a:rPr>
              <a:t>・ひじを広げるように</a:t>
            </a:r>
            <a:endParaRPr lang="en-US" altLang="ja-JP" sz="2400" dirty="0" smtClean="0">
              <a:solidFill>
                <a:schemeClr val="tx1"/>
              </a:solidFill>
              <a:latin typeface="ＭＳ ゴシック" panose="020B0609070205080204" pitchFamily="49" charset="-128"/>
              <a:ea typeface="ＭＳ ゴシック" panose="020B0609070205080204" pitchFamily="49" charset="-128"/>
            </a:endParaRPr>
          </a:p>
          <a:p>
            <a:r>
              <a:rPr lang="ja-JP" altLang="en-US" sz="2400" dirty="0">
                <a:solidFill>
                  <a:schemeClr val="tx1"/>
                </a:solidFill>
                <a:latin typeface="ＭＳ ゴシック" panose="020B0609070205080204" pitchFamily="49" charset="-128"/>
                <a:ea typeface="ＭＳ ゴシック" panose="020B0609070205080204" pitchFamily="49" charset="-128"/>
              </a:rPr>
              <a:t>　</a:t>
            </a:r>
            <a:r>
              <a:rPr lang="ja-JP" altLang="en-US" sz="2400" dirty="0" smtClean="0">
                <a:solidFill>
                  <a:schemeClr val="tx1"/>
                </a:solidFill>
                <a:latin typeface="ＭＳ ゴシック" panose="020B0609070205080204" pitchFamily="49" charset="-128"/>
                <a:ea typeface="ＭＳ ゴシック" panose="020B0609070205080204" pitchFamily="49" charset="-128"/>
              </a:rPr>
              <a:t>します。</a:t>
            </a:r>
            <a:endParaRPr lang="ja-JP" altLang="en-US" sz="2400" dirty="0">
              <a:solidFill>
                <a:schemeClr val="tx1"/>
              </a:solidFill>
              <a:latin typeface="ＭＳ ゴシック" panose="020B0609070205080204" pitchFamily="49" charset="-128"/>
              <a:ea typeface="ＭＳ ゴシック" panose="020B0609070205080204" pitchFamily="49" charset="-128"/>
            </a:endParaRPr>
          </a:p>
          <a:p>
            <a:r>
              <a:rPr lang="ja-JP" altLang="en-US" sz="2400" dirty="0">
                <a:solidFill>
                  <a:schemeClr val="tx1"/>
                </a:solidFill>
                <a:latin typeface="ＭＳ ゴシック" panose="020B0609070205080204" pitchFamily="49" charset="-128"/>
                <a:ea typeface="ＭＳ ゴシック" panose="020B0609070205080204" pitchFamily="49" charset="-128"/>
              </a:rPr>
              <a:t>・指の腹全体で</a:t>
            </a:r>
            <a:r>
              <a:rPr lang="ja-JP" altLang="en-US" sz="2400" dirty="0" smtClean="0">
                <a:solidFill>
                  <a:schemeClr val="tx1"/>
                </a:solidFill>
                <a:latin typeface="ＭＳ ゴシック" panose="020B0609070205080204" pitchFamily="49" charset="-128"/>
                <a:ea typeface="ＭＳ ゴシック" panose="020B0609070205080204" pitchFamily="49" charset="-128"/>
              </a:rPr>
              <a:t>ボール</a:t>
            </a:r>
            <a:endParaRPr lang="en-US" altLang="ja-JP" sz="2400" dirty="0" smtClean="0">
              <a:solidFill>
                <a:schemeClr val="tx1"/>
              </a:solidFill>
              <a:latin typeface="ＭＳ ゴシック" panose="020B0609070205080204" pitchFamily="49" charset="-128"/>
              <a:ea typeface="ＭＳ ゴシック" panose="020B0609070205080204" pitchFamily="49" charset="-128"/>
            </a:endParaRPr>
          </a:p>
          <a:p>
            <a:r>
              <a:rPr lang="ja-JP" altLang="en-US" sz="2400" dirty="0">
                <a:solidFill>
                  <a:schemeClr val="tx1"/>
                </a:solidFill>
                <a:latin typeface="ＭＳ ゴシック" panose="020B0609070205080204" pitchFamily="49" charset="-128"/>
                <a:ea typeface="ＭＳ ゴシック" panose="020B0609070205080204" pitchFamily="49" charset="-128"/>
              </a:rPr>
              <a:t>　</a:t>
            </a:r>
            <a:r>
              <a:rPr lang="ja-JP" altLang="en-US" sz="2400" dirty="0" smtClean="0">
                <a:solidFill>
                  <a:schemeClr val="tx1"/>
                </a:solidFill>
                <a:latin typeface="ＭＳ ゴシック" panose="020B0609070205080204" pitchFamily="49" charset="-128"/>
                <a:ea typeface="ＭＳ ゴシック" panose="020B0609070205080204" pitchFamily="49" charset="-128"/>
              </a:rPr>
              <a:t>が触れるようにします。</a:t>
            </a:r>
            <a:endParaRPr lang="ja-JP" altLang="en-US" sz="2400" dirty="0">
              <a:solidFill>
                <a:schemeClr val="tx1"/>
              </a:solidFill>
              <a:latin typeface="ＭＳ ゴシック" panose="020B0609070205080204" pitchFamily="49" charset="-128"/>
              <a:ea typeface="ＭＳ ゴシック" panose="020B0609070205080204" pitchFamily="49" charset="-128"/>
            </a:endParaRPr>
          </a:p>
          <a:p>
            <a:r>
              <a:rPr lang="ja-JP" altLang="en-US" sz="2400" dirty="0">
                <a:solidFill>
                  <a:schemeClr val="tx1"/>
                </a:solidFill>
                <a:latin typeface="ＭＳ ゴシック" panose="020B0609070205080204" pitchFamily="49" charset="-128"/>
                <a:ea typeface="ＭＳ ゴシック" panose="020B0609070205080204" pitchFamily="49" charset="-128"/>
              </a:rPr>
              <a:t>・</a:t>
            </a:r>
            <a:r>
              <a:rPr lang="ja-JP" altLang="en-US" sz="2400" dirty="0" smtClean="0">
                <a:solidFill>
                  <a:schemeClr val="tx1"/>
                </a:solidFill>
                <a:latin typeface="ＭＳ ゴシック" panose="020B0609070205080204" pitchFamily="49" charset="-128"/>
                <a:ea typeface="ＭＳ ゴシック" panose="020B0609070205080204" pitchFamily="49" charset="-128"/>
              </a:rPr>
              <a:t>手のひらに</a:t>
            </a:r>
            <a:r>
              <a:rPr lang="ja-JP" altLang="en-US" sz="2400" dirty="0">
                <a:solidFill>
                  <a:schemeClr val="tx1"/>
                </a:solidFill>
                <a:latin typeface="ＭＳ ゴシック" panose="020B0609070205080204" pitchFamily="49" charset="-128"/>
                <a:ea typeface="ＭＳ ゴシック" panose="020B0609070205080204" pitchFamily="49" charset="-128"/>
              </a:rPr>
              <a:t>ボール</a:t>
            </a:r>
            <a:r>
              <a:rPr lang="ja-JP" altLang="en-US" sz="2400" dirty="0" smtClean="0">
                <a:solidFill>
                  <a:schemeClr val="tx1"/>
                </a:solidFill>
                <a:latin typeface="ＭＳ ゴシック" panose="020B0609070205080204" pitchFamily="49" charset="-128"/>
                <a:ea typeface="ＭＳ ゴシック" panose="020B0609070205080204" pitchFamily="49" charset="-128"/>
              </a:rPr>
              <a:t>が　</a:t>
            </a:r>
            <a:endParaRPr lang="en-US" altLang="ja-JP" sz="2400" dirty="0" smtClean="0">
              <a:solidFill>
                <a:schemeClr val="tx1"/>
              </a:solidFill>
              <a:latin typeface="ＭＳ ゴシック" panose="020B0609070205080204" pitchFamily="49" charset="-128"/>
              <a:ea typeface="ＭＳ ゴシック" panose="020B0609070205080204" pitchFamily="49" charset="-128"/>
            </a:endParaRPr>
          </a:p>
          <a:p>
            <a:r>
              <a:rPr lang="ja-JP" altLang="en-US" sz="2400" dirty="0">
                <a:solidFill>
                  <a:schemeClr val="tx1"/>
                </a:solidFill>
                <a:latin typeface="ＭＳ ゴシック" panose="020B0609070205080204" pitchFamily="49" charset="-128"/>
                <a:ea typeface="ＭＳ ゴシック" panose="020B0609070205080204" pitchFamily="49" charset="-128"/>
              </a:rPr>
              <a:t>　</a:t>
            </a:r>
            <a:r>
              <a:rPr lang="ja-JP" altLang="en-US" sz="2400" dirty="0" smtClean="0">
                <a:solidFill>
                  <a:schemeClr val="tx1"/>
                </a:solidFill>
                <a:latin typeface="ＭＳ ゴシック" panose="020B0609070205080204" pitchFamily="49" charset="-128"/>
                <a:ea typeface="ＭＳ ゴシック" panose="020B0609070205080204" pitchFamily="49" charset="-128"/>
              </a:rPr>
              <a:t>触れない</a:t>
            </a:r>
            <a:r>
              <a:rPr lang="ja-JP" altLang="en-US" sz="2400" dirty="0">
                <a:solidFill>
                  <a:schemeClr val="tx1"/>
                </a:solidFill>
                <a:latin typeface="ＭＳ ゴシック" panose="020B0609070205080204" pitchFamily="49" charset="-128"/>
                <a:ea typeface="ＭＳ ゴシック" panose="020B0609070205080204" pitchFamily="49" charset="-128"/>
              </a:rPr>
              <a:t>よう</a:t>
            </a:r>
            <a:r>
              <a:rPr lang="ja-JP" altLang="en-US" sz="2400" dirty="0" smtClean="0">
                <a:solidFill>
                  <a:schemeClr val="tx1"/>
                </a:solidFill>
                <a:latin typeface="ＭＳ ゴシック" panose="020B0609070205080204" pitchFamily="49" charset="-128"/>
                <a:ea typeface="ＭＳ ゴシック" panose="020B0609070205080204" pitchFamily="49" charset="-128"/>
              </a:rPr>
              <a:t>にします。</a:t>
            </a:r>
            <a:endParaRPr lang="ja-JP" altLang="en-US" sz="2400" dirty="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1554181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3"/>
          <a:stretch>
            <a:fillRect/>
          </a:stretch>
        </p:blipFill>
        <p:spPr>
          <a:xfrm>
            <a:off x="499423" y="1404740"/>
            <a:ext cx="8112231" cy="3735399"/>
          </a:xfrm>
          <a:prstGeom prst="rect">
            <a:avLst/>
          </a:prstGeom>
        </p:spPr>
      </p:pic>
      <p:sp>
        <p:nvSpPr>
          <p:cNvPr id="6" name="Rectangle 2"/>
          <p:cNvSpPr>
            <a:spLocks noChangeArrowheads="1"/>
          </p:cNvSpPr>
          <p:nvPr/>
        </p:nvSpPr>
        <p:spPr bwMode="auto">
          <a:xfrm>
            <a:off x="-17304" y="3"/>
            <a:ext cx="9161304" cy="557893"/>
          </a:xfrm>
          <a:prstGeom prst="rect">
            <a:avLst/>
          </a:prstGeom>
          <a:solidFill>
            <a:srgbClr val="92D05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ja-JP" altLang="en-US" sz="2571" b="1"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3" name="スライド番号プレースホルダー 2"/>
          <p:cNvSpPr>
            <a:spLocks noGrp="1"/>
          </p:cNvSpPr>
          <p:nvPr>
            <p:ph type="sldNum" sz="quarter" idx="12"/>
          </p:nvPr>
        </p:nvSpPr>
        <p:spPr/>
        <p:txBody>
          <a:bodyPr/>
          <a:lstStyle/>
          <a:p>
            <a:fld id="{13555A0A-D93E-4972-9BDE-BD19E4BDC622}" type="slidenum">
              <a:rPr kumimoji="1" lang="ja-JP" altLang="en-US" smtClean="0"/>
              <a:t>13</a:t>
            </a:fld>
            <a:endParaRPr kumimoji="1" lang="ja-JP" altLang="en-US"/>
          </a:p>
        </p:txBody>
      </p:sp>
      <p:sp>
        <p:nvSpPr>
          <p:cNvPr id="2" name="正方形/長方形 1"/>
          <p:cNvSpPr/>
          <p:nvPr/>
        </p:nvSpPr>
        <p:spPr>
          <a:xfrm>
            <a:off x="374852" y="647850"/>
            <a:ext cx="6359580" cy="584775"/>
          </a:xfrm>
          <a:prstGeom prst="rect">
            <a:avLst/>
          </a:prstGeom>
          <a:solidFill>
            <a:schemeClr val="accent4">
              <a:lumMod val="40000"/>
              <a:lumOff val="60000"/>
            </a:schemeClr>
          </a:solidFill>
        </p:spPr>
        <p:txBody>
          <a:bodyPr wrap="square">
            <a:spAutoFit/>
          </a:bodyPr>
          <a:lstStyle/>
          <a:p>
            <a:r>
              <a:rPr lang="ja-JP" altLang="en-US" sz="3200" dirty="0" smtClean="0">
                <a:solidFill>
                  <a:srgbClr val="000000"/>
                </a:solidFill>
                <a:latin typeface="ＭＳ ゴシック" panose="020B0609070205080204" pitchFamily="49" charset="-128"/>
                <a:ea typeface="ＭＳ ゴシック" panose="020B0609070205080204" pitchFamily="49" charset="-128"/>
              </a:rPr>
              <a:t>オーバーハンドパスのポイント</a:t>
            </a:r>
            <a:endParaRPr lang="ja-JP" altLang="en-US" sz="3200" dirty="0"/>
          </a:p>
        </p:txBody>
      </p:sp>
      <p:sp>
        <p:nvSpPr>
          <p:cNvPr id="10" name="角丸四角形吹き出し 9"/>
          <p:cNvSpPr/>
          <p:nvPr/>
        </p:nvSpPr>
        <p:spPr>
          <a:xfrm>
            <a:off x="374852" y="5312254"/>
            <a:ext cx="8361375" cy="1352167"/>
          </a:xfrm>
          <a:prstGeom prst="wedgeRoundRectCallout">
            <a:avLst>
              <a:gd name="adj1" fmla="val -12689"/>
              <a:gd name="adj2" fmla="val -70575"/>
              <a:gd name="adj3" fmla="val 16667"/>
            </a:avLst>
          </a:prstGeom>
          <a:solidFill>
            <a:schemeClr val="accent4">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chemeClr val="tx1"/>
                </a:solidFill>
                <a:latin typeface="ＭＳ ゴシック" panose="020B0609070205080204" pitchFamily="49" charset="-128"/>
                <a:ea typeface="ＭＳ ゴシック" panose="020B0609070205080204" pitchFamily="49" charset="-128"/>
              </a:rPr>
              <a:t>①落下点に</a:t>
            </a:r>
            <a:r>
              <a:rPr lang="ja-JP" altLang="en-US" dirty="0" smtClean="0">
                <a:solidFill>
                  <a:schemeClr val="tx1"/>
                </a:solidFill>
                <a:latin typeface="ＭＳ ゴシック" panose="020B0609070205080204" pitchFamily="49" charset="-128"/>
                <a:ea typeface="ＭＳ ゴシック" panose="020B0609070205080204" pitchFamily="49" charset="-128"/>
              </a:rPr>
              <a:t>入り，手</a:t>
            </a:r>
            <a:r>
              <a:rPr lang="ja-JP" altLang="en-US" dirty="0">
                <a:solidFill>
                  <a:schemeClr val="tx1"/>
                </a:solidFill>
                <a:latin typeface="ＭＳ ゴシック" panose="020B0609070205080204" pitchFamily="49" charset="-128"/>
                <a:ea typeface="ＭＳ ゴシック" panose="020B0609070205080204" pitchFamily="49" charset="-128"/>
              </a:rPr>
              <a:t>の形を</a:t>
            </a:r>
            <a:r>
              <a:rPr lang="ja-JP" altLang="en-US" dirty="0" smtClean="0">
                <a:solidFill>
                  <a:schemeClr val="tx1"/>
                </a:solidFill>
                <a:latin typeface="ＭＳ ゴシック" panose="020B0609070205080204" pitchFamily="49" charset="-128"/>
                <a:ea typeface="ＭＳ ゴシック" panose="020B0609070205080204" pitchFamily="49" charset="-128"/>
              </a:rPr>
              <a:t>つくります。</a:t>
            </a:r>
            <a:endParaRPr lang="ja-JP" altLang="en-US" dirty="0">
              <a:solidFill>
                <a:schemeClr val="tx1"/>
              </a:solidFill>
              <a:latin typeface="ＭＳ ゴシック" panose="020B0609070205080204" pitchFamily="49" charset="-128"/>
              <a:ea typeface="ＭＳ ゴシック" panose="020B0609070205080204" pitchFamily="49" charset="-128"/>
            </a:endParaRPr>
          </a:p>
          <a:p>
            <a:r>
              <a:rPr lang="ja-JP" altLang="en-US" dirty="0">
                <a:solidFill>
                  <a:schemeClr val="tx1"/>
                </a:solidFill>
                <a:latin typeface="ＭＳ ゴシック" panose="020B0609070205080204" pitchFamily="49" charset="-128"/>
                <a:ea typeface="ＭＳ ゴシック" panose="020B0609070205080204" pitchFamily="49" charset="-128"/>
              </a:rPr>
              <a:t>②軽くひざを</a:t>
            </a:r>
            <a:r>
              <a:rPr lang="ja-JP" altLang="en-US" dirty="0" smtClean="0">
                <a:solidFill>
                  <a:schemeClr val="tx1"/>
                </a:solidFill>
                <a:latin typeface="ＭＳ ゴシック" panose="020B0609070205080204" pitchFamily="49" charset="-128"/>
                <a:ea typeface="ＭＳ ゴシック" panose="020B0609070205080204" pitchFamily="49" charset="-128"/>
              </a:rPr>
              <a:t>曲げます。</a:t>
            </a:r>
            <a:endParaRPr lang="ja-JP" altLang="en-US" dirty="0">
              <a:solidFill>
                <a:schemeClr val="tx1"/>
              </a:solidFill>
              <a:latin typeface="ＭＳ ゴシック" panose="020B0609070205080204" pitchFamily="49" charset="-128"/>
              <a:ea typeface="ＭＳ ゴシック" panose="020B0609070205080204" pitchFamily="49" charset="-128"/>
            </a:endParaRPr>
          </a:p>
          <a:p>
            <a:r>
              <a:rPr lang="ja-JP" altLang="en-US" dirty="0" smtClean="0">
                <a:solidFill>
                  <a:schemeClr val="tx1"/>
                </a:solidFill>
                <a:latin typeface="ＭＳ ゴシック" panose="020B0609070205080204" pitchFamily="49" charset="-128"/>
                <a:ea typeface="ＭＳ ゴシック" panose="020B0609070205080204" pitchFamily="49" charset="-128"/>
              </a:rPr>
              <a:t>③指</a:t>
            </a:r>
            <a:r>
              <a:rPr lang="ja-JP" altLang="en-US" dirty="0">
                <a:solidFill>
                  <a:schemeClr val="tx1"/>
                </a:solidFill>
                <a:latin typeface="ＭＳ ゴシック" panose="020B0609070205080204" pitchFamily="49" charset="-128"/>
                <a:ea typeface="ＭＳ ゴシック" panose="020B0609070205080204" pitchFamily="49" charset="-128"/>
              </a:rPr>
              <a:t>でボール</a:t>
            </a:r>
            <a:r>
              <a:rPr lang="ja-JP" altLang="en-US" dirty="0" smtClean="0">
                <a:solidFill>
                  <a:schemeClr val="tx1"/>
                </a:solidFill>
                <a:latin typeface="ＭＳ ゴシック" panose="020B0609070205080204" pitchFamily="49" charset="-128"/>
                <a:ea typeface="ＭＳ ゴシック" panose="020B0609070205080204" pitchFamily="49" charset="-128"/>
              </a:rPr>
              <a:t>を</a:t>
            </a:r>
            <a:r>
              <a:rPr lang="ja-JP" altLang="en-US" dirty="0">
                <a:solidFill>
                  <a:schemeClr val="tx1"/>
                </a:solidFill>
                <a:latin typeface="ＭＳ ゴシック" panose="020B0609070205080204" pitchFamily="49" charset="-128"/>
                <a:ea typeface="ＭＳ ゴシック" panose="020B0609070205080204" pitchFamily="49" charset="-128"/>
              </a:rPr>
              <a:t>つつ</a:t>
            </a:r>
            <a:r>
              <a:rPr lang="ja-JP" altLang="en-US" dirty="0" smtClean="0">
                <a:solidFill>
                  <a:schemeClr val="tx1"/>
                </a:solidFill>
                <a:latin typeface="ＭＳ ゴシック" panose="020B0609070205080204" pitchFamily="49" charset="-128"/>
                <a:ea typeface="ＭＳ ゴシック" panose="020B0609070205080204" pitchFamily="49" charset="-128"/>
              </a:rPr>
              <a:t>みこむと</a:t>
            </a:r>
            <a:r>
              <a:rPr lang="ja-JP" altLang="en-US" dirty="0">
                <a:solidFill>
                  <a:schemeClr val="tx1"/>
                </a:solidFill>
                <a:latin typeface="ＭＳ ゴシック" panose="020B0609070205080204" pitchFamily="49" charset="-128"/>
                <a:ea typeface="ＭＳ ゴシック" panose="020B0609070205080204" pitchFamily="49" charset="-128"/>
              </a:rPr>
              <a:t>同時に体全体でボールを</a:t>
            </a:r>
            <a:r>
              <a:rPr lang="ja-JP" altLang="en-US" dirty="0" smtClean="0">
                <a:solidFill>
                  <a:schemeClr val="tx1"/>
                </a:solidFill>
                <a:latin typeface="ＭＳ ゴシック" panose="020B0609070205080204" pitchFamily="49" charset="-128"/>
                <a:ea typeface="ＭＳ ゴシック" panose="020B0609070205080204" pitchFamily="49" charset="-128"/>
              </a:rPr>
              <a:t>押し出します。</a:t>
            </a:r>
            <a:endParaRPr lang="en-US" altLang="ja-JP" dirty="0" smtClean="0">
              <a:solidFill>
                <a:schemeClr val="tx1"/>
              </a:solidFill>
              <a:latin typeface="ＭＳ ゴシック" panose="020B0609070205080204" pitchFamily="49" charset="-128"/>
              <a:ea typeface="ＭＳ ゴシック" panose="020B0609070205080204" pitchFamily="49" charset="-128"/>
            </a:endParaRPr>
          </a:p>
          <a:p>
            <a:r>
              <a:rPr lang="ja-JP" altLang="en-US" sz="2400" dirty="0" smtClean="0">
                <a:solidFill>
                  <a:srgbClr val="FF0000"/>
                </a:solidFill>
                <a:latin typeface="ＭＳ ゴシック" panose="020B0609070205080204" pitchFamily="49" charset="-128"/>
                <a:ea typeface="ＭＳ ゴシック" panose="020B0609070205080204" pitchFamily="49" charset="-128"/>
              </a:rPr>
              <a:t>＊家にある風船などで練習してみましょう。</a:t>
            </a:r>
            <a:endParaRPr lang="ja-JP" altLang="en-US" sz="2400" dirty="0">
              <a:solidFill>
                <a:srgbClr val="FF0000"/>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5466834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7304" y="3"/>
            <a:ext cx="9161304" cy="557893"/>
          </a:xfrm>
          <a:prstGeom prst="rect">
            <a:avLst/>
          </a:prstGeom>
          <a:solidFill>
            <a:srgbClr val="92D05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ja-JP" altLang="en-US" sz="2571" b="1"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3" name="スライド番号プレースホルダー 2"/>
          <p:cNvSpPr>
            <a:spLocks noGrp="1"/>
          </p:cNvSpPr>
          <p:nvPr>
            <p:ph type="sldNum" sz="quarter" idx="12"/>
          </p:nvPr>
        </p:nvSpPr>
        <p:spPr/>
        <p:txBody>
          <a:bodyPr/>
          <a:lstStyle/>
          <a:p>
            <a:fld id="{13555A0A-D93E-4972-9BDE-BD19E4BDC622}" type="slidenum">
              <a:rPr kumimoji="1" lang="ja-JP" altLang="en-US" smtClean="0"/>
              <a:t>14</a:t>
            </a:fld>
            <a:endParaRPr kumimoji="1" lang="ja-JP" altLang="en-US"/>
          </a:p>
        </p:txBody>
      </p:sp>
      <p:sp>
        <p:nvSpPr>
          <p:cNvPr id="2" name="正方形/長方形 1"/>
          <p:cNvSpPr/>
          <p:nvPr/>
        </p:nvSpPr>
        <p:spPr>
          <a:xfrm>
            <a:off x="190994" y="725596"/>
            <a:ext cx="5067204" cy="584775"/>
          </a:xfrm>
          <a:prstGeom prst="rect">
            <a:avLst/>
          </a:prstGeom>
          <a:solidFill>
            <a:schemeClr val="accent4">
              <a:lumMod val="40000"/>
              <a:lumOff val="60000"/>
            </a:schemeClr>
          </a:solidFill>
        </p:spPr>
        <p:txBody>
          <a:bodyPr wrap="square">
            <a:spAutoFit/>
          </a:bodyPr>
          <a:lstStyle/>
          <a:p>
            <a:r>
              <a:rPr lang="ja-JP" altLang="en-US" sz="3200" dirty="0" smtClean="0"/>
              <a:t>片手でアタックのポイント</a:t>
            </a:r>
            <a:endParaRPr lang="ja-JP" altLang="en-US" sz="3200" dirty="0"/>
          </a:p>
        </p:txBody>
      </p:sp>
      <p:pic>
        <p:nvPicPr>
          <p:cNvPr id="17" name="図 16"/>
          <p:cNvPicPr/>
          <p:nvPr/>
        </p:nvPicPr>
        <p:blipFill rotWithShape="1">
          <a:blip r:embed="rId3"/>
          <a:srcRect l="28822" t="41483" r="65034" b="44838"/>
          <a:stretch/>
        </p:blipFill>
        <p:spPr bwMode="auto">
          <a:xfrm>
            <a:off x="590646" y="2044839"/>
            <a:ext cx="6705504" cy="4676637"/>
          </a:xfrm>
          <a:prstGeom prst="rect">
            <a:avLst/>
          </a:prstGeom>
          <a:ln>
            <a:noFill/>
          </a:ln>
          <a:extLst>
            <a:ext uri="{53640926-AAD7-44D8-BBD7-CCE9431645EC}">
              <a14:shadowObscured xmlns:a14="http://schemas.microsoft.com/office/drawing/2010/main"/>
            </a:ext>
          </a:extLst>
        </p:spPr>
      </p:pic>
      <p:sp>
        <p:nvSpPr>
          <p:cNvPr id="19" name="角丸四角形吹き出し 18"/>
          <p:cNvSpPr/>
          <p:nvPr/>
        </p:nvSpPr>
        <p:spPr>
          <a:xfrm>
            <a:off x="190994" y="3827463"/>
            <a:ext cx="1494625" cy="2528888"/>
          </a:xfrm>
          <a:prstGeom prst="wedgeRoundRectCallout">
            <a:avLst>
              <a:gd name="adj1" fmla="val 96925"/>
              <a:gd name="adj2" fmla="val -47150"/>
              <a:gd name="adj3" fmla="val 16667"/>
            </a:avLst>
          </a:prstGeom>
          <a:solidFill>
            <a:schemeClr val="accent4">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dirty="0" smtClean="0">
                <a:solidFill>
                  <a:schemeClr val="tx1"/>
                </a:solidFill>
                <a:latin typeface="ＭＳ ゴシック" panose="020B0609070205080204" pitchFamily="49" charset="-128"/>
                <a:ea typeface="ＭＳ ゴシック" panose="020B0609070205080204" pitchFamily="49" charset="-128"/>
              </a:rPr>
              <a:t>　高い位置でボールを打つためにひじを高く上げて大きく腕をふります。</a:t>
            </a:r>
            <a:endParaRPr lang="ja-JP" altLang="en-US" sz="2000" dirty="0">
              <a:solidFill>
                <a:schemeClr val="tx1"/>
              </a:solidFill>
              <a:latin typeface="ＭＳ ゴシック" panose="020B0609070205080204" pitchFamily="49" charset="-128"/>
              <a:ea typeface="ＭＳ ゴシック" panose="020B0609070205080204" pitchFamily="49" charset="-128"/>
            </a:endParaRPr>
          </a:p>
        </p:txBody>
      </p:sp>
      <p:sp>
        <p:nvSpPr>
          <p:cNvPr id="10" name="角丸四角形吹き出し 9"/>
          <p:cNvSpPr/>
          <p:nvPr/>
        </p:nvSpPr>
        <p:spPr>
          <a:xfrm>
            <a:off x="276321" y="1571625"/>
            <a:ext cx="2381154" cy="1067929"/>
          </a:xfrm>
          <a:prstGeom prst="wedgeRoundRectCallout">
            <a:avLst>
              <a:gd name="adj1" fmla="val 60349"/>
              <a:gd name="adj2" fmla="val 47951"/>
              <a:gd name="adj3" fmla="val 16667"/>
            </a:avLst>
          </a:prstGeom>
          <a:solidFill>
            <a:schemeClr val="accent4">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dirty="0" smtClean="0">
                <a:solidFill>
                  <a:schemeClr val="tx1"/>
                </a:solidFill>
                <a:latin typeface="ＭＳ ゴシック" panose="020B0609070205080204" pitchFamily="49" charset="-128"/>
                <a:ea typeface="ＭＳ ゴシック" panose="020B0609070205080204" pitchFamily="49" charset="-128"/>
              </a:rPr>
              <a:t>　ネットの上で高い位置でボールを打ちます。</a:t>
            </a:r>
            <a:endParaRPr lang="ja-JP" altLang="en-US" sz="2000" dirty="0">
              <a:solidFill>
                <a:schemeClr val="tx1"/>
              </a:solidFill>
              <a:latin typeface="ＭＳ ゴシック" panose="020B0609070205080204" pitchFamily="49" charset="-128"/>
              <a:ea typeface="ＭＳ ゴシック" panose="020B0609070205080204" pitchFamily="49" charset="-128"/>
            </a:endParaRPr>
          </a:p>
        </p:txBody>
      </p:sp>
      <p:sp>
        <p:nvSpPr>
          <p:cNvPr id="22" name="角丸四角形吹き出し 21"/>
          <p:cNvSpPr/>
          <p:nvPr/>
        </p:nvSpPr>
        <p:spPr>
          <a:xfrm>
            <a:off x="2561520" y="5350387"/>
            <a:ext cx="6115755" cy="1005964"/>
          </a:xfrm>
          <a:prstGeom prst="wedgeRoundRectCallout">
            <a:avLst>
              <a:gd name="adj1" fmla="val -45104"/>
              <a:gd name="adj2" fmla="val -78982"/>
              <a:gd name="adj3" fmla="val 16667"/>
            </a:avLst>
          </a:prstGeom>
          <a:solidFill>
            <a:schemeClr val="accent4">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dirty="0" smtClean="0">
                <a:solidFill>
                  <a:schemeClr val="tx1"/>
                </a:solidFill>
                <a:latin typeface="ＭＳ ゴシック" panose="020B0609070205080204" pitchFamily="49" charset="-128"/>
                <a:ea typeface="ＭＳ ゴシック" panose="020B0609070205080204" pitchFamily="49" charset="-128"/>
              </a:rPr>
              <a:t>　</a:t>
            </a:r>
            <a:r>
              <a:rPr kumimoji="1" lang="ja-JP" altLang="en-US" sz="2000" dirty="0" smtClean="0">
                <a:solidFill>
                  <a:schemeClr val="tx1"/>
                </a:solidFill>
                <a:latin typeface="ＭＳ ゴシック" panose="020B0609070205080204" pitchFamily="49" charset="-128"/>
                <a:ea typeface="ＭＳ ゴシック" panose="020B0609070205080204" pitchFamily="49" charset="-128"/>
              </a:rPr>
              <a:t>高い位置でボールが打てるようになってきたら，助走をつけて，ジャンプして打つとさらに高い位置から打つことができます。</a:t>
            </a:r>
            <a:endParaRPr kumimoji="1" lang="ja-JP" altLang="en-US" sz="2000" dirty="0">
              <a:solidFill>
                <a:schemeClr val="tx1"/>
              </a:solidFill>
              <a:latin typeface="ＭＳ ゴシック" panose="020B0609070205080204" pitchFamily="49" charset="-128"/>
              <a:ea typeface="ＭＳ ゴシック" panose="020B0609070205080204" pitchFamily="49" charset="-128"/>
            </a:endParaRPr>
          </a:p>
        </p:txBody>
      </p:sp>
      <p:sp>
        <p:nvSpPr>
          <p:cNvPr id="20" name="角丸四角形吹き出し 19"/>
          <p:cNvSpPr/>
          <p:nvPr/>
        </p:nvSpPr>
        <p:spPr>
          <a:xfrm>
            <a:off x="5619397" y="1415981"/>
            <a:ext cx="3148768" cy="1584796"/>
          </a:xfrm>
          <a:prstGeom prst="wedgeRoundRectCallout">
            <a:avLst>
              <a:gd name="adj1" fmla="val -115813"/>
              <a:gd name="adj2" fmla="val 42690"/>
              <a:gd name="adj3" fmla="val 16667"/>
            </a:avLst>
          </a:prstGeom>
          <a:solidFill>
            <a:schemeClr val="accent4">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kumimoji="1" lang="ja-JP" altLang="en-US" sz="2400" dirty="0" smtClean="0">
                <a:solidFill>
                  <a:schemeClr val="tx1"/>
                </a:solidFill>
                <a:latin typeface="ＭＳ ゴシック" panose="020B0609070205080204" pitchFamily="49" charset="-128"/>
                <a:ea typeface="ＭＳ ゴシック" panose="020B0609070205080204" pitchFamily="49" charset="-128"/>
              </a:rPr>
              <a:t>　</a:t>
            </a:r>
            <a:r>
              <a:rPr kumimoji="1" lang="ja-JP" altLang="en-US" sz="2000" dirty="0" smtClean="0">
                <a:solidFill>
                  <a:schemeClr val="tx1"/>
                </a:solidFill>
                <a:latin typeface="ＭＳ ゴシック" panose="020B0609070205080204" pitchFamily="49" charset="-128"/>
                <a:ea typeface="ＭＳ ゴシック" panose="020B0609070205080204" pitchFamily="49" charset="-128"/>
              </a:rPr>
              <a:t>ねらった場所に</a:t>
            </a:r>
            <a:endParaRPr kumimoji="1" lang="en-US" altLang="ja-JP" sz="2000" dirty="0" smtClean="0">
              <a:solidFill>
                <a:schemeClr val="tx1"/>
              </a:solidFill>
              <a:latin typeface="ＭＳ ゴシック" panose="020B0609070205080204" pitchFamily="49" charset="-128"/>
              <a:ea typeface="ＭＳ ゴシック" panose="020B0609070205080204" pitchFamily="49" charset="-128"/>
            </a:endParaRPr>
          </a:p>
          <a:p>
            <a:pPr algn="just"/>
            <a:r>
              <a:rPr kumimoji="1" lang="ja-JP" altLang="en-US" sz="2000" dirty="0" smtClean="0">
                <a:solidFill>
                  <a:schemeClr val="tx1"/>
                </a:solidFill>
                <a:latin typeface="ＭＳ ゴシック" panose="020B0609070205080204" pitchFamily="49" charset="-128"/>
                <a:ea typeface="ＭＳ ゴシック" panose="020B0609070205080204" pitchFamily="49" charset="-128"/>
              </a:rPr>
              <a:t>アタックできるように，</a:t>
            </a:r>
            <a:r>
              <a:rPr kumimoji="1" lang="ja-JP" altLang="en-US" sz="2000" dirty="0" err="1" smtClean="0">
                <a:solidFill>
                  <a:schemeClr val="tx1"/>
                </a:solidFill>
                <a:latin typeface="ＭＳ ゴシック" panose="020B0609070205080204" pitchFamily="49" charset="-128"/>
                <a:ea typeface="ＭＳ ゴシック" panose="020B0609070205080204" pitchFamily="49" charset="-128"/>
              </a:rPr>
              <a:t>おで</a:t>
            </a:r>
            <a:r>
              <a:rPr kumimoji="1" lang="ja-JP" altLang="en-US" sz="2000" dirty="0" smtClean="0">
                <a:solidFill>
                  <a:schemeClr val="tx1"/>
                </a:solidFill>
                <a:latin typeface="ＭＳ ゴシック" panose="020B0609070205080204" pitchFamily="49" charset="-128"/>
                <a:ea typeface="ＭＳ ゴシック" panose="020B0609070205080204" pitchFamily="49" charset="-128"/>
              </a:rPr>
              <a:t>このななめ前でボールを打てるようにします。</a:t>
            </a:r>
            <a:endParaRPr kumimoji="1" lang="ja-JP" altLang="en-US" sz="2000" dirty="0">
              <a:solidFill>
                <a:schemeClr val="tx1"/>
              </a:solidFill>
              <a:latin typeface="ＭＳ ゴシック" panose="020B0609070205080204" pitchFamily="49" charset="-128"/>
              <a:ea typeface="ＭＳ ゴシック" panose="020B0609070205080204" pitchFamily="49" charset="-128"/>
            </a:endParaRPr>
          </a:p>
        </p:txBody>
      </p:sp>
      <p:sp>
        <p:nvSpPr>
          <p:cNvPr id="7" name="楕円 6"/>
          <p:cNvSpPr/>
          <p:nvPr/>
        </p:nvSpPr>
        <p:spPr>
          <a:xfrm>
            <a:off x="2390775" y="3429001"/>
            <a:ext cx="386211" cy="29527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0253767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7304" y="3"/>
            <a:ext cx="9161304" cy="557893"/>
          </a:xfrm>
          <a:prstGeom prst="rect">
            <a:avLst/>
          </a:prstGeom>
          <a:solidFill>
            <a:srgbClr val="92D05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ja-JP" altLang="en-US" sz="2571" b="1"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3" name="スライド番号プレースホルダー 2"/>
          <p:cNvSpPr>
            <a:spLocks noGrp="1"/>
          </p:cNvSpPr>
          <p:nvPr>
            <p:ph type="sldNum" sz="quarter" idx="12"/>
          </p:nvPr>
        </p:nvSpPr>
        <p:spPr/>
        <p:txBody>
          <a:bodyPr/>
          <a:lstStyle/>
          <a:p>
            <a:fld id="{13555A0A-D93E-4972-9BDE-BD19E4BDC622}" type="slidenum">
              <a:rPr kumimoji="1" lang="ja-JP" altLang="en-US" smtClean="0"/>
              <a:t>15</a:t>
            </a:fld>
            <a:endParaRPr kumimoji="1" lang="ja-JP" altLang="en-US"/>
          </a:p>
        </p:txBody>
      </p:sp>
      <p:sp>
        <p:nvSpPr>
          <p:cNvPr id="16" name="正方形/長方形 15"/>
          <p:cNvSpPr/>
          <p:nvPr/>
        </p:nvSpPr>
        <p:spPr>
          <a:xfrm>
            <a:off x="226571" y="678411"/>
            <a:ext cx="6359580" cy="584775"/>
          </a:xfrm>
          <a:prstGeom prst="rect">
            <a:avLst/>
          </a:prstGeom>
          <a:solidFill>
            <a:schemeClr val="accent4">
              <a:lumMod val="40000"/>
              <a:lumOff val="60000"/>
            </a:schemeClr>
          </a:solidFill>
        </p:spPr>
        <p:txBody>
          <a:bodyPr wrap="square">
            <a:spAutoFit/>
          </a:bodyPr>
          <a:lstStyle/>
          <a:p>
            <a:r>
              <a:rPr lang="ja-JP" altLang="en-US" sz="3200" dirty="0" smtClean="0">
                <a:solidFill>
                  <a:srgbClr val="000000"/>
                </a:solidFill>
                <a:latin typeface="ＭＳ ゴシック" panose="020B0609070205080204" pitchFamily="49" charset="-128"/>
                <a:ea typeface="ＭＳ ゴシック" panose="020B0609070205080204" pitchFamily="49" charset="-128"/>
              </a:rPr>
              <a:t>オーバーハンドパスの個人の練習</a:t>
            </a:r>
            <a:endParaRPr lang="ja-JP" altLang="en-US" sz="3200" dirty="0"/>
          </a:p>
        </p:txBody>
      </p:sp>
      <p:sp>
        <p:nvSpPr>
          <p:cNvPr id="17" name="正方形/長方形 16"/>
          <p:cNvSpPr/>
          <p:nvPr/>
        </p:nvSpPr>
        <p:spPr>
          <a:xfrm>
            <a:off x="274287" y="1464365"/>
            <a:ext cx="7160935" cy="584775"/>
          </a:xfrm>
          <a:prstGeom prst="rect">
            <a:avLst/>
          </a:prstGeom>
          <a:solidFill>
            <a:schemeClr val="accent2">
              <a:lumMod val="40000"/>
              <a:lumOff val="60000"/>
            </a:schemeClr>
          </a:solidFill>
        </p:spPr>
        <p:txBody>
          <a:bodyPr wrap="none">
            <a:spAutoFit/>
          </a:bodyPr>
          <a:lstStyle/>
          <a:p>
            <a:r>
              <a:rPr lang="ja-JP" altLang="en-US" sz="3200" dirty="0" smtClean="0">
                <a:solidFill>
                  <a:srgbClr val="000000"/>
                </a:solidFill>
                <a:latin typeface="ＭＳ ゴシック" panose="020B0609070205080204" pitchFamily="49" charset="-128"/>
                <a:ea typeface="ＭＳ ゴシック" panose="020B0609070205080204" pitchFamily="49" charset="-128"/>
              </a:rPr>
              <a:t>キャッチ　アンド　パス～直上の</a:t>
            </a:r>
            <a:r>
              <a:rPr lang="ja-JP" altLang="en-US" sz="3200" dirty="0">
                <a:solidFill>
                  <a:srgbClr val="000000"/>
                </a:solidFill>
                <a:latin typeface="ＭＳ ゴシック" panose="020B0609070205080204" pitchFamily="49" charset="-128"/>
                <a:ea typeface="ＭＳ ゴシック" panose="020B0609070205080204" pitchFamily="49" charset="-128"/>
              </a:rPr>
              <a:t>練習</a:t>
            </a:r>
            <a:endParaRPr lang="ja-JP" altLang="en-US" sz="3200" dirty="0"/>
          </a:p>
        </p:txBody>
      </p:sp>
      <p:sp>
        <p:nvSpPr>
          <p:cNvPr id="18" name="正方形/長方形 17"/>
          <p:cNvSpPr/>
          <p:nvPr/>
        </p:nvSpPr>
        <p:spPr>
          <a:xfrm>
            <a:off x="5532186" y="2226644"/>
            <a:ext cx="3230842" cy="3785652"/>
          </a:xfrm>
          <a:prstGeom prst="rect">
            <a:avLst/>
          </a:prstGeom>
          <a:solidFill>
            <a:schemeClr val="accent4">
              <a:lumMod val="40000"/>
              <a:lumOff val="60000"/>
            </a:schemeClr>
          </a:solidFill>
        </p:spPr>
        <p:txBody>
          <a:bodyPr wrap="square">
            <a:spAutoFit/>
          </a:bodyPr>
          <a:lstStyle/>
          <a:p>
            <a:r>
              <a:rPr lang="ja-JP" altLang="en-US" sz="2400" dirty="0" smtClean="0">
                <a:solidFill>
                  <a:srgbClr val="000000"/>
                </a:solidFill>
                <a:latin typeface="ＭＳ ゴシック" panose="020B0609070205080204" pitchFamily="49" charset="-128"/>
                <a:ea typeface="ＭＳ ゴシック" panose="020B0609070205080204" pitchFamily="49" charset="-128"/>
              </a:rPr>
              <a:t>　</a:t>
            </a:r>
            <a:r>
              <a:rPr lang="en-US" altLang="ja-JP" sz="2400" dirty="0" smtClean="0">
                <a:solidFill>
                  <a:srgbClr val="000000"/>
                </a:solidFill>
                <a:latin typeface="ＭＳ ゴシック" panose="020B0609070205080204" pitchFamily="49" charset="-128"/>
                <a:ea typeface="ＭＳ ゴシック" panose="020B0609070205080204" pitchFamily="49" charset="-128"/>
              </a:rPr>
              <a:t>1</a:t>
            </a:r>
            <a:r>
              <a:rPr lang="ja-JP" altLang="en-US" sz="2400" dirty="0">
                <a:solidFill>
                  <a:srgbClr val="000000"/>
                </a:solidFill>
                <a:latin typeface="ＭＳ ゴシック" panose="020B0609070205080204" pitchFamily="49" charset="-128"/>
                <a:ea typeface="ＭＳ ゴシック" panose="020B0609070205080204" pitchFamily="49" charset="-128"/>
              </a:rPr>
              <a:t>回ずつ</a:t>
            </a:r>
            <a:r>
              <a:rPr lang="ja-JP" altLang="en-US" sz="2400" dirty="0" smtClean="0">
                <a:solidFill>
                  <a:srgbClr val="000000"/>
                </a:solidFill>
                <a:latin typeface="ＭＳ ゴシック" panose="020B0609070205080204" pitchFamily="49" charset="-128"/>
                <a:ea typeface="ＭＳ ゴシック" panose="020B0609070205080204" pitchFamily="49" charset="-128"/>
              </a:rPr>
              <a:t>ボールをキャッチして，確認しながら</a:t>
            </a:r>
            <a:r>
              <a:rPr lang="ja-JP" altLang="en-US" sz="2400" dirty="0">
                <a:solidFill>
                  <a:srgbClr val="000000"/>
                </a:solidFill>
                <a:latin typeface="ＭＳ ゴシック" panose="020B0609070205080204" pitchFamily="49" charset="-128"/>
                <a:ea typeface="ＭＳ ゴシック" panose="020B0609070205080204" pitchFamily="49" charset="-128"/>
              </a:rPr>
              <a:t>パス</a:t>
            </a:r>
            <a:r>
              <a:rPr lang="ja-JP" altLang="en-US" sz="2400" dirty="0" smtClean="0">
                <a:solidFill>
                  <a:srgbClr val="000000"/>
                </a:solidFill>
                <a:latin typeface="ＭＳ ゴシック" panose="020B0609070205080204" pitchFamily="49" charset="-128"/>
                <a:ea typeface="ＭＳ ゴシック" panose="020B0609070205080204" pitchFamily="49" charset="-128"/>
              </a:rPr>
              <a:t>をします。</a:t>
            </a:r>
            <a:endParaRPr lang="en-US" altLang="ja-JP" sz="2400" dirty="0" smtClean="0">
              <a:solidFill>
                <a:srgbClr val="000000"/>
              </a:solidFill>
              <a:latin typeface="ＭＳ ゴシック" panose="020B0609070205080204" pitchFamily="49" charset="-128"/>
              <a:ea typeface="ＭＳ ゴシック" panose="020B0609070205080204" pitchFamily="49" charset="-128"/>
            </a:endParaRPr>
          </a:p>
          <a:p>
            <a:r>
              <a:rPr lang="ja-JP" altLang="en-US" sz="2400" dirty="0" smtClean="0">
                <a:solidFill>
                  <a:srgbClr val="000000"/>
                </a:solidFill>
                <a:latin typeface="ＭＳ ゴシック" panose="020B0609070205080204" pitchFamily="49" charset="-128"/>
                <a:ea typeface="ＭＳ ゴシック" panose="020B0609070205080204" pitchFamily="49" charset="-128"/>
              </a:rPr>
              <a:t>　できる</a:t>
            </a:r>
            <a:r>
              <a:rPr lang="ja-JP" altLang="en-US" sz="2400" dirty="0">
                <a:solidFill>
                  <a:srgbClr val="000000"/>
                </a:solidFill>
                <a:latin typeface="ＭＳ ゴシック" panose="020B0609070205080204" pitchFamily="49" charset="-128"/>
                <a:ea typeface="ＭＳ ゴシック" panose="020B0609070205080204" pitchFamily="49" charset="-128"/>
              </a:rPr>
              <a:t>ように</a:t>
            </a:r>
            <a:r>
              <a:rPr lang="ja-JP" altLang="en-US" sz="2400" dirty="0" smtClean="0">
                <a:solidFill>
                  <a:srgbClr val="000000"/>
                </a:solidFill>
                <a:latin typeface="ＭＳ ゴシック" panose="020B0609070205080204" pitchFamily="49" charset="-128"/>
                <a:ea typeface="ＭＳ ゴシック" panose="020B0609070205080204" pitchFamily="49" charset="-128"/>
              </a:rPr>
              <a:t>なったら，キャッチ</a:t>
            </a:r>
            <a:r>
              <a:rPr lang="ja-JP" altLang="en-US" sz="2400" dirty="0">
                <a:solidFill>
                  <a:srgbClr val="000000"/>
                </a:solidFill>
                <a:latin typeface="ＭＳ ゴシック" panose="020B0609070205080204" pitchFamily="49" charset="-128"/>
                <a:ea typeface="ＭＳ ゴシック" panose="020B0609070205080204" pitchFamily="49" charset="-128"/>
              </a:rPr>
              <a:t>の時間を短くして</a:t>
            </a:r>
            <a:r>
              <a:rPr lang="ja-JP" altLang="en-US" sz="2400" dirty="0" smtClean="0">
                <a:solidFill>
                  <a:srgbClr val="000000"/>
                </a:solidFill>
                <a:latin typeface="ＭＳ ゴシック" panose="020B0609070205080204" pitchFamily="49" charset="-128"/>
                <a:ea typeface="ＭＳ ゴシック" panose="020B0609070205080204" pitchFamily="49" charset="-128"/>
              </a:rPr>
              <a:t>いき，最後</a:t>
            </a:r>
            <a:r>
              <a:rPr lang="ja-JP" altLang="en-US" sz="2400" dirty="0">
                <a:solidFill>
                  <a:srgbClr val="000000"/>
                </a:solidFill>
                <a:latin typeface="ＭＳ ゴシック" panose="020B0609070205080204" pitchFamily="49" charset="-128"/>
                <a:ea typeface="ＭＳ ゴシック" panose="020B0609070205080204" pitchFamily="49" charset="-128"/>
              </a:rPr>
              <a:t>にはキャッチせず</a:t>
            </a:r>
            <a:r>
              <a:rPr lang="ja-JP" altLang="en-US" sz="2400" dirty="0" smtClean="0">
                <a:solidFill>
                  <a:srgbClr val="000000"/>
                </a:solidFill>
                <a:latin typeface="ＭＳ ゴシック" panose="020B0609070205080204" pitchFamily="49" charset="-128"/>
                <a:ea typeface="ＭＳ ゴシック" panose="020B0609070205080204" pitchFamily="49" charset="-128"/>
              </a:rPr>
              <a:t>に</a:t>
            </a:r>
            <a:r>
              <a:rPr lang="ja-JP" altLang="en-US" sz="2400" dirty="0">
                <a:solidFill>
                  <a:srgbClr val="000000"/>
                </a:solidFill>
                <a:latin typeface="ＭＳ ゴシック" panose="020B0609070205080204" pitchFamily="49" charset="-128"/>
                <a:ea typeface="ＭＳ ゴシック" panose="020B0609070205080204" pitchFamily="49" charset="-128"/>
              </a:rPr>
              <a:t>パス</a:t>
            </a:r>
            <a:r>
              <a:rPr lang="ja-JP" altLang="en-US" sz="2400" dirty="0" smtClean="0">
                <a:solidFill>
                  <a:srgbClr val="000000"/>
                </a:solidFill>
                <a:latin typeface="ＭＳ ゴシック" panose="020B0609070205080204" pitchFamily="49" charset="-128"/>
                <a:ea typeface="ＭＳ ゴシック" panose="020B0609070205080204" pitchFamily="49" charset="-128"/>
              </a:rPr>
              <a:t>が</a:t>
            </a:r>
            <a:r>
              <a:rPr lang="ja-JP" altLang="en-US" sz="2400" dirty="0">
                <a:solidFill>
                  <a:srgbClr val="000000"/>
                </a:solidFill>
                <a:latin typeface="ＭＳ ゴシック" panose="020B0609070205080204" pitchFamily="49" charset="-128"/>
                <a:ea typeface="ＭＳ ゴシック" panose="020B0609070205080204" pitchFamily="49" charset="-128"/>
              </a:rPr>
              <a:t>できるよう</a:t>
            </a:r>
            <a:r>
              <a:rPr lang="ja-JP" altLang="en-US" sz="2400" dirty="0" smtClean="0">
                <a:solidFill>
                  <a:srgbClr val="000000"/>
                </a:solidFill>
                <a:latin typeface="ＭＳ ゴシック" panose="020B0609070205080204" pitchFamily="49" charset="-128"/>
                <a:ea typeface="ＭＳ ゴシック" panose="020B0609070205080204" pitchFamily="49" charset="-128"/>
              </a:rPr>
              <a:t>にします。</a:t>
            </a:r>
            <a:endParaRPr lang="ja-JP" altLang="en-US" sz="2400" dirty="0">
              <a:latin typeface="ＭＳ ゴシック" panose="020B0609070205080204" pitchFamily="49" charset="-128"/>
              <a:ea typeface="ＭＳ ゴシック" panose="020B0609070205080204" pitchFamily="49" charset="-128"/>
            </a:endParaRPr>
          </a:p>
        </p:txBody>
      </p:sp>
      <p:sp>
        <p:nvSpPr>
          <p:cNvPr id="25" name="正方形/長方形 24"/>
          <p:cNvSpPr/>
          <p:nvPr/>
        </p:nvSpPr>
        <p:spPr>
          <a:xfrm>
            <a:off x="5439447" y="6012296"/>
            <a:ext cx="3416320" cy="646331"/>
          </a:xfrm>
          <a:prstGeom prst="rect">
            <a:avLst/>
          </a:prstGeom>
        </p:spPr>
        <p:txBody>
          <a:bodyPr wrap="none">
            <a:spAutoFit/>
          </a:bodyPr>
          <a:lstStyle/>
          <a:p>
            <a:r>
              <a:rPr lang="ja-JP" altLang="en-US" dirty="0">
                <a:solidFill>
                  <a:srgbClr val="FF0000"/>
                </a:solidFill>
                <a:latin typeface="ＭＳ ゴシック" panose="020B0609070205080204" pitchFamily="49" charset="-128"/>
                <a:ea typeface="ＭＳ ゴシック" panose="020B0609070205080204" pitchFamily="49" charset="-128"/>
              </a:rPr>
              <a:t>＊家にある風船などで練習</a:t>
            </a:r>
            <a:r>
              <a:rPr lang="ja-JP" altLang="en-US" dirty="0" smtClean="0">
                <a:solidFill>
                  <a:srgbClr val="FF0000"/>
                </a:solidFill>
                <a:latin typeface="ＭＳ ゴシック" panose="020B0609070205080204" pitchFamily="49" charset="-128"/>
                <a:ea typeface="ＭＳ ゴシック" panose="020B0609070205080204" pitchFamily="49" charset="-128"/>
              </a:rPr>
              <a:t>して</a:t>
            </a:r>
            <a:endParaRPr lang="en-US" altLang="ja-JP" dirty="0" smtClean="0">
              <a:solidFill>
                <a:srgbClr val="FF0000"/>
              </a:solidFill>
              <a:latin typeface="ＭＳ ゴシック" panose="020B0609070205080204" pitchFamily="49" charset="-128"/>
              <a:ea typeface="ＭＳ ゴシック" panose="020B0609070205080204" pitchFamily="49" charset="-128"/>
            </a:endParaRPr>
          </a:p>
          <a:p>
            <a:r>
              <a:rPr lang="ja-JP" altLang="en-US" dirty="0" smtClean="0">
                <a:solidFill>
                  <a:srgbClr val="FF0000"/>
                </a:solidFill>
                <a:latin typeface="ＭＳ ゴシック" panose="020B0609070205080204" pitchFamily="49" charset="-128"/>
                <a:ea typeface="ＭＳ ゴシック" panose="020B0609070205080204" pitchFamily="49" charset="-128"/>
              </a:rPr>
              <a:t>　みましょう</a:t>
            </a:r>
            <a:r>
              <a:rPr lang="ja-JP" altLang="en-US" dirty="0">
                <a:solidFill>
                  <a:srgbClr val="FF0000"/>
                </a:solidFill>
                <a:latin typeface="ＭＳ ゴシック" panose="020B0609070205080204" pitchFamily="49" charset="-128"/>
                <a:ea typeface="ＭＳ ゴシック" panose="020B0609070205080204" pitchFamily="49" charset="-128"/>
              </a:rPr>
              <a:t>。</a:t>
            </a:r>
          </a:p>
        </p:txBody>
      </p:sp>
      <p:pic>
        <p:nvPicPr>
          <p:cNvPr id="2" name="図 1"/>
          <p:cNvPicPr>
            <a:picLocks noChangeAspect="1"/>
          </p:cNvPicPr>
          <p:nvPr/>
        </p:nvPicPr>
        <p:blipFill>
          <a:blip r:embed="rId3"/>
          <a:stretch>
            <a:fillRect/>
          </a:stretch>
        </p:blipFill>
        <p:spPr>
          <a:xfrm>
            <a:off x="274287" y="2169654"/>
            <a:ext cx="5090755" cy="4322585"/>
          </a:xfrm>
          <a:prstGeom prst="rect">
            <a:avLst/>
          </a:prstGeom>
        </p:spPr>
      </p:pic>
    </p:spTree>
    <p:extLst>
      <p:ext uri="{BB962C8B-B14F-4D97-AF65-F5344CB8AC3E}">
        <p14:creationId xmlns:p14="http://schemas.microsoft.com/office/powerpoint/2010/main" val="9642610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7304" y="3"/>
            <a:ext cx="9161304" cy="557893"/>
          </a:xfrm>
          <a:prstGeom prst="rect">
            <a:avLst/>
          </a:prstGeom>
          <a:solidFill>
            <a:srgbClr val="92D05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ja-JP" altLang="en-US" sz="2571" b="1"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3" name="スライド番号プレースホルダー 2"/>
          <p:cNvSpPr>
            <a:spLocks noGrp="1"/>
          </p:cNvSpPr>
          <p:nvPr>
            <p:ph type="sldNum" sz="quarter" idx="12"/>
          </p:nvPr>
        </p:nvSpPr>
        <p:spPr/>
        <p:txBody>
          <a:bodyPr/>
          <a:lstStyle/>
          <a:p>
            <a:fld id="{13555A0A-D93E-4972-9BDE-BD19E4BDC622}" type="slidenum">
              <a:rPr kumimoji="1" lang="ja-JP" altLang="en-US" smtClean="0"/>
              <a:t>16</a:t>
            </a:fld>
            <a:endParaRPr kumimoji="1" lang="ja-JP" altLang="en-US" dirty="0"/>
          </a:p>
        </p:txBody>
      </p:sp>
      <p:sp>
        <p:nvSpPr>
          <p:cNvPr id="16" name="正方形/長方形 15"/>
          <p:cNvSpPr/>
          <p:nvPr/>
        </p:nvSpPr>
        <p:spPr>
          <a:xfrm>
            <a:off x="226571" y="678411"/>
            <a:ext cx="6359580" cy="584775"/>
          </a:xfrm>
          <a:prstGeom prst="rect">
            <a:avLst/>
          </a:prstGeom>
          <a:solidFill>
            <a:schemeClr val="accent4">
              <a:lumMod val="40000"/>
              <a:lumOff val="60000"/>
            </a:schemeClr>
          </a:solidFill>
        </p:spPr>
        <p:txBody>
          <a:bodyPr wrap="square">
            <a:spAutoFit/>
          </a:bodyPr>
          <a:lstStyle/>
          <a:p>
            <a:r>
              <a:rPr lang="ja-JP" altLang="en-US" sz="3200" dirty="0" smtClean="0">
                <a:solidFill>
                  <a:srgbClr val="000000"/>
                </a:solidFill>
                <a:latin typeface="ＭＳ ゴシック" panose="020B0609070205080204" pitchFamily="49" charset="-128"/>
                <a:ea typeface="ＭＳ ゴシック" panose="020B0609070205080204" pitchFamily="49" charset="-128"/>
              </a:rPr>
              <a:t>オーバーハンドパスの個人の練習</a:t>
            </a:r>
            <a:endParaRPr lang="ja-JP" altLang="en-US" sz="3200" dirty="0"/>
          </a:p>
        </p:txBody>
      </p:sp>
      <p:sp>
        <p:nvSpPr>
          <p:cNvPr id="17" name="正方形/長方形 16"/>
          <p:cNvSpPr/>
          <p:nvPr/>
        </p:nvSpPr>
        <p:spPr>
          <a:xfrm>
            <a:off x="262280" y="1453733"/>
            <a:ext cx="4698722" cy="584775"/>
          </a:xfrm>
          <a:prstGeom prst="rect">
            <a:avLst/>
          </a:prstGeom>
          <a:solidFill>
            <a:schemeClr val="accent2">
              <a:lumMod val="40000"/>
              <a:lumOff val="60000"/>
            </a:schemeClr>
          </a:solidFill>
        </p:spPr>
        <p:txBody>
          <a:bodyPr wrap="none">
            <a:spAutoFit/>
          </a:bodyPr>
          <a:lstStyle/>
          <a:p>
            <a:r>
              <a:rPr lang="ja-JP" altLang="en-US" sz="3200" dirty="0">
                <a:latin typeface="ＭＳ ゴシック" panose="020B0609070205080204" pitchFamily="49" charset="-128"/>
                <a:ea typeface="ＭＳ ゴシック" panose="020B0609070205080204" pitchFamily="49" charset="-128"/>
              </a:rPr>
              <a:t>壁に目印を</a:t>
            </a:r>
            <a:r>
              <a:rPr lang="ja-JP" altLang="en-US" sz="3200" dirty="0" smtClean="0">
                <a:latin typeface="ＭＳ ゴシック" panose="020B0609070205080204" pitchFamily="49" charset="-128"/>
                <a:ea typeface="ＭＳ ゴシック" panose="020B0609070205080204" pitchFamily="49" charset="-128"/>
              </a:rPr>
              <a:t>付けパス練習</a:t>
            </a:r>
            <a:endParaRPr lang="ja-JP" altLang="en-US" sz="3200" dirty="0"/>
          </a:p>
        </p:txBody>
      </p:sp>
      <p:sp>
        <p:nvSpPr>
          <p:cNvPr id="18" name="正方形/長方形 17"/>
          <p:cNvSpPr/>
          <p:nvPr/>
        </p:nvSpPr>
        <p:spPr>
          <a:xfrm>
            <a:off x="5629553" y="2496065"/>
            <a:ext cx="3181416" cy="2677656"/>
          </a:xfrm>
          <a:prstGeom prst="rect">
            <a:avLst/>
          </a:prstGeom>
          <a:solidFill>
            <a:schemeClr val="accent4">
              <a:lumMod val="40000"/>
              <a:lumOff val="60000"/>
            </a:schemeClr>
          </a:solidFill>
        </p:spPr>
        <p:txBody>
          <a:bodyPr wrap="square">
            <a:spAutoFit/>
          </a:bodyPr>
          <a:lstStyle/>
          <a:p>
            <a:r>
              <a:rPr lang="ja-JP" altLang="en-US" sz="2400" dirty="0" smtClean="0">
                <a:solidFill>
                  <a:srgbClr val="000000"/>
                </a:solidFill>
                <a:latin typeface="ＭＳ ゴシック" panose="020B0609070205080204" pitchFamily="49" charset="-128"/>
                <a:ea typeface="ＭＳ ゴシック" panose="020B0609070205080204" pitchFamily="49" charset="-128"/>
              </a:rPr>
              <a:t>　壁に目印をつけてそこをめがけてパスを続けられることができるようにします。最初は壁になるべく近づいて回数を決めて挑戦しましょう。</a:t>
            </a:r>
            <a:endParaRPr lang="ja-JP" altLang="en-US" sz="2400" dirty="0">
              <a:latin typeface="ＭＳ ゴシック" panose="020B0609070205080204" pitchFamily="49" charset="-128"/>
              <a:ea typeface="ＭＳ ゴシック" panose="020B0609070205080204" pitchFamily="49" charset="-128"/>
            </a:endParaRPr>
          </a:p>
        </p:txBody>
      </p:sp>
      <p:pic>
        <p:nvPicPr>
          <p:cNvPr id="5" name="図 4"/>
          <p:cNvPicPr>
            <a:picLocks noChangeAspect="1"/>
          </p:cNvPicPr>
          <p:nvPr/>
        </p:nvPicPr>
        <p:blipFill>
          <a:blip r:embed="rId3"/>
          <a:stretch>
            <a:fillRect/>
          </a:stretch>
        </p:blipFill>
        <p:spPr>
          <a:xfrm>
            <a:off x="262280" y="2229055"/>
            <a:ext cx="5192587" cy="4276248"/>
          </a:xfrm>
          <a:prstGeom prst="rect">
            <a:avLst/>
          </a:prstGeom>
        </p:spPr>
      </p:pic>
    </p:spTree>
    <p:extLst>
      <p:ext uri="{BB962C8B-B14F-4D97-AF65-F5344CB8AC3E}">
        <p14:creationId xmlns:p14="http://schemas.microsoft.com/office/powerpoint/2010/main" val="41402599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7304" y="3"/>
            <a:ext cx="9161304" cy="557893"/>
          </a:xfrm>
          <a:prstGeom prst="rect">
            <a:avLst/>
          </a:prstGeom>
          <a:solidFill>
            <a:srgbClr val="92D05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ja-JP" altLang="en-US" sz="2571" b="1"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7" name="Text Box 4">
            <a:extLst>
              <a:ext uri="{FF2B5EF4-FFF2-40B4-BE49-F238E27FC236}">
                <a16:creationId xmlns:a16="http://schemas.microsoft.com/office/drawing/2014/main" id="{0D4FB1FE-BA11-411C-B16B-F5AF0E2C2A1A}"/>
              </a:ext>
            </a:extLst>
          </p:cNvPr>
          <p:cNvSpPr txBox="1">
            <a:spLocks noChangeArrowheads="1"/>
          </p:cNvSpPr>
          <p:nvPr/>
        </p:nvSpPr>
        <p:spPr bwMode="auto">
          <a:xfrm>
            <a:off x="1164472" y="652273"/>
            <a:ext cx="7708595" cy="384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155" tIns="43575" rIns="17155" bIns="43575"/>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r" defTabSz="652278" rtl="0" eaLnBrk="1" fontAlgn="base" latinLnBrk="0" hangingPunct="1">
              <a:lnSpc>
                <a:spcPct val="100000"/>
              </a:lnSpc>
              <a:spcBef>
                <a:spcPct val="0"/>
              </a:spcBef>
              <a:spcAft>
                <a:spcPct val="0"/>
              </a:spcAft>
              <a:buClrTx/>
              <a:buSzTx/>
              <a:buFontTx/>
              <a:buNone/>
              <a:tabLst/>
              <a:defRPr/>
            </a:pPr>
            <a:endParaRPr kumimoji="1" lang="en-US" altLang="ja-JP" sz="1800" b="1" i="0" u="none" strike="noStrike" kern="0" cap="none" spc="0" normalizeH="0" baseline="0" noProof="0" dirty="0">
              <a:ln>
                <a:noFill/>
              </a:ln>
              <a:solidFill>
                <a:prstClr val="black"/>
              </a:solidFill>
              <a:effectLst/>
              <a:uLnTx/>
              <a:uFillTx/>
              <a:latin typeface="游ゴシック" panose="020B0400000000000000" pitchFamily="50" charset="-128"/>
              <a:ea typeface="ＭＳ Ｐゴシック" charset="-128"/>
              <a:cs typeface="+mn-cs"/>
            </a:endParaRPr>
          </a:p>
        </p:txBody>
      </p:sp>
      <p:sp>
        <p:nvSpPr>
          <p:cNvPr id="3" name="スライド番号プレースホルダー 2"/>
          <p:cNvSpPr>
            <a:spLocks noGrp="1"/>
          </p:cNvSpPr>
          <p:nvPr>
            <p:ph type="sldNum" sz="quarter" idx="12"/>
          </p:nvPr>
        </p:nvSpPr>
        <p:spPr/>
        <p:txBody>
          <a:bodyPr/>
          <a:lstStyle/>
          <a:p>
            <a:fld id="{13555A0A-D93E-4972-9BDE-BD19E4BDC622}" type="slidenum">
              <a:rPr kumimoji="1" lang="ja-JP" altLang="en-US" smtClean="0"/>
              <a:t>17</a:t>
            </a:fld>
            <a:endParaRPr kumimoji="1" lang="ja-JP" altLang="en-US" dirty="0"/>
          </a:p>
        </p:txBody>
      </p:sp>
      <p:sp>
        <p:nvSpPr>
          <p:cNvPr id="5" name="正方形/長方形 4"/>
          <p:cNvSpPr/>
          <p:nvPr/>
        </p:nvSpPr>
        <p:spPr>
          <a:xfrm>
            <a:off x="164787" y="652273"/>
            <a:ext cx="6083098" cy="584775"/>
          </a:xfrm>
          <a:prstGeom prst="rect">
            <a:avLst/>
          </a:prstGeom>
          <a:solidFill>
            <a:schemeClr val="accent5">
              <a:lumMod val="20000"/>
              <a:lumOff val="80000"/>
            </a:schemeClr>
          </a:solidFill>
        </p:spPr>
        <p:txBody>
          <a:bodyPr wrap="square">
            <a:spAutoFit/>
          </a:bodyPr>
          <a:lstStyle/>
          <a:p>
            <a:r>
              <a:rPr lang="ja-JP" altLang="en-US" sz="3200" dirty="0" smtClean="0">
                <a:solidFill>
                  <a:srgbClr val="000000"/>
                </a:solidFill>
                <a:latin typeface="ＭＳ ゴシック" panose="020B0609070205080204" pitchFamily="49" charset="-128"/>
                <a:ea typeface="ＭＳ ゴシック" panose="020B0609070205080204" pitchFamily="49" charset="-128"/>
              </a:rPr>
              <a:t>アンダーハンドパスのポイント</a:t>
            </a:r>
            <a:endParaRPr lang="ja-JP" altLang="en-US" sz="3200" dirty="0"/>
          </a:p>
        </p:txBody>
      </p:sp>
      <p:sp>
        <p:nvSpPr>
          <p:cNvPr id="9" name="正方形/長方形 8"/>
          <p:cNvSpPr/>
          <p:nvPr/>
        </p:nvSpPr>
        <p:spPr>
          <a:xfrm>
            <a:off x="1857140" y="5657114"/>
            <a:ext cx="1881633" cy="584775"/>
          </a:xfrm>
          <a:prstGeom prst="rect">
            <a:avLst/>
          </a:prstGeom>
          <a:solidFill>
            <a:schemeClr val="accent5">
              <a:lumMod val="20000"/>
              <a:lumOff val="80000"/>
            </a:schemeClr>
          </a:solidFill>
        </p:spPr>
        <p:txBody>
          <a:bodyPr wrap="square">
            <a:spAutoFit/>
          </a:bodyPr>
          <a:lstStyle/>
          <a:p>
            <a:r>
              <a:rPr lang="ja-JP" altLang="en-US" sz="3200" dirty="0" smtClean="0">
                <a:solidFill>
                  <a:srgbClr val="000000"/>
                </a:solidFill>
                <a:latin typeface="ＭＳ ゴシック" panose="020B0609070205080204" pitchFamily="49" charset="-128"/>
                <a:ea typeface="ＭＳ ゴシック" panose="020B0609070205080204" pitchFamily="49" charset="-128"/>
              </a:rPr>
              <a:t>基本姿勢</a:t>
            </a:r>
            <a:endParaRPr lang="ja-JP" altLang="en-US" sz="3200" dirty="0"/>
          </a:p>
        </p:txBody>
      </p:sp>
      <p:sp>
        <p:nvSpPr>
          <p:cNvPr id="10" name="正方形/長方形 9"/>
          <p:cNvSpPr/>
          <p:nvPr/>
        </p:nvSpPr>
        <p:spPr>
          <a:xfrm>
            <a:off x="6457950" y="4677601"/>
            <a:ext cx="1847850" cy="584775"/>
          </a:xfrm>
          <a:prstGeom prst="rect">
            <a:avLst/>
          </a:prstGeom>
          <a:solidFill>
            <a:schemeClr val="accent5">
              <a:lumMod val="20000"/>
              <a:lumOff val="80000"/>
            </a:schemeClr>
          </a:solidFill>
        </p:spPr>
        <p:txBody>
          <a:bodyPr wrap="square">
            <a:spAutoFit/>
          </a:bodyPr>
          <a:lstStyle/>
          <a:p>
            <a:r>
              <a:rPr lang="ja-JP" altLang="en-US" sz="3200" dirty="0" smtClean="0">
                <a:solidFill>
                  <a:srgbClr val="000000"/>
                </a:solidFill>
                <a:latin typeface="ＭＳ ゴシック" panose="020B0609070205080204" pitchFamily="49" charset="-128"/>
                <a:ea typeface="ＭＳ ゴシック" panose="020B0609070205080204" pitchFamily="49" charset="-128"/>
              </a:rPr>
              <a:t>うでの形</a:t>
            </a:r>
            <a:endParaRPr lang="ja-JP" altLang="en-US" sz="3200" dirty="0"/>
          </a:p>
        </p:txBody>
      </p:sp>
      <p:sp>
        <p:nvSpPr>
          <p:cNvPr id="12" name="正方形/長方形 11"/>
          <p:cNvSpPr/>
          <p:nvPr/>
        </p:nvSpPr>
        <p:spPr>
          <a:xfrm>
            <a:off x="5613277" y="5349338"/>
            <a:ext cx="3280083" cy="1200329"/>
          </a:xfrm>
          <a:prstGeom prst="rect">
            <a:avLst/>
          </a:prstGeom>
          <a:solidFill>
            <a:schemeClr val="accent5">
              <a:lumMod val="20000"/>
              <a:lumOff val="80000"/>
            </a:schemeClr>
          </a:solidFill>
        </p:spPr>
        <p:txBody>
          <a:bodyPr wrap="square">
            <a:spAutoFit/>
          </a:bodyPr>
          <a:lstStyle/>
          <a:p>
            <a:r>
              <a:rPr lang="ja-JP" altLang="en-US" dirty="0" smtClean="0">
                <a:solidFill>
                  <a:srgbClr val="000000"/>
                </a:solidFill>
                <a:latin typeface="ＭＳ 明朝" panose="02020609040205080304" pitchFamily="17" charset="-128"/>
                <a:ea typeface="ＭＳ 明朝" panose="02020609040205080304" pitchFamily="17" charset="-128"/>
              </a:rPr>
              <a:t>　</a:t>
            </a:r>
            <a:r>
              <a:rPr lang="ja-JP" altLang="en-US" sz="2400" dirty="0" smtClean="0">
                <a:solidFill>
                  <a:srgbClr val="000000"/>
                </a:solidFill>
                <a:latin typeface="ＭＳ ゴシック" panose="020B0609070205080204" pitchFamily="49" charset="-128"/>
                <a:ea typeface="ＭＳ ゴシック" panose="020B0609070205080204" pitchFamily="49" charset="-128"/>
              </a:rPr>
              <a:t>片方</a:t>
            </a:r>
            <a:r>
              <a:rPr lang="ja-JP" altLang="en-US" sz="2400" dirty="0">
                <a:solidFill>
                  <a:srgbClr val="000000"/>
                </a:solidFill>
                <a:latin typeface="ＭＳ ゴシック" panose="020B0609070205080204" pitchFamily="49" charset="-128"/>
                <a:ea typeface="ＭＳ ゴシック" panose="020B0609070205080204" pitchFamily="49" charset="-128"/>
              </a:rPr>
              <a:t>の手の指を片方の手の指で</a:t>
            </a:r>
            <a:r>
              <a:rPr lang="ja-JP" altLang="en-US" sz="2400" dirty="0" smtClean="0">
                <a:solidFill>
                  <a:srgbClr val="000000"/>
                </a:solidFill>
                <a:latin typeface="ＭＳ ゴシック" panose="020B0609070205080204" pitchFamily="49" charset="-128"/>
                <a:ea typeface="ＭＳ ゴシック" panose="020B0609070205080204" pitchFamily="49" charset="-128"/>
              </a:rPr>
              <a:t>包み込み，親指</a:t>
            </a:r>
            <a:r>
              <a:rPr lang="ja-JP" altLang="en-US" sz="2400" dirty="0">
                <a:solidFill>
                  <a:srgbClr val="000000"/>
                </a:solidFill>
                <a:latin typeface="ＭＳ ゴシック" panose="020B0609070205080204" pitchFamily="49" charset="-128"/>
                <a:ea typeface="ＭＳ ゴシック" panose="020B0609070205080204" pitchFamily="49" charset="-128"/>
              </a:rPr>
              <a:t>を</a:t>
            </a:r>
            <a:r>
              <a:rPr lang="ja-JP" altLang="en-US" sz="2400" dirty="0" smtClean="0">
                <a:solidFill>
                  <a:srgbClr val="000000"/>
                </a:solidFill>
                <a:latin typeface="ＭＳ ゴシック" panose="020B0609070205080204" pitchFamily="49" charset="-128"/>
                <a:ea typeface="ＭＳ ゴシック" panose="020B0609070205080204" pitchFamily="49" charset="-128"/>
              </a:rPr>
              <a:t>合わせます。</a:t>
            </a:r>
            <a:endParaRPr lang="ja-JP" altLang="en-US" sz="2400" dirty="0">
              <a:solidFill>
                <a:srgbClr val="000000"/>
              </a:solidFill>
              <a:latin typeface="ＭＳ ゴシック" panose="020B0609070205080204" pitchFamily="49" charset="-128"/>
              <a:ea typeface="ＭＳ ゴシック" panose="020B0609070205080204" pitchFamily="49" charset="-128"/>
            </a:endParaRPr>
          </a:p>
        </p:txBody>
      </p:sp>
      <p:grpSp>
        <p:nvGrpSpPr>
          <p:cNvPr id="14" name="グループ化 13"/>
          <p:cNvGrpSpPr/>
          <p:nvPr/>
        </p:nvGrpSpPr>
        <p:grpSpPr>
          <a:xfrm>
            <a:off x="5727994" y="2394914"/>
            <a:ext cx="3050655" cy="2241192"/>
            <a:chOff x="5626731" y="1567850"/>
            <a:chExt cx="3050655" cy="2241192"/>
          </a:xfrm>
        </p:grpSpPr>
        <p:pic>
          <p:nvPicPr>
            <p:cNvPr id="8" name="図 7"/>
            <p:cNvPicPr>
              <a:picLocks noChangeAspect="1"/>
            </p:cNvPicPr>
            <p:nvPr/>
          </p:nvPicPr>
          <p:blipFill>
            <a:blip r:embed="rId3"/>
            <a:stretch>
              <a:fillRect/>
            </a:stretch>
          </p:blipFill>
          <p:spPr>
            <a:xfrm>
              <a:off x="5626731" y="1617590"/>
              <a:ext cx="3050655" cy="2191452"/>
            </a:xfrm>
            <a:prstGeom prst="rect">
              <a:avLst/>
            </a:prstGeom>
          </p:spPr>
        </p:pic>
        <p:sp>
          <p:nvSpPr>
            <p:cNvPr id="13" name="ドーナツ 12"/>
            <p:cNvSpPr/>
            <p:nvPr/>
          </p:nvSpPr>
          <p:spPr>
            <a:xfrm>
              <a:off x="6610865" y="1567850"/>
              <a:ext cx="1284917" cy="1125923"/>
            </a:xfrm>
            <a:prstGeom prst="donut">
              <a:avLst>
                <a:gd name="adj" fmla="val 7501"/>
              </a:avLst>
            </a:prstGeom>
            <a:solidFill>
              <a:srgbClr val="FF0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sp>
        <p:nvSpPr>
          <p:cNvPr id="15" name="正方形/長方形 14"/>
          <p:cNvSpPr/>
          <p:nvPr/>
        </p:nvSpPr>
        <p:spPr>
          <a:xfrm>
            <a:off x="5613277" y="1375613"/>
            <a:ext cx="3280083" cy="830997"/>
          </a:xfrm>
          <a:prstGeom prst="rect">
            <a:avLst/>
          </a:prstGeom>
          <a:solidFill>
            <a:schemeClr val="accent5">
              <a:lumMod val="20000"/>
              <a:lumOff val="80000"/>
            </a:schemeClr>
          </a:solidFill>
        </p:spPr>
        <p:txBody>
          <a:bodyPr wrap="square">
            <a:spAutoFit/>
          </a:bodyPr>
          <a:lstStyle/>
          <a:p>
            <a:r>
              <a:rPr lang="ja-JP" altLang="en-US" dirty="0" smtClean="0">
                <a:solidFill>
                  <a:srgbClr val="000000"/>
                </a:solidFill>
                <a:latin typeface="ＭＳ 明朝" panose="02020609040205080304" pitchFamily="17" charset="-128"/>
                <a:ea typeface="ＭＳ 明朝" panose="02020609040205080304" pitchFamily="17" charset="-128"/>
              </a:rPr>
              <a:t>　</a:t>
            </a:r>
            <a:r>
              <a:rPr lang="ja-JP" altLang="en-US" sz="2400" dirty="0" smtClean="0">
                <a:solidFill>
                  <a:srgbClr val="000000"/>
                </a:solidFill>
                <a:latin typeface="ＭＳ ゴシック" panose="020B0609070205080204" pitchFamily="49" charset="-128"/>
                <a:ea typeface="ＭＳ ゴシック" panose="020B0609070205080204" pitchFamily="49" charset="-128"/>
              </a:rPr>
              <a:t>このあたりにボールを当てるようにします。</a:t>
            </a:r>
            <a:endParaRPr lang="ja-JP" altLang="en-US" sz="2400" dirty="0">
              <a:solidFill>
                <a:srgbClr val="000000"/>
              </a:solidFill>
              <a:latin typeface="ＭＳ ゴシック" panose="020B0609070205080204" pitchFamily="49" charset="-128"/>
              <a:ea typeface="ＭＳ ゴシック" panose="020B0609070205080204" pitchFamily="49" charset="-128"/>
            </a:endParaRPr>
          </a:p>
        </p:txBody>
      </p:sp>
      <p:sp>
        <p:nvSpPr>
          <p:cNvPr id="16" name="下矢印 15"/>
          <p:cNvSpPr/>
          <p:nvPr/>
        </p:nvSpPr>
        <p:spPr>
          <a:xfrm>
            <a:off x="7230920" y="2195754"/>
            <a:ext cx="233332" cy="188304"/>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 name="図 10"/>
          <p:cNvPicPr>
            <a:picLocks noChangeAspect="1"/>
          </p:cNvPicPr>
          <p:nvPr/>
        </p:nvPicPr>
        <p:blipFill>
          <a:blip r:embed="rId4"/>
          <a:stretch>
            <a:fillRect/>
          </a:stretch>
        </p:blipFill>
        <p:spPr>
          <a:xfrm>
            <a:off x="164787" y="1375613"/>
            <a:ext cx="5323454" cy="3886763"/>
          </a:xfrm>
          <a:prstGeom prst="rect">
            <a:avLst/>
          </a:prstGeom>
        </p:spPr>
      </p:pic>
    </p:spTree>
    <p:extLst>
      <p:ext uri="{BB962C8B-B14F-4D97-AF65-F5344CB8AC3E}">
        <p14:creationId xmlns:p14="http://schemas.microsoft.com/office/powerpoint/2010/main" val="42313591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7304" y="3"/>
            <a:ext cx="9161304" cy="557893"/>
          </a:xfrm>
          <a:prstGeom prst="rect">
            <a:avLst/>
          </a:prstGeom>
          <a:solidFill>
            <a:srgbClr val="92D05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ja-JP" altLang="en-US" sz="2571" b="1"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7" name="Text Box 4">
            <a:extLst>
              <a:ext uri="{FF2B5EF4-FFF2-40B4-BE49-F238E27FC236}">
                <a16:creationId xmlns:a16="http://schemas.microsoft.com/office/drawing/2014/main" id="{0D4FB1FE-BA11-411C-B16B-F5AF0E2C2A1A}"/>
              </a:ext>
            </a:extLst>
          </p:cNvPr>
          <p:cNvSpPr txBox="1">
            <a:spLocks noChangeArrowheads="1"/>
          </p:cNvSpPr>
          <p:nvPr/>
        </p:nvSpPr>
        <p:spPr bwMode="auto">
          <a:xfrm>
            <a:off x="1164472" y="652273"/>
            <a:ext cx="7708595" cy="384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155" tIns="43575" rIns="17155" bIns="43575"/>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r" defTabSz="652278" rtl="0" eaLnBrk="1" fontAlgn="base" latinLnBrk="0" hangingPunct="1">
              <a:lnSpc>
                <a:spcPct val="100000"/>
              </a:lnSpc>
              <a:spcBef>
                <a:spcPct val="0"/>
              </a:spcBef>
              <a:spcAft>
                <a:spcPct val="0"/>
              </a:spcAft>
              <a:buClrTx/>
              <a:buSzTx/>
              <a:buFontTx/>
              <a:buNone/>
              <a:tabLst/>
              <a:defRPr/>
            </a:pPr>
            <a:endParaRPr kumimoji="1" lang="en-US" altLang="ja-JP" sz="1800" b="1" i="0" u="none" strike="noStrike" kern="0" cap="none" spc="0" normalizeH="0" baseline="0" noProof="0" dirty="0">
              <a:ln>
                <a:noFill/>
              </a:ln>
              <a:solidFill>
                <a:prstClr val="black"/>
              </a:solidFill>
              <a:effectLst/>
              <a:uLnTx/>
              <a:uFillTx/>
              <a:latin typeface="游ゴシック" panose="020B0400000000000000" pitchFamily="50" charset="-128"/>
              <a:ea typeface="ＭＳ Ｐゴシック" charset="-128"/>
              <a:cs typeface="+mn-cs"/>
            </a:endParaRPr>
          </a:p>
        </p:txBody>
      </p:sp>
      <p:sp>
        <p:nvSpPr>
          <p:cNvPr id="3" name="スライド番号プレースホルダー 2"/>
          <p:cNvSpPr>
            <a:spLocks noGrp="1"/>
          </p:cNvSpPr>
          <p:nvPr>
            <p:ph type="sldNum" sz="quarter" idx="12"/>
          </p:nvPr>
        </p:nvSpPr>
        <p:spPr/>
        <p:txBody>
          <a:bodyPr/>
          <a:lstStyle/>
          <a:p>
            <a:fld id="{13555A0A-D93E-4972-9BDE-BD19E4BDC622}" type="slidenum">
              <a:rPr kumimoji="1" lang="ja-JP" altLang="en-US" smtClean="0"/>
              <a:t>18</a:t>
            </a:fld>
            <a:endParaRPr kumimoji="1" lang="ja-JP" altLang="en-US" dirty="0"/>
          </a:p>
        </p:txBody>
      </p:sp>
      <p:sp>
        <p:nvSpPr>
          <p:cNvPr id="10" name="正方形/長方形 9"/>
          <p:cNvSpPr/>
          <p:nvPr/>
        </p:nvSpPr>
        <p:spPr>
          <a:xfrm>
            <a:off x="5887699" y="2939380"/>
            <a:ext cx="2744744" cy="1200329"/>
          </a:xfrm>
          <a:prstGeom prst="rect">
            <a:avLst/>
          </a:prstGeom>
          <a:solidFill>
            <a:schemeClr val="accent5">
              <a:lumMod val="20000"/>
              <a:lumOff val="80000"/>
            </a:schemeClr>
          </a:solidFill>
        </p:spPr>
        <p:txBody>
          <a:bodyPr wrap="square">
            <a:spAutoFit/>
          </a:bodyPr>
          <a:lstStyle/>
          <a:p>
            <a:r>
              <a:rPr lang="ja-JP" altLang="en-US" dirty="0">
                <a:solidFill>
                  <a:srgbClr val="000000"/>
                </a:solidFill>
                <a:latin typeface="ＭＳ ゴシック" panose="020B0609070205080204" pitchFamily="49" charset="-128"/>
                <a:ea typeface="ＭＳ ゴシック" panose="020B0609070205080204" pitchFamily="49" charset="-128"/>
              </a:rPr>
              <a:t>ボール</a:t>
            </a:r>
            <a:r>
              <a:rPr lang="ja-JP" altLang="en-US" dirty="0" smtClean="0">
                <a:solidFill>
                  <a:srgbClr val="000000"/>
                </a:solidFill>
                <a:latin typeface="ＭＳ ゴシック" panose="020B0609070205080204" pitchFamily="49" charset="-128"/>
                <a:ea typeface="ＭＳ ゴシック" panose="020B0609070205080204" pitchFamily="49" charset="-128"/>
              </a:rPr>
              <a:t>の下を手の平でやさしくたたくようにして，ボールをコントロールします。</a:t>
            </a:r>
            <a:endParaRPr lang="ja-JP" altLang="en-US" dirty="0"/>
          </a:p>
        </p:txBody>
      </p:sp>
      <p:sp>
        <p:nvSpPr>
          <p:cNvPr id="12" name="正方形/長方形 11"/>
          <p:cNvSpPr/>
          <p:nvPr/>
        </p:nvSpPr>
        <p:spPr>
          <a:xfrm>
            <a:off x="5887699" y="4509366"/>
            <a:ext cx="2744744" cy="1754326"/>
          </a:xfrm>
          <a:prstGeom prst="rect">
            <a:avLst/>
          </a:prstGeom>
          <a:solidFill>
            <a:schemeClr val="accent5">
              <a:lumMod val="20000"/>
              <a:lumOff val="80000"/>
            </a:schemeClr>
          </a:solidFill>
        </p:spPr>
        <p:txBody>
          <a:bodyPr wrap="square">
            <a:spAutoFit/>
          </a:bodyPr>
          <a:lstStyle/>
          <a:p>
            <a:r>
              <a:rPr lang="ja-JP" altLang="en-US" dirty="0" smtClean="0">
                <a:solidFill>
                  <a:srgbClr val="000000"/>
                </a:solidFill>
                <a:latin typeface="ＭＳ 明朝" panose="02020609040205080304" pitchFamily="17" charset="-128"/>
                <a:ea typeface="ＭＳ 明朝" panose="02020609040205080304" pitchFamily="17" charset="-128"/>
              </a:rPr>
              <a:t>　</a:t>
            </a:r>
            <a:r>
              <a:rPr lang="ja-JP" altLang="en-US" dirty="0" smtClean="0">
                <a:solidFill>
                  <a:srgbClr val="000000"/>
                </a:solidFill>
                <a:latin typeface="ＭＳ ゴシック" panose="020B0609070205080204" pitchFamily="49" charset="-128"/>
                <a:ea typeface="ＭＳ ゴシック" panose="020B0609070205080204" pitchFamily="49" charset="-128"/>
              </a:rPr>
              <a:t>両うでで交互で連続してボールを真上に上げます。</a:t>
            </a:r>
            <a:endParaRPr lang="en-US" altLang="ja-JP" dirty="0" smtClean="0">
              <a:solidFill>
                <a:srgbClr val="000000"/>
              </a:solidFill>
              <a:latin typeface="ＭＳ ゴシック" panose="020B0609070205080204" pitchFamily="49" charset="-128"/>
              <a:ea typeface="ＭＳ ゴシック" panose="020B0609070205080204" pitchFamily="49" charset="-128"/>
            </a:endParaRPr>
          </a:p>
          <a:p>
            <a:r>
              <a:rPr lang="ja-JP" altLang="en-US" dirty="0">
                <a:solidFill>
                  <a:srgbClr val="000000"/>
                </a:solidFill>
                <a:latin typeface="ＭＳ ゴシック" panose="020B0609070205080204" pitchFamily="49" charset="-128"/>
                <a:ea typeface="ＭＳ ゴシック" panose="020B0609070205080204" pitchFamily="49" charset="-128"/>
              </a:rPr>
              <a:t>　</a:t>
            </a:r>
            <a:r>
              <a:rPr lang="ja-JP" altLang="en-US" dirty="0" smtClean="0">
                <a:solidFill>
                  <a:srgbClr val="000000"/>
                </a:solidFill>
                <a:latin typeface="ＭＳ ゴシック" panose="020B0609070205080204" pitchFamily="49" charset="-128"/>
                <a:ea typeface="ＭＳ ゴシック" panose="020B0609070205080204" pitchFamily="49" charset="-128"/>
              </a:rPr>
              <a:t>ききうででない手でもコントロールできるようにします。</a:t>
            </a:r>
            <a:endParaRPr lang="ja-JP" altLang="en-US" dirty="0">
              <a:solidFill>
                <a:srgbClr val="000000"/>
              </a:solidFill>
              <a:latin typeface="ＭＳ ゴシック" panose="020B0609070205080204" pitchFamily="49" charset="-128"/>
              <a:ea typeface="ＭＳ ゴシック" panose="020B0609070205080204" pitchFamily="49" charset="-128"/>
            </a:endParaRPr>
          </a:p>
        </p:txBody>
      </p:sp>
      <p:sp>
        <p:nvSpPr>
          <p:cNvPr id="17" name="正方形/長方形 16"/>
          <p:cNvSpPr/>
          <p:nvPr/>
        </p:nvSpPr>
        <p:spPr>
          <a:xfrm>
            <a:off x="287977" y="713730"/>
            <a:ext cx="8267100" cy="584775"/>
          </a:xfrm>
          <a:prstGeom prst="rect">
            <a:avLst/>
          </a:prstGeom>
          <a:solidFill>
            <a:schemeClr val="accent5">
              <a:lumMod val="20000"/>
              <a:lumOff val="80000"/>
            </a:schemeClr>
          </a:solidFill>
        </p:spPr>
        <p:txBody>
          <a:bodyPr wrap="square">
            <a:spAutoFit/>
          </a:bodyPr>
          <a:lstStyle/>
          <a:p>
            <a:r>
              <a:rPr lang="ja-JP" altLang="en-US" sz="3200" dirty="0" smtClean="0">
                <a:solidFill>
                  <a:srgbClr val="000000"/>
                </a:solidFill>
                <a:latin typeface="ＭＳ ゴシック" panose="020B0609070205080204" pitchFamily="49" charset="-128"/>
                <a:ea typeface="ＭＳ ゴシック" panose="020B0609070205080204" pitchFamily="49" charset="-128"/>
              </a:rPr>
              <a:t>５０グラムのボールでのパスの個人の練習</a:t>
            </a:r>
            <a:endParaRPr lang="ja-JP" altLang="en-US" sz="3200" dirty="0"/>
          </a:p>
        </p:txBody>
      </p:sp>
      <p:sp>
        <p:nvSpPr>
          <p:cNvPr id="18" name="正方形/長方形 17"/>
          <p:cNvSpPr/>
          <p:nvPr/>
        </p:nvSpPr>
        <p:spPr>
          <a:xfrm>
            <a:off x="314925" y="1528126"/>
            <a:ext cx="7571303" cy="461665"/>
          </a:xfrm>
          <a:prstGeom prst="rect">
            <a:avLst/>
          </a:prstGeom>
          <a:solidFill>
            <a:schemeClr val="accent2">
              <a:lumMod val="40000"/>
              <a:lumOff val="60000"/>
            </a:schemeClr>
          </a:solidFill>
        </p:spPr>
        <p:txBody>
          <a:bodyPr wrap="none">
            <a:spAutoFit/>
          </a:bodyPr>
          <a:lstStyle/>
          <a:p>
            <a:r>
              <a:rPr lang="ja-JP" altLang="en-US" sz="2400" dirty="0" smtClean="0">
                <a:solidFill>
                  <a:srgbClr val="000000"/>
                </a:solidFill>
                <a:latin typeface="ＭＳ ゴシック" panose="020B0609070205080204" pitchFamily="49" charset="-128"/>
                <a:ea typeface="ＭＳ ゴシック" panose="020B0609070205080204" pitchFamily="49" charset="-128"/>
              </a:rPr>
              <a:t>うでを片方ずつ交互につかい，真上にボールを上げる</a:t>
            </a:r>
            <a:endParaRPr lang="ja-JP" altLang="en-US" sz="2400" dirty="0"/>
          </a:p>
        </p:txBody>
      </p:sp>
      <p:pic>
        <p:nvPicPr>
          <p:cNvPr id="4" name="図 3"/>
          <p:cNvPicPr>
            <a:picLocks noChangeAspect="1"/>
          </p:cNvPicPr>
          <p:nvPr/>
        </p:nvPicPr>
        <p:blipFill>
          <a:blip r:embed="rId3"/>
          <a:stretch>
            <a:fillRect/>
          </a:stretch>
        </p:blipFill>
        <p:spPr>
          <a:xfrm>
            <a:off x="314925" y="2219411"/>
            <a:ext cx="5455753" cy="4312017"/>
          </a:xfrm>
          <a:prstGeom prst="rect">
            <a:avLst/>
          </a:prstGeom>
        </p:spPr>
      </p:pic>
    </p:spTree>
    <p:extLst>
      <p:ext uri="{BB962C8B-B14F-4D97-AF65-F5344CB8AC3E}">
        <p14:creationId xmlns:p14="http://schemas.microsoft.com/office/powerpoint/2010/main" val="37715349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Rectangle 2"/>
          <p:cNvSpPr/>
          <p:nvPr/>
        </p:nvSpPr>
        <p:spPr>
          <a:xfrm>
            <a:off x="1" y="0"/>
            <a:ext cx="9156978" cy="540325"/>
          </a:xfrm>
          <a:prstGeom prst="rect">
            <a:avLst/>
          </a:prstGeom>
          <a:solidFill>
            <a:srgbClr val="92D050"/>
          </a:solidFill>
          <a:ln w="12700">
            <a:miter lim="400000"/>
          </a:ln>
        </p:spPr>
        <p:txBody>
          <a:bodyPr lIns="34289" rIns="34289" anchor="ctr"/>
          <a:lstStyle/>
          <a:p>
            <a:pPr algn="ctr" defTabSz="489209">
              <a:lnSpc>
                <a:spcPct val="100000"/>
              </a:lnSpc>
              <a:defRPr sz="2800" b="1">
                <a:solidFill>
                  <a:srgbClr val="FFFFFF"/>
                </a:solidFill>
              </a:defRPr>
            </a:pPr>
            <a:endParaRPr sz="2100"/>
          </a:p>
        </p:txBody>
      </p:sp>
      <p:sp>
        <p:nvSpPr>
          <p:cNvPr id="113" name="タイトル 1"/>
          <p:cNvSpPr txBox="1">
            <a:spLocks noGrp="1"/>
          </p:cNvSpPr>
          <p:nvPr>
            <p:ph type="ctrTitle"/>
          </p:nvPr>
        </p:nvSpPr>
        <p:spPr>
          <a:xfrm>
            <a:off x="1136511" y="2100105"/>
            <a:ext cx="6858000" cy="1450082"/>
          </a:xfrm>
          <a:prstGeom prst="rect">
            <a:avLst/>
          </a:prstGeom>
        </p:spPr>
        <p:txBody>
          <a:bodyPr>
            <a:normAutofit fontScale="90000"/>
          </a:bodyPr>
          <a:lstStyle>
            <a:lvl1pPr>
              <a:defRPr sz="12000">
                <a:latin typeface="HGS創英角ｺﾞｼｯｸUB"/>
                <a:ea typeface="HGS創英角ｺﾞｼｯｸUB"/>
                <a:cs typeface="HGS創英角ｺﾞｼｯｸUB"/>
                <a:sym typeface="HGS創英角ｺﾞｼｯｸUB"/>
              </a:defRPr>
            </a:lvl1pPr>
          </a:lstStyle>
          <a:p>
            <a:r>
              <a:rPr dirty="0"/>
              <a:t>体 力 編</a:t>
            </a:r>
          </a:p>
        </p:txBody>
      </p:sp>
      <p:sp>
        <p:nvSpPr>
          <p:cNvPr id="114" name="サブタイトル 2"/>
          <p:cNvSpPr txBox="1">
            <a:spLocks noGrp="1"/>
          </p:cNvSpPr>
          <p:nvPr>
            <p:ph type="subTitle" sz="half" idx="1"/>
          </p:nvPr>
        </p:nvSpPr>
        <p:spPr>
          <a:xfrm>
            <a:off x="631149" y="3720944"/>
            <a:ext cx="8008034" cy="2073902"/>
          </a:xfrm>
          <a:prstGeom prst="rect">
            <a:avLst/>
          </a:prstGeom>
          <a:solidFill>
            <a:srgbClr val="CCFFFF"/>
          </a:solidFill>
          <a:ln w="9525">
            <a:solidFill>
              <a:srgbClr val="000000"/>
            </a:solidFill>
            <a:round/>
          </a:ln>
        </p:spPr>
        <p:txBody>
          <a:bodyPr>
            <a:normAutofit/>
          </a:bodyPr>
          <a:lstStyle/>
          <a:p>
            <a:pPr>
              <a:lnSpc>
                <a:spcPct val="160000"/>
              </a:lnSpc>
              <a:defRPr sz="4000">
                <a:latin typeface="UD Digi Kyokasho NK-B"/>
                <a:ea typeface="UD Digi Kyokasho NK-B"/>
                <a:cs typeface="UD Digi Kyokasho NK-B"/>
                <a:sym typeface="UD Digi Kyokasho NK-B"/>
              </a:defRPr>
            </a:pPr>
            <a:r>
              <a:rPr sz="3600" dirty="0" err="1"/>
              <a:t>次に紹介する運動を通して</a:t>
            </a:r>
            <a:r>
              <a:rPr sz="3600" dirty="0"/>
              <a:t>、</a:t>
            </a:r>
          </a:p>
          <a:p>
            <a:pPr>
              <a:lnSpc>
                <a:spcPct val="160000"/>
              </a:lnSpc>
              <a:defRPr sz="4000" u="sng">
                <a:latin typeface="UD Digi Kyokasho NK-B"/>
                <a:ea typeface="UD Digi Kyokasho NK-B"/>
                <a:cs typeface="UD Digi Kyokasho NK-B"/>
                <a:sym typeface="UD Digi Kyokasho NK-B"/>
              </a:defRPr>
            </a:pPr>
            <a:r>
              <a:rPr sz="3600" dirty="0" err="1"/>
              <a:t>楽しみながら体力の向上を目指そう</a:t>
            </a:r>
            <a:r>
              <a:rPr sz="3600" dirty="0"/>
              <a:t>！</a:t>
            </a:r>
          </a:p>
        </p:txBody>
      </p:sp>
      <p:sp>
        <p:nvSpPr>
          <p:cNvPr id="115" name="正方形/長方形 4"/>
          <p:cNvSpPr/>
          <p:nvPr/>
        </p:nvSpPr>
        <p:spPr>
          <a:xfrm>
            <a:off x="1318972" y="982940"/>
            <a:ext cx="6493078" cy="540326"/>
          </a:xfrm>
          <a:prstGeom prst="rect">
            <a:avLst/>
          </a:prstGeom>
          <a:solidFill>
            <a:srgbClr val="002060"/>
          </a:solidFill>
          <a:ln w="12700">
            <a:miter lim="400000"/>
          </a:ln>
          <a:extLst>
            <a:ext uri="{C572A759-6A51-4108-AA02-DFA0A04FC94B}">
              <ma14:wrappingTextBoxFlag xmlns:ma14="http://schemas.microsoft.com/office/mac/drawingml/2011/main" xmlns="" val="1"/>
            </a:ext>
          </a:extLst>
        </p:spPr>
        <p:txBody>
          <a:bodyPr lIns="34289" rIns="34289" anchor="b">
            <a:normAutofit lnSpcReduction="10000"/>
          </a:bodyPr>
          <a:lstStyle/>
          <a:p>
            <a:pPr algn="ctr" defTabSz="685783"/>
            <a:r>
              <a:rPr sz="3600" dirty="0">
                <a:solidFill>
                  <a:srgbClr val="FFFFFF"/>
                </a:solidFill>
                <a:latin typeface="HGS創英角ｺﾞｼｯｸUB"/>
                <a:ea typeface="HGS創英角ｺﾞｼｯｸUB"/>
                <a:sym typeface="游ゴシック Light"/>
              </a:rPr>
              <a:t>【</a:t>
            </a:r>
            <a:r>
              <a:rPr sz="3600" dirty="0" err="1" smtClean="0">
                <a:solidFill>
                  <a:srgbClr val="FFFFFF"/>
                </a:solidFill>
                <a:latin typeface="HGS創英角ｺﾞｼｯｸUB"/>
                <a:ea typeface="HGS創英角ｺﾞｼｯｸUB"/>
                <a:sym typeface="游ゴシック Light"/>
              </a:rPr>
              <a:t>ソフトバレ</a:t>
            </a:r>
            <a:r>
              <a:rPr sz="3600" dirty="0" smtClean="0">
                <a:solidFill>
                  <a:srgbClr val="FFFFFF"/>
                </a:solidFill>
                <a:latin typeface="HGS創英角ｺﾞｼｯｸUB"/>
                <a:ea typeface="HGS創英角ｺﾞｼｯｸUB"/>
                <a:sym typeface="游ゴシック Light"/>
              </a:rPr>
              <a:t>ー</a:t>
            </a:r>
            <a:r>
              <a:rPr lang="ja-JP" altLang="en-US" sz="3600" dirty="0" smtClean="0">
                <a:solidFill>
                  <a:srgbClr val="FFFFFF"/>
                </a:solidFill>
                <a:latin typeface="HGS創英角ｺﾞｼｯｸUB"/>
                <a:ea typeface="HGS創英角ｺﾞｼｯｸUB"/>
                <a:sym typeface="游ゴシック Light"/>
              </a:rPr>
              <a:t>ボール</a:t>
            </a:r>
            <a:r>
              <a:rPr lang="en-US" altLang="ja-JP" sz="3600" dirty="0" smtClean="0">
                <a:solidFill>
                  <a:srgbClr val="FFFFFF"/>
                </a:solidFill>
                <a:latin typeface="HGS創英角ｺﾞｼｯｸUB"/>
                <a:ea typeface="HGS創英角ｺﾞｼｯｸUB"/>
                <a:sym typeface="游ゴシック Light"/>
              </a:rPr>
              <a:t>】</a:t>
            </a:r>
            <a:endParaRPr sz="3600" dirty="0">
              <a:solidFill>
                <a:srgbClr val="FFFFFF"/>
              </a:solidFill>
              <a:latin typeface="HGS創英角ｺﾞｼｯｸUB"/>
              <a:ea typeface="HGS創英角ｺﾞｼｯｸUB"/>
              <a:sym typeface="游ゴシック Light"/>
            </a:endParaRPr>
          </a:p>
        </p:txBody>
      </p:sp>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Rectangle 2"/>
          <p:cNvSpPr/>
          <p:nvPr/>
        </p:nvSpPr>
        <p:spPr>
          <a:xfrm>
            <a:off x="0" y="-7155"/>
            <a:ext cx="9156978" cy="965271"/>
          </a:xfrm>
          <a:prstGeom prst="rect">
            <a:avLst/>
          </a:prstGeom>
          <a:solidFill>
            <a:srgbClr val="92D050"/>
          </a:solidFill>
          <a:ln w="12700">
            <a:miter lim="400000"/>
          </a:ln>
        </p:spPr>
        <p:txBody>
          <a:bodyPr lIns="34289" rIns="34289" anchor="ctr"/>
          <a:lstStyle/>
          <a:p>
            <a:pPr defTabSz="489209">
              <a:lnSpc>
                <a:spcPct val="100000"/>
              </a:lnSpc>
              <a:defRPr sz="2800" b="1">
                <a:solidFill>
                  <a:srgbClr val="FFFFFF"/>
                </a:solidFill>
              </a:defRPr>
            </a:pPr>
            <a:r>
              <a:rPr lang="ja-JP" altLang="en-US" sz="6600" dirty="0" smtClean="0"/>
              <a:t>　風船バレー</a:t>
            </a:r>
            <a:endParaRPr sz="6600" dirty="0"/>
          </a:p>
        </p:txBody>
      </p:sp>
      <p:sp>
        <p:nvSpPr>
          <p:cNvPr id="118" name="タイトル 1"/>
          <p:cNvSpPr txBox="1">
            <a:spLocks noGrp="1"/>
          </p:cNvSpPr>
          <p:nvPr>
            <p:ph type="ctrTitle"/>
          </p:nvPr>
        </p:nvSpPr>
        <p:spPr>
          <a:xfrm>
            <a:off x="142144" y="1057263"/>
            <a:ext cx="5116134" cy="902832"/>
          </a:xfrm>
          <a:prstGeom prst="rect">
            <a:avLst/>
          </a:prstGeom>
          <a:solidFill>
            <a:srgbClr val="002060"/>
          </a:solidFill>
        </p:spPr>
        <p:txBody>
          <a:bodyPr>
            <a:normAutofit fontScale="90000"/>
          </a:bodyPr>
          <a:lstStyle>
            <a:lvl1pPr>
              <a:defRPr sz="7200">
                <a:solidFill>
                  <a:srgbClr val="FFFFFF"/>
                </a:solidFill>
                <a:latin typeface="HGS創英角ｺﾞｼｯｸUB"/>
                <a:ea typeface="HGS創英角ｺﾞｼｯｸUB"/>
                <a:cs typeface="HGS創英角ｺﾞｼｯｸUB"/>
                <a:sym typeface="HGS創英角ｺﾞｼｯｸUB"/>
              </a:defRPr>
            </a:lvl1pPr>
          </a:lstStyle>
          <a:p>
            <a:r>
              <a:rPr lang="ja-JP" altLang="en-US" dirty="0"/>
              <a:t>①</a:t>
            </a:r>
            <a:endParaRPr dirty="0"/>
          </a:p>
        </p:txBody>
      </p:sp>
      <p:sp>
        <p:nvSpPr>
          <p:cNvPr id="119" name="サブタイトル 2"/>
          <p:cNvSpPr txBox="1">
            <a:spLocks noGrp="1"/>
          </p:cNvSpPr>
          <p:nvPr>
            <p:ph type="subTitle" sz="half" idx="1"/>
          </p:nvPr>
        </p:nvSpPr>
        <p:spPr>
          <a:xfrm>
            <a:off x="5398192" y="2470140"/>
            <a:ext cx="3642065" cy="2454550"/>
          </a:xfrm>
          <a:prstGeom prst="rect">
            <a:avLst/>
          </a:prstGeom>
          <a:solidFill>
            <a:srgbClr val="CCFFFF"/>
          </a:solidFill>
          <a:ln w="9525">
            <a:solidFill>
              <a:srgbClr val="000000"/>
            </a:solidFill>
            <a:round/>
          </a:ln>
        </p:spPr>
        <p:txBody>
          <a:bodyPr>
            <a:normAutofit fontScale="92500"/>
          </a:bodyPr>
          <a:lstStyle/>
          <a:p>
            <a:pPr algn="l" defTabSz="589773">
              <a:lnSpc>
                <a:spcPct val="160000"/>
              </a:lnSpc>
              <a:spcBef>
                <a:spcPts val="600"/>
              </a:spcBef>
              <a:defRPr sz="3440">
                <a:latin typeface="UD Digi Kyokasho NK-B"/>
                <a:ea typeface="UD Digi Kyokasho NK-B"/>
                <a:cs typeface="UD Digi Kyokasho NK-B"/>
                <a:sym typeface="UD Digi Kyokasho NK-B"/>
              </a:defRPr>
            </a:pPr>
            <a:r>
              <a:rPr sz="2700" dirty="0" err="1"/>
              <a:t>風船をふくらませ</a:t>
            </a:r>
            <a:r>
              <a:rPr sz="2700" dirty="0"/>
              <a:t>、</a:t>
            </a:r>
          </a:p>
          <a:p>
            <a:pPr algn="l" defTabSz="589773">
              <a:lnSpc>
                <a:spcPct val="160000"/>
              </a:lnSpc>
              <a:spcBef>
                <a:spcPts val="600"/>
              </a:spcBef>
              <a:defRPr sz="3440">
                <a:latin typeface="UD Digi Kyokasho NK-B"/>
                <a:ea typeface="UD Digi Kyokasho NK-B"/>
                <a:cs typeface="UD Digi Kyokasho NK-B"/>
                <a:sym typeface="UD Digi Kyokasho NK-B"/>
              </a:defRPr>
            </a:pPr>
            <a:r>
              <a:rPr sz="2700" dirty="0" err="1"/>
              <a:t>天井に当たらないように</a:t>
            </a:r>
            <a:endParaRPr sz="2700" dirty="0"/>
          </a:p>
          <a:p>
            <a:pPr algn="l" defTabSz="589773">
              <a:lnSpc>
                <a:spcPct val="160000"/>
              </a:lnSpc>
              <a:spcBef>
                <a:spcPts val="600"/>
              </a:spcBef>
              <a:defRPr sz="3440" u="sng">
                <a:solidFill>
                  <a:srgbClr val="FF0000"/>
                </a:solidFill>
                <a:latin typeface="UD Digi Kyokasho NK-B"/>
                <a:ea typeface="UD Digi Kyokasho NK-B"/>
                <a:cs typeface="UD Digi Kyokasho NK-B"/>
                <a:sym typeface="UD Digi Kyokasho NK-B"/>
              </a:defRPr>
            </a:pPr>
            <a:r>
              <a:rPr sz="2700" dirty="0" err="1"/>
              <a:t>連続してはじいてみよう</a:t>
            </a:r>
            <a:r>
              <a:rPr sz="2700" dirty="0"/>
              <a:t>。</a:t>
            </a:r>
          </a:p>
        </p:txBody>
      </p:sp>
      <p:sp>
        <p:nvSpPr>
          <p:cNvPr id="121" name="正方形/長方形 10"/>
          <p:cNvSpPr/>
          <p:nvPr/>
        </p:nvSpPr>
        <p:spPr>
          <a:xfrm>
            <a:off x="680769" y="2470140"/>
            <a:ext cx="864340" cy="276999"/>
          </a:xfrm>
          <a:prstGeom prst="rect">
            <a:avLst/>
          </a:prstGeom>
          <a:solidFill>
            <a:srgbClr val="FFFFFF"/>
          </a:solidFill>
          <a:ln w="12700">
            <a:solidFill>
              <a:srgbClr val="FFFFFF"/>
            </a:solidFill>
            <a:miter/>
          </a:ln>
        </p:spPr>
        <p:txBody>
          <a:bodyPr lIns="34289" rIns="34289" anchor="ctr"/>
          <a:lstStyle/>
          <a:p>
            <a:pPr algn="ctr">
              <a:lnSpc>
                <a:spcPct val="100000"/>
              </a:lnSpc>
              <a:defRPr>
                <a:solidFill>
                  <a:srgbClr val="FFFFFF"/>
                </a:solidFill>
              </a:defRPr>
            </a:pPr>
            <a:endParaRPr sz="1350"/>
          </a:p>
        </p:txBody>
      </p:sp>
      <p:grpSp>
        <p:nvGrpSpPr>
          <p:cNvPr id="125" name="正方形/長方形 12"/>
          <p:cNvGrpSpPr/>
          <p:nvPr/>
        </p:nvGrpSpPr>
        <p:grpSpPr>
          <a:xfrm>
            <a:off x="5499781" y="1290682"/>
            <a:ext cx="3438890" cy="573722"/>
            <a:chOff x="0" y="0"/>
            <a:chExt cx="4999964" cy="764963"/>
          </a:xfrm>
        </p:grpSpPr>
        <p:sp>
          <p:nvSpPr>
            <p:cNvPr id="123" name="四角形"/>
            <p:cNvSpPr/>
            <p:nvPr/>
          </p:nvSpPr>
          <p:spPr>
            <a:xfrm>
              <a:off x="0" y="0"/>
              <a:ext cx="4999964" cy="764963"/>
            </a:xfrm>
            <a:prstGeom prst="rect">
              <a:avLst/>
            </a:prstGeom>
            <a:solidFill>
              <a:srgbClr val="FFFF00"/>
            </a:solidFill>
            <a:ln w="57150" cap="flat">
              <a:solidFill>
                <a:srgbClr val="000000"/>
              </a:solidFill>
              <a:prstDash val="solid"/>
              <a:miter lim="800000"/>
            </a:ln>
            <a:effectLst/>
          </p:spPr>
          <p:txBody>
            <a:bodyPr wrap="square" lIns="34289" tIns="34289" rIns="34289" bIns="34289" numCol="1" anchor="ctr">
              <a:noAutofit/>
            </a:bodyPr>
            <a:lstStyle/>
            <a:p>
              <a:pPr algn="ctr">
                <a:lnSpc>
                  <a:spcPct val="100000"/>
                </a:lnSpc>
                <a:defRPr sz="3200">
                  <a:solidFill>
                    <a:srgbClr val="FFFFFF"/>
                  </a:solidFill>
                  <a:latin typeface="HG創英角ｺﾞｼｯｸUB"/>
                  <a:ea typeface="HG創英角ｺﾞｼｯｸUB"/>
                  <a:cs typeface="HG創英角ｺﾞｼｯｸUB"/>
                  <a:sym typeface="HG創英角ｺﾞｼｯｸUB"/>
                </a:defRPr>
              </a:pPr>
              <a:endParaRPr sz="2400"/>
            </a:p>
          </p:txBody>
        </p:sp>
        <p:sp>
          <p:nvSpPr>
            <p:cNvPr id="124" name="目標 ５０～１００回"/>
            <p:cNvSpPr txBox="1"/>
            <p:nvPr/>
          </p:nvSpPr>
          <p:spPr>
            <a:xfrm>
              <a:off x="0" y="90095"/>
              <a:ext cx="4999964" cy="58477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4289" tIns="34289" rIns="34289" bIns="34289" numCol="1" anchor="ctr">
              <a:spAutoFit/>
            </a:bodyPr>
            <a:lstStyle>
              <a:lvl1pPr algn="ctr">
                <a:lnSpc>
                  <a:spcPct val="100000"/>
                </a:lnSpc>
                <a:defRPr sz="3200">
                  <a:latin typeface="HG創英角ｺﾞｼｯｸUB"/>
                  <a:ea typeface="HG創英角ｺﾞｼｯｸUB"/>
                  <a:cs typeface="HG創英角ｺﾞｼｯｸUB"/>
                  <a:sym typeface="HG創英角ｺﾞｼｯｸUB"/>
                </a:defRPr>
              </a:lvl1pPr>
            </a:lstStyle>
            <a:p>
              <a:r>
                <a:rPr sz="2400" dirty="0" err="1"/>
                <a:t>目標</a:t>
              </a:r>
              <a:r>
                <a:rPr sz="2400" dirty="0"/>
                <a:t>　５０～１００回</a:t>
              </a:r>
            </a:p>
          </p:txBody>
        </p:sp>
      </p:grpSp>
      <p:pic>
        <p:nvPicPr>
          <p:cNvPr id="3" name="図 2" descr="人, 屋内, 女性, 若い が含まれている画像&#10;&#10;自動的に生成された説明">
            <a:hlinkClick r:id="rId3"/>
            <a:extLst>
              <a:ext uri="{FF2B5EF4-FFF2-40B4-BE49-F238E27FC236}">
                <a16:creationId xmlns:a16="http://schemas.microsoft.com/office/drawing/2014/main" id="{EE88AE8A-6038-4186-8117-A596B73B9CF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66024" y="2059242"/>
            <a:ext cx="4991100" cy="3571875"/>
          </a:xfrm>
          <a:prstGeom prst="rect">
            <a:avLst/>
          </a:prstGeom>
        </p:spPr>
      </p:pic>
      <p:grpSp>
        <p:nvGrpSpPr>
          <p:cNvPr id="10" name="グループ化 9"/>
          <p:cNvGrpSpPr/>
          <p:nvPr/>
        </p:nvGrpSpPr>
        <p:grpSpPr>
          <a:xfrm>
            <a:off x="435534" y="5849533"/>
            <a:ext cx="4962658" cy="610174"/>
            <a:chOff x="6792228" y="1647773"/>
            <a:chExt cx="4962658" cy="610174"/>
          </a:xfrm>
        </p:grpSpPr>
        <p:grpSp>
          <p:nvGrpSpPr>
            <p:cNvPr id="11" name="グループ化 10"/>
            <p:cNvGrpSpPr/>
            <p:nvPr/>
          </p:nvGrpSpPr>
          <p:grpSpPr>
            <a:xfrm>
              <a:off x="6792228" y="1647773"/>
              <a:ext cx="4339994" cy="610174"/>
              <a:chOff x="7228510" y="542873"/>
              <a:chExt cx="4339994" cy="610174"/>
            </a:xfrm>
          </p:grpSpPr>
          <p:sp>
            <p:nvSpPr>
              <p:cNvPr id="13" name="角丸四角形 12"/>
              <p:cNvSpPr/>
              <p:nvPr/>
            </p:nvSpPr>
            <p:spPr>
              <a:xfrm>
                <a:off x="7228510" y="542873"/>
                <a:ext cx="4339994" cy="61017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endParaRPr lang="ja-JP" altLang="en-US" dirty="0">
                  <a:solidFill>
                    <a:schemeClr val="tx1"/>
                  </a:solidFill>
                </a:endParaRPr>
              </a:p>
            </p:txBody>
          </p:sp>
          <p:pic>
            <p:nvPicPr>
              <p:cNvPr id="14" name="図 1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949637" y="583245"/>
                <a:ext cx="484599" cy="484599"/>
              </a:xfrm>
              <a:prstGeom prst="rect">
                <a:avLst/>
              </a:prstGeom>
            </p:spPr>
          </p:pic>
        </p:grpSp>
        <p:graphicFrame>
          <p:nvGraphicFramePr>
            <p:cNvPr id="12" name="オブジェクト 11"/>
            <p:cNvGraphicFramePr>
              <a:graphicFrameLocks noChangeAspect="1"/>
            </p:cNvGraphicFramePr>
            <p:nvPr>
              <p:extLst>
                <p:ext uri="{D42A27DB-BD31-4B8C-83A1-F6EECF244321}">
                  <p14:modId xmlns:p14="http://schemas.microsoft.com/office/powerpoint/2010/main" val="3604511013"/>
                </p:ext>
              </p:extLst>
            </p:nvPr>
          </p:nvGraphicFramePr>
          <p:xfrm>
            <a:off x="6866973" y="1716925"/>
            <a:ext cx="4887913" cy="500063"/>
          </p:xfrm>
          <a:graphic>
            <a:graphicData uri="http://schemas.openxmlformats.org/presentationml/2006/ole">
              <mc:AlternateContent xmlns:mc="http://schemas.openxmlformats.org/markup-compatibility/2006">
                <mc:Choice xmlns:v="urn:schemas-microsoft-com:vml" Requires="v">
                  <p:oleObj spid="_x0000_s1031" name="文書" r:id="rId6" imgW="4629868" imgH="475228" progId="Word.Document.12">
                    <p:embed/>
                  </p:oleObj>
                </mc:Choice>
                <mc:Fallback>
                  <p:oleObj name="文書" r:id="rId6" imgW="4629868" imgH="475228" progId="Word.Document.12">
                    <p:embed/>
                    <p:pic>
                      <p:nvPicPr>
                        <p:cNvPr id="46" name="オブジェクト 45"/>
                        <p:cNvPicPr/>
                        <p:nvPr/>
                      </p:nvPicPr>
                      <p:blipFill>
                        <a:blip r:embed="rId7"/>
                        <a:stretch>
                          <a:fillRect/>
                        </a:stretch>
                      </p:blipFill>
                      <p:spPr>
                        <a:xfrm>
                          <a:off x="6866973" y="1716925"/>
                          <a:ext cx="4887913" cy="500063"/>
                        </a:xfrm>
                        <a:prstGeom prst="rect">
                          <a:avLst/>
                        </a:prstGeom>
                      </p:spPr>
                    </p:pic>
                  </p:oleObj>
                </mc:Fallback>
              </mc:AlternateContent>
            </a:graphicData>
          </a:graphic>
        </p:graphicFrame>
      </p:gr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サブタイトル 2"/>
          <p:cNvSpPr txBox="1">
            <a:spLocks noGrp="1"/>
          </p:cNvSpPr>
          <p:nvPr>
            <p:ph type="subTitle" sz="half" idx="1"/>
          </p:nvPr>
        </p:nvSpPr>
        <p:spPr>
          <a:xfrm>
            <a:off x="4790941" y="1985266"/>
            <a:ext cx="4258149" cy="3100418"/>
          </a:xfrm>
          <a:prstGeom prst="rect">
            <a:avLst/>
          </a:prstGeom>
          <a:solidFill>
            <a:srgbClr val="CCFFFF"/>
          </a:solidFill>
          <a:ln w="9525">
            <a:solidFill>
              <a:srgbClr val="000000"/>
            </a:solidFill>
            <a:round/>
          </a:ln>
        </p:spPr>
        <p:txBody>
          <a:bodyPr lIns="54000" tIns="54000" rIns="54000" bIns="54000">
            <a:normAutofit fontScale="92500" lnSpcReduction="10000"/>
          </a:bodyPr>
          <a:lstStyle/>
          <a:p>
            <a:pPr algn="l" defTabSz="582915">
              <a:lnSpc>
                <a:spcPct val="150000"/>
              </a:lnSpc>
              <a:spcBef>
                <a:spcPts val="600"/>
              </a:spcBef>
              <a:defRPr sz="3740">
                <a:latin typeface="UD Digi Kyokasho NK-B"/>
                <a:ea typeface="UD Digi Kyokasho NK-B"/>
                <a:cs typeface="UD Digi Kyokasho NK-B"/>
                <a:sym typeface="UD Digi Kyokasho NK-B"/>
              </a:defRPr>
            </a:pPr>
            <a:r>
              <a:rPr sz="3300" dirty="0" err="1"/>
              <a:t>落とさないよう連続して</a:t>
            </a:r>
            <a:endParaRPr sz="3300" dirty="0"/>
          </a:p>
          <a:p>
            <a:pPr algn="l" defTabSz="582915">
              <a:lnSpc>
                <a:spcPct val="150000"/>
              </a:lnSpc>
              <a:spcBef>
                <a:spcPts val="600"/>
              </a:spcBef>
              <a:defRPr sz="3740">
                <a:latin typeface="UD Digi Kyokasho NK-B"/>
                <a:ea typeface="UD Digi Kyokasho NK-B"/>
                <a:cs typeface="UD Digi Kyokasho NK-B"/>
                <a:sym typeface="UD Digi Kyokasho NK-B"/>
              </a:defRPr>
            </a:pPr>
            <a:r>
              <a:rPr sz="3300" dirty="0" err="1"/>
              <a:t>はじくことができれば</a:t>
            </a:r>
            <a:r>
              <a:rPr sz="3300" dirty="0"/>
              <a:t>、</a:t>
            </a:r>
          </a:p>
          <a:p>
            <a:pPr algn="l" defTabSz="582915">
              <a:lnSpc>
                <a:spcPct val="150000"/>
              </a:lnSpc>
              <a:spcBef>
                <a:spcPts val="600"/>
              </a:spcBef>
              <a:defRPr sz="3740" u="sng">
                <a:solidFill>
                  <a:srgbClr val="FF0000"/>
                </a:solidFill>
                <a:latin typeface="UD Digi Kyokasho NK-B"/>
                <a:ea typeface="UD Digi Kyokasho NK-B"/>
                <a:cs typeface="UD Digi Kyokasho NK-B"/>
                <a:sym typeface="UD Digi Kyokasho NK-B"/>
              </a:defRPr>
            </a:pPr>
            <a:r>
              <a:rPr sz="3300" dirty="0" err="1"/>
              <a:t>動ける範囲を決めて</a:t>
            </a:r>
            <a:endParaRPr sz="3300" dirty="0"/>
          </a:p>
          <a:p>
            <a:pPr algn="l" defTabSz="582915">
              <a:lnSpc>
                <a:spcPct val="150000"/>
              </a:lnSpc>
              <a:spcBef>
                <a:spcPts val="600"/>
              </a:spcBef>
              <a:defRPr sz="3740">
                <a:latin typeface="UD Digi Kyokasho NK-B"/>
                <a:ea typeface="UD Digi Kyokasho NK-B"/>
                <a:cs typeface="UD Digi Kyokasho NK-B"/>
                <a:sym typeface="UD Digi Kyokasho NK-B"/>
              </a:defRPr>
            </a:pPr>
            <a:r>
              <a:rPr sz="3300" dirty="0" err="1"/>
              <a:t>挑戦してみよう</a:t>
            </a:r>
            <a:r>
              <a:rPr sz="3300" dirty="0"/>
              <a:t>。</a:t>
            </a:r>
          </a:p>
        </p:txBody>
      </p:sp>
      <p:sp>
        <p:nvSpPr>
          <p:cNvPr id="136" name="直線矢印コネクタ 14"/>
          <p:cNvSpPr/>
          <p:nvPr/>
        </p:nvSpPr>
        <p:spPr>
          <a:xfrm flipH="1" flipV="1">
            <a:off x="4024505" y="5489645"/>
            <a:ext cx="939235" cy="22123"/>
          </a:xfrm>
          <a:prstGeom prst="line">
            <a:avLst/>
          </a:prstGeom>
          <a:ln w="127000">
            <a:solidFill>
              <a:srgbClr val="FF0000"/>
            </a:solidFill>
            <a:prstDash val="lgDashDot"/>
            <a:miter/>
            <a:tailEnd type="triangle"/>
          </a:ln>
        </p:spPr>
        <p:txBody>
          <a:bodyPr lIns="34289" rIns="34289"/>
          <a:lstStyle/>
          <a:p>
            <a:pPr>
              <a:lnSpc>
                <a:spcPct val="100000"/>
              </a:lnSpc>
            </a:pPr>
            <a:endParaRPr sz="1350"/>
          </a:p>
        </p:txBody>
      </p:sp>
      <p:sp>
        <p:nvSpPr>
          <p:cNvPr id="137" name="サブタイトル 2"/>
          <p:cNvSpPr txBox="1"/>
          <p:nvPr/>
        </p:nvSpPr>
        <p:spPr>
          <a:xfrm>
            <a:off x="5116787" y="5217656"/>
            <a:ext cx="3245549" cy="566103"/>
          </a:xfrm>
          <a:prstGeom prst="rect">
            <a:avLst/>
          </a:prstGeom>
          <a:solidFill>
            <a:schemeClr val="accent4"/>
          </a:solidFill>
          <a:ln>
            <a:solidFill>
              <a:srgbClr val="000000"/>
            </a:solidFill>
          </a:ln>
          <a:extLst>
            <a:ext uri="{C572A759-6A51-4108-AA02-DFA0A04FC94B}">
              <ma14:wrappingTextBoxFlag xmlns:ma14="http://schemas.microsoft.com/office/mac/drawingml/2011/main" xmlns="" val="1"/>
            </a:ext>
          </a:extLst>
        </p:spPr>
        <p:txBody>
          <a:bodyPr wrap="square" lIns="54000" tIns="54000" rIns="54000" bIns="54000" anchor="ctr">
            <a:spAutoFit/>
          </a:bodyPr>
          <a:lstStyle>
            <a:lvl1pPr algn="ctr">
              <a:spcBef>
                <a:spcPts val="1000"/>
              </a:spcBef>
              <a:defRPr sz="3200">
                <a:latin typeface="UD Digi Kyokasho N-B"/>
                <a:ea typeface="UD Digi Kyokasho N-B"/>
                <a:cs typeface="UD Digi Kyokasho N-B"/>
                <a:sym typeface="UD Digi Kyokasho N-B"/>
              </a:defRPr>
            </a:lvl1pPr>
          </a:lstStyle>
          <a:p>
            <a:r>
              <a:rPr sz="3300" dirty="0" err="1"/>
              <a:t>フープや座布団</a:t>
            </a:r>
            <a:endParaRPr sz="3300" dirty="0"/>
          </a:p>
        </p:txBody>
      </p:sp>
      <p:pic>
        <p:nvPicPr>
          <p:cNvPr id="5" name="図 4" descr="人, スポーツ, 屋内, スカッシュ が含まれている画像&#10;&#10;自動的に生成された説明">
            <a:hlinkClick r:id="rId3"/>
            <a:extLst>
              <a:ext uri="{FF2B5EF4-FFF2-40B4-BE49-F238E27FC236}">
                <a16:creationId xmlns:a16="http://schemas.microsoft.com/office/drawing/2014/main" id="{E9D8F812-F4A4-4203-8565-925C8DCDC96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35301" y="2029247"/>
            <a:ext cx="2977649" cy="3878375"/>
          </a:xfrm>
          <a:prstGeom prst="rect">
            <a:avLst/>
          </a:prstGeom>
        </p:spPr>
      </p:pic>
      <p:grpSp>
        <p:nvGrpSpPr>
          <p:cNvPr id="11" name="グループ化 10"/>
          <p:cNvGrpSpPr/>
          <p:nvPr/>
        </p:nvGrpSpPr>
        <p:grpSpPr>
          <a:xfrm>
            <a:off x="154129" y="6009383"/>
            <a:ext cx="4962658" cy="610174"/>
            <a:chOff x="6792228" y="1647773"/>
            <a:chExt cx="4962658" cy="610174"/>
          </a:xfrm>
        </p:grpSpPr>
        <p:grpSp>
          <p:nvGrpSpPr>
            <p:cNvPr id="12" name="グループ化 11"/>
            <p:cNvGrpSpPr/>
            <p:nvPr/>
          </p:nvGrpSpPr>
          <p:grpSpPr>
            <a:xfrm>
              <a:off x="6792228" y="1647773"/>
              <a:ext cx="4339994" cy="610174"/>
              <a:chOff x="7228510" y="542873"/>
              <a:chExt cx="4339994" cy="610174"/>
            </a:xfrm>
          </p:grpSpPr>
          <p:sp>
            <p:nvSpPr>
              <p:cNvPr id="14" name="角丸四角形 13"/>
              <p:cNvSpPr/>
              <p:nvPr/>
            </p:nvSpPr>
            <p:spPr>
              <a:xfrm>
                <a:off x="7228510" y="542873"/>
                <a:ext cx="4339994" cy="61017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endParaRPr lang="ja-JP" altLang="en-US" dirty="0">
                  <a:solidFill>
                    <a:schemeClr val="tx1"/>
                  </a:solidFill>
                </a:endParaRPr>
              </a:p>
            </p:txBody>
          </p:sp>
          <p:pic>
            <p:nvPicPr>
              <p:cNvPr id="15" name="図 1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949637" y="583245"/>
                <a:ext cx="484599" cy="484599"/>
              </a:xfrm>
              <a:prstGeom prst="rect">
                <a:avLst/>
              </a:prstGeom>
            </p:spPr>
          </p:pic>
        </p:grpSp>
        <p:graphicFrame>
          <p:nvGraphicFramePr>
            <p:cNvPr id="13" name="オブジェクト 12"/>
            <p:cNvGraphicFramePr>
              <a:graphicFrameLocks noChangeAspect="1"/>
            </p:cNvGraphicFramePr>
            <p:nvPr>
              <p:extLst>
                <p:ext uri="{D42A27DB-BD31-4B8C-83A1-F6EECF244321}">
                  <p14:modId xmlns:p14="http://schemas.microsoft.com/office/powerpoint/2010/main" val="3604511013"/>
                </p:ext>
              </p:extLst>
            </p:nvPr>
          </p:nvGraphicFramePr>
          <p:xfrm>
            <a:off x="6866973" y="1716925"/>
            <a:ext cx="4887913" cy="500063"/>
          </p:xfrm>
          <a:graphic>
            <a:graphicData uri="http://schemas.openxmlformats.org/presentationml/2006/ole">
              <mc:AlternateContent xmlns:mc="http://schemas.openxmlformats.org/markup-compatibility/2006">
                <mc:Choice xmlns:v="urn:schemas-microsoft-com:vml" Requires="v">
                  <p:oleObj spid="_x0000_s2055" name="文書" r:id="rId6" imgW="4629868" imgH="475228" progId="Word.Document.12">
                    <p:embed/>
                  </p:oleObj>
                </mc:Choice>
                <mc:Fallback>
                  <p:oleObj name="文書" r:id="rId6" imgW="4629868" imgH="475228" progId="Word.Document.12">
                    <p:embed/>
                    <p:pic>
                      <p:nvPicPr>
                        <p:cNvPr id="46" name="オブジェクト 45"/>
                        <p:cNvPicPr/>
                        <p:nvPr/>
                      </p:nvPicPr>
                      <p:blipFill>
                        <a:blip r:embed="rId7"/>
                        <a:stretch>
                          <a:fillRect/>
                        </a:stretch>
                      </p:blipFill>
                      <p:spPr>
                        <a:xfrm>
                          <a:off x="6866973" y="1716925"/>
                          <a:ext cx="4887913" cy="500063"/>
                        </a:xfrm>
                        <a:prstGeom prst="rect">
                          <a:avLst/>
                        </a:prstGeom>
                      </p:spPr>
                    </p:pic>
                  </p:oleObj>
                </mc:Fallback>
              </mc:AlternateContent>
            </a:graphicData>
          </a:graphic>
        </p:graphicFrame>
      </p:grpSp>
      <p:sp>
        <p:nvSpPr>
          <p:cNvPr id="16" name="Rectangle 2"/>
          <p:cNvSpPr/>
          <p:nvPr/>
        </p:nvSpPr>
        <p:spPr>
          <a:xfrm>
            <a:off x="0" y="-7155"/>
            <a:ext cx="9156978" cy="965271"/>
          </a:xfrm>
          <a:prstGeom prst="rect">
            <a:avLst/>
          </a:prstGeom>
          <a:solidFill>
            <a:srgbClr val="92D050"/>
          </a:solidFill>
          <a:ln w="12700">
            <a:miter lim="400000"/>
          </a:ln>
        </p:spPr>
        <p:txBody>
          <a:bodyPr lIns="34289" rIns="34289" anchor="ctr"/>
          <a:lstStyle/>
          <a:p>
            <a:pPr defTabSz="489209">
              <a:lnSpc>
                <a:spcPct val="100000"/>
              </a:lnSpc>
              <a:defRPr sz="2800" b="1">
                <a:solidFill>
                  <a:srgbClr val="FFFFFF"/>
                </a:solidFill>
              </a:defRPr>
            </a:pPr>
            <a:r>
              <a:rPr lang="ja-JP" altLang="en-US" sz="6600" dirty="0" smtClean="0"/>
              <a:t>　風船バレー</a:t>
            </a:r>
            <a:endParaRPr sz="6600" dirty="0"/>
          </a:p>
        </p:txBody>
      </p:sp>
      <p:sp>
        <p:nvSpPr>
          <p:cNvPr id="21" name="タイトル 1"/>
          <p:cNvSpPr txBox="1">
            <a:spLocks/>
          </p:cNvSpPr>
          <p:nvPr/>
        </p:nvSpPr>
        <p:spPr>
          <a:xfrm>
            <a:off x="142144" y="1057263"/>
            <a:ext cx="5116134" cy="902832"/>
          </a:xfrm>
          <a:prstGeom prst="rect">
            <a:avLst/>
          </a:prstGeom>
          <a:solidFill>
            <a:srgbClr val="002060"/>
          </a:solidFill>
          <a:ln w="12700">
            <a:miter lim="400000"/>
          </a:ln>
          <a:extLst>
            <a:ext uri="{C572A759-6A51-4108-AA02-DFA0A04FC94B}">
              <ma14:wrappingTextBoxFlag xmlns:ma14="http://schemas.microsoft.com/office/mac/drawingml/2011/main" xmlns="" val="1"/>
            </a:ext>
          </a:extLst>
        </p:spPr>
        <p:txBody>
          <a:bodyPr lIns="45719" rIns="45719" anchor="b">
            <a:normAutofit fontScale="90000" lnSpcReduction="10000"/>
          </a:bodyPr>
          <a:lstStyle>
            <a:lvl1pPr marL="0" marR="0" indent="0" algn="ctr" defTabSz="685783" rtl="0" latinLnBrk="0">
              <a:lnSpc>
                <a:spcPct val="90000"/>
              </a:lnSpc>
              <a:spcBef>
                <a:spcPts val="0"/>
              </a:spcBef>
              <a:spcAft>
                <a:spcPts val="0"/>
              </a:spcAft>
              <a:buClrTx/>
              <a:buSzTx/>
              <a:buFontTx/>
              <a:buNone/>
              <a:tabLst/>
              <a:defRPr sz="7200" b="0" i="0" u="none" strike="noStrike" cap="none" spc="0" baseline="0">
                <a:ln>
                  <a:noFill/>
                </a:ln>
                <a:solidFill>
                  <a:srgbClr val="FFFFFF"/>
                </a:solidFill>
                <a:uFillTx/>
                <a:latin typeface="HGS創英角ｺﾞｼｯｸUB"/>
                <a:ea typeface="HGS創英角ｺﾞｼｯｸUB"/>
                <a:cs typeface="HGS創英角ｺﾞｼｯｸUB"/>
                <a:sym typeface="HGS創英角ｺﾞｼｯｸUB"/>
              </a:defRPr>
            </a:lvl1pPr>
            <a:lvl2pPr marL="0" marR="0" indent="0" algn="l" defTabSz="685783" rtl="0" latinLnBrk="0">
              <a:lnSpc>
                <a:spcPct val="90000"/>
              </a:lnSpc>
              <a:spcBef>
                <a:spcPts val="0"/>
              </a:spcBef>
              <a:spcAft>
                <a:spcPts val="0"/>
              </a:spcAft>
              <a:buClrTx/>
              <a:buSzTx/>
              <a:buFontTx/>
              <a:buNone/>
              <a:tabLst/>
              <a:defRPr sz="3300" b="0" i="0" u="none" strike="noStrike" cap="none" spc="0" baseline="0">
                <a:ln>
                  <a:noFill/>
                </a:ln>
                <a:solidFill>
                  <a:srgbClr val="000000"/>
                </a:solidFill>
                <a:uFillTx/>
                <a:latin typeface="游ゴシック Light"/>
                <a:ea typeface="游ゴシック Light"/>
                <a:cs typeface="游ゴシック Light"/>
                <a:sym typeface="游ゴシック Light"/>
              </a:defRPr>
            </a:lvl2pPr>
            <a:lvl3pPr marL="0" marR="0" indent="0" algn="l" defTabSz="685783" rtl="0" latinLnBrk="0">
              <a:lnSpc>
                <a:spcPct val="90000"/>
              </a:lnSpc>
              <a:spcBef>
                <a:spcPts val="0"/>
              </a:spcBef>
              <a:spcAft>
                <a:spcPts val="0"/>
              </a:spcAft>
              <a:buClrTx/>
              <a:buSzTx/>
              <a:buFontTx/>
              <a:buNone/>
              <a:tabLst/>
              <a:defRPr sz="3300" b="0" i="0" u="none" strike="noStrike" cap="none" spc="0" baseline="0">
                <a:ln>
                  <a:noFill/>
                </a:ln>
                <a:solidFill>
                  <a:srgbClr val="000000"/>
                </a:solidFill>
                <a:uFillTx/>
                <a:latin typeface="游ゴシック Light"/>
                <a:ea typeface="游ゴシック Light"/>
                <a:cs typeface="游ゴシック Light"/>
                <a:sym typeface="游ゴシック Light"/>
              </a:defRPr>
            </a:lvl3pPr>
            <a:lvl4pPr marL="0" marR="0" indent="0" algn="l" defTabSz="685783" rtl="0" latinLnBrk="0">
              <a:lnSpc>
                <a:spcPct val="90000"/>
              </a:lnSpc>
              <a:spcBef>
                <a:spcPts val="0"/>
              </a:spcBef>
              <a:spcAft>
                <a:spcPts val="0"/>
              </a:spcAft>
              <a:buClrTx/>
              <a:buSzTx/>
              <a:buFontTx/>
              <a:buNone/>
              <a:tabLst/>
              <a:defRPr sz="3300" b="0" i="0" u="none" strike="noStrike" cap="none" spc="0" baseline="0">
                <a:ln>
                  <a:noFill/>
                </a:ln>
                <a:solidFill>
                  <a:srgbClr val="000000"/>
                </a:solidFill>
                <a:uFillTx/>
                <a:latin typeface="游ゴシック Light"/>
                <a:ea typeface="游ゴシック Light"/>
                <a:cs typeface="游ゴシック Light"/>
                <a:sym typeface="游ゴシック Light"/>
              </a:defRPr>
            </a:lvl4pPr>
            <a:lvl5pPr marL="0" marR="0" indent="0" algn="l" defTabSz="685783" rtl="0" latinLnBrk="0">
              <a:lnSpc>
                <a:spcPct val="90000"/>
              </a:lnSpc>
              <a:spcBef>
                <a:spcPts val="0"/>
              </a:spcBef>
              <a:spcAft>
                <a:spcPts val="0"/>
              </a:spcAft>
              <a:buClrTx/>
              <a:buSzTx/>
              <a:buFontTx/>
              <a:buNone/>
              <a:tabLst/>
              <a:defRPr sz="3300" b="0" i="0" u="none" strike="noStrike" cap="none" spc="0" baseline="0">
                <a:ln>
                  <a:noFill/>
                </a:ln>
                <a:solidFill>
                  <a:srgbClr val="000000"/>
                </a:solidFill>
                <a:uFillTx/>
                <a:latin typeface="游ゴシック Light"/>
                <a:ea typeface="游ゴシック Light"/>
                <a:cs typeface="游ゴシック Light"/>
                <a:sym typeface="游ゴシック Light"/>
              </a:defRPr>
            </a:lvl5pPr>
            <a:lvl6pPr marL="0" marR="0" indent="0" algn="l" defTabSz="685783" rtl="0" latinLnBrk="0">
              <a:lnSpc>
                <a:spcPct val="90000"/>
              </a:lnSpc>
              <a:spcBef>
                <a:spcPts val="0"/>
              </a:spcBef>
              <a:spcAft>
                <a:spcPts val="0"/>
              </a:spcAft>
              <a:buClrTx/>
              <a:buSzTx/>
              <a:buFontTx/>
              <a:buNone/>
              <a:tabLst/>
              <a:defRPr sz="3300" b="0" i="0" u="none" strike="noStrike" cap="none" spc="0" baseline="0">
                <a:ln>
                  <a:noFill/>
                </a:ln>
                <a:solidFill>
                  <a:srgbClr val="000000"/>
                </a:solidFill>
                <a:uFillTx/>
                <a:latin typeface="游ゴシック Light"/>
                <a:ea typeface="游ゴシック Light"/>
                <a:cs typeface="游ゴシック Light"/>
                <a:sym typeface="游ゴシック Light"/>
              </a:defRPr>
            </a:lvl6pPr>
            <a:lvl7pPr marL="0" marR="0" indent="0" algn="l" defTabSz="685783" rtl="0" latinLnBrk="0">
              <a:lnSpc>
                <a:spcPct val="90000"/>
              </a:lnSpc>
              <a:spcBef>
                <a:spcPts val="0"/>
              </a:spcBef>
              <a:spcAft>
                <a:spcPts val="0"/>
              </a:spcAft>
              <a:buClrTx/>
              <a:buSzTx/>
              <a:buFontTx/>
              <a:buNone/>
              <a:tabLst/>
              <a:defRPr sz="3300" b="0" i="0" u="none" strike="noStrike" cap="none" spc="0" baseline="0">
                <a:ln>
                  <a:noFill/>
                </a:ln>
                <a:solidFill>
                  <a:srgbClr val="000000"/>
                </a:solidFill>
                <a:uFillTx/>
                <a:latin typeface="游ゴシック Light"/>
                <a:ea typeface="游ゴシック Light"/>
                <a:cs typeface="游ゴシック Light"/>
                <a:sym typeface="游ゴシック Light"/>
              </a:defRPr>
            </a:lvl7pPr>
            <a:lvl8pPr marL="0" marR="0" indent="0" algn="l" defTabSz="685783" rtl="0" latinLnBrk="0">
              <a:lnSpc>
                <a:spcPct val="90000"/>
              </a:lnSpc>
              <a:spcBef>
                <a:spcPts val="0"/>
              </a:spcBef>
              <a:spcAft>
                <a:spcPts val="0"/>
              </a:spcAft>
              <a:buClrTx/>
              <a:buSzTx/>
              <a:buFontTx/>
              <a:buNone/>
              <a:tabLst/>
              <a:defRPr sz="3300" b="0" i="0" u="none" strike="noStrike" cap="none" spc="0" baseline="0">
                <a:ln>
                  <a:noFill/>
                </a:ln>
                <a:solidFill>
                  <a:srgbClr val="000000"/>
                </a:solidFill>
                <a:uFillTx/>
                <a:latin typeface="游ゴシック Light"/>
                <a:ea typeface="游ゴシック Light"/>
                <a:cs typeface="游ゴシック Light"/>
                <a:sym typeface="游ゴシック Light"/>
              </a:defRPr>
            </a:lvl8pPr>
            <a:lvl9pPr marL="0" marR="0" indent="0" algn="l" defTabSz="685783" rtl="0" latinLnBrk="0">
              <a:lnSpc>
                <a:spcPct val="90000"/>
              </a:lnSpc>
              <a:spcBef>
                <a:spcPts val="0"/>
              </a:spcBef>
              <a:spcAft>
                <a:spcPts val="0"/>
              </a:spcAft>
              <a:buClrTx/>
              <a:buSzTx/>
              <a:buFontTx/>
              <a:buNone/>
              <a:tabLst/>
              <a:defRPr sz="3300" b="0" i="0" u="none" strike="noStrike" cap="none" spc="0" baseline="0">
                <a:ln>
                  <a:noFill/>
                </a:ln>
                <a:solidFill>
                  <a:srgbClr val="000000"/>
                </a:solidFill>
                <a:uFillTx/>
                <a:latin typeface="游ゴシック Light"/>
                <a:ea typeface="游ゴシック Light"/>
                <a:cs typeface="游ゴシック Light"/>
                <a:sym typeface="游ゴシック Light"/>
              </a:defRPr>
            </a:lvl9pPr>
          </a:lstStyle>
          <a:p>
            <a:pPr hangingPunct="1"/>
            <a:r>
              <a:rPr lang="ja-JP" altLang="en-US" dirty="0" smtClean="0"/>
              <a:t>②</a:t>
            </a:r>
            <a:endParaRPr lang="ja-JP" altLang="en-US" dirty="0"/>
          </a:p>
        </p:txBody>
      </p:sp>
      <p:grpSp>
        <p:nvGrpSpPr>
          <p:cNvPr id="22" name="正方形/長方形 12"/>
          <p:cNvGrpSpPr/>
          <p:nvPr/>
        </p:nvGrpSpPr>
        <p:grpSpPr>
          <a:xfrm>
            <a:off x="5499781" y="1290682"/>
            <a:ext cx="3438890" cy="573722"/>
            <a:chOff x="0" y="0"/>
            <a:chExt cx="4999964" cy="764963"/>
          </a:xfrm>
        </p:grpSpPr>
        <p:sp>
          <p:nvSpPr>
            <p:cNvPr id="23" name="四角形"/>
            <p:cNvSpPr/>
            <p:nvPr/>
          </p:nvSpPr>
          <p:spPr>
            <a:xfrm>
              <a:off x="0" y="0"/>
              <a:ext cx="4999964" cy="764963"/>
            </a:xfrm>
            <a:prstGeom prst="rect">
              <a:avLst/>
            </a:prstGeom>
            <a:solidFill>
              <a:srgbClr val="FFFF00"/>
            </a:solidFill>
            <a:ln w="57150" cap="flat">
              <a:solidFill>
                <a:srgbClr val="000000"/>
              </a:solidFill>
              <a:prstDash val="solid"/>
              <a:miter lim="800000"/>
            </a:ln>
            <a:effectLst/>
          </p:spPr>
          <p:txBody>
            <a:bodyPr wrap="square" lIns="34289" tIns="34289" rIns="34289" bIns="34289" numCol="1" anchor="ctr">
              <a:noAutofit/>
            </a:bodyPr>
            <a:lstStyle/>
            <a:p>
              <a:pPr algn="ctr">
                <a:lnSpc>
                  <a:spcPct val="100000"/>
                </a:lnSpc>
                <a:defRPr sz="3200">
                  <a:solidFill>
                    <a:srgbClr val="FFFFFF"/>
                  </a:solidFill>
                  <a:latin typeface="HG創英角ｺﾞｼｯｸUB"/>
                  <a:ea typeface="HG創英角ｺﾞｼｯｸUB"/>
                  <a:cs typeface="HG創英角ｺﾞｼｯｸUB"/>
                  <a:sym typeface="HG創英角ｺﾞｼｯｸUB"/>
                </a:defRPr>
              </a:pPr>
              <a:endParaRPr sz="2400"/>
            </a:p>
          </p:txBody>
        </p:sp>
        <p:sp>
          <p:nvSpPr>
            <p:cNvPr id="24" name="目標 ５０～１００回"/>
            <p:cNvSpPr txBox="1"/>
            <p:nvPr/>
          </p:nvSpPr>
          <p:spPr>
            <a:xfrm>
              <a:off x="0" y="90095"/>
              <a:ext cx="4999964" cy="58477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4289" tIns="34289" rIns="34289" bIns="34289" numCol="1" anchor="ctr">
              <a:spAutoFit/>
            </a:bodyPr>
            <a:lstStyle>
              <a:lvl1pPr algn="ctr">
                <a:lnSpc>
                  <a:spcPct val="100000"/>
                </a:lnSpc>
                <a:defRPr sz="3200">
                  <a:latin typeface="HG創英角ｺﾞｼｯｸUB"/>
                  <a:ea typeface="HG創英角ｺﾞｼｯｸUB"/>
                  <a:cs typeface="HG創英角ｺﾞｼｯｸUB"/>
                  <a:sym typeface="HG創英角ｺﾞｼｯｸUB"/>
                </a:defRPr>
              </a:lvl1pPr>
            </a:lstStyle>
            <a:p>
              <a:r>
                <a:rPr sz="2400" dirty="0" err="1"/>
                <a:t>目標</a:t>
              </a:r>
              <a:r>
                <a:rPr sz="2400" dirty="0"/>
                <a:t>　５０～１００回</a:t>
              </a:r>
            </a:p>
          </p:txBody>
        </p:sp>
      </p:gr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正方形/長方形 5"/>
          <p:cNvSpPr/>
          <p:nvPr/>
        </p:nvSpPr>
        <p:spPr>
          <a:xfrm>
            <a:off x="5668027" y="1115015"/>
            <a:ext cx="735995" cy="920655"/>
          </a:xfrm>
          <a:prstGeom prst="rect">
            <a:avLst/>
          </a:prstGeom>
          <a:solidFill>
            <a:srgbClr val="FFFFFF"/>
          </a:solidFill>
          <a:ln w="12700">
            <a:solidFill>
              <a:srgbClr val="FFFFFF"/>
            </a:solidFill>
            <a:miter/>
          </a:ln>
        </p:spPr>
        <p:txBody>
          <a:bodyPr lIns="34289" rIns="34289" anchor="ctr"/>
          <a:lstStyle/>
          <a:p>
            <a:pPr algn="ctr">
              <a:lnSpc>
                <a:spcPct val="100000"/>
              </a:lnSpc>
              <a:defRPr>
                <a:solidFill>
                  <a:srgbClr val="FFFFFF"/>
                </a:solidFill>
              </a:defRPr>
            </a:pPr>
            <a:endParaRPr sz="1350"/>
          </a:p>
        </p:txBody>
      </p:sp>
      <p:sp>
        <p:nvSpPr>
          <p:cNvPr id="147" name="サブタイトル 2"/>
          <p:cNvSpPr txBox="1">
            <a:spLocks noGrp="1"/>
          </p:cNvSpPr>
          <p:nvPr>
            <p:ph type="subTitle" sz="half" idx="1"/>
          </p:nvPr>
        </p:nvSpPr>
        <p:spPr>
          <a:xfrm>
            <a:off x="4319608" y="3891296"/>
            <a:ext cx="4711850" cy="1991897"/>
          </a:xfrm>
          <a:prstGeom prst="rect">
            <a:avLst/>
          </a:prstGeom>
          <a:solidFill>
            <a:srgbClr val="CCFFFF"/>
          </a:solidFill>
          <a:ln w="9525">
            <a:solidFill>
              <a:srgbClr val="000000"/>
            </a:solidFill>
            <a:round/>
          </a:ln>
        </p:spPr>
        <p:txBody>
          <a:bodyPr anchor="ctr">
            <a:normAutofit/>
          </a:bodyPr>
          <a:lstStyle/>
          <a:p>
            <a:pPr algn="l" defTabSz="603488">
              <a:spcBef>
                <a:spcPts val="600"/>
              </a:spcBef>
              <a:defRPr sz="2816">
                <a:latin typeface="UD Digi Kyokasho NK-B"/>
                <a:ea typeface="UD Digi Kyokasho NK-B"/>
                <a:cs typeface="UD Digi Kyokasho NK-B"/>
                <a:sym typeface="UD Digi Kyokasho NK-B"/>
              </a:defRPr>
            </a:pPr>
            <a:r>
              <a:rPr sz="2400" dirty="0" err="1"/>
              <a:t>うまくコントロールできるようになったら</a:t>
            </a:r>
            <a:r>
              <a:rPr sz="2400" dirty="0"/>
              <a:t>、</a:t>
            </a:r>
            <a:r>
              <a:rPr lang="ja-JP" altLang="en-US" sz="2400" dirty="0"/>
              <a:t>風船に</a:t>
            </a:r>
            <a:r>
              <a:rPr sz="2400" dirty="0" err="1"/>
              <a:t>布ガムテープを</a:t>
            </a:r>
            <a:r>
              <a:rPr lang="ja-JP" altLang="en-US" sz="2400" dirty="0"/>
              <a:t>は</a:t>
            </a:r>
            <a:r>
              <a:rPr sz="2400" dirty="0" err="1"/>
              <a:t>って</a:t>
            </a:r>
            <a:r>
              <a:rPr sz="2400" dirty="0"/>
              <a:t>、</a:t>
            </a:r>
          </a:p>
          <a:p>
            <a:pPr algn="l" defTabSz="603488">
              <a:spcBef>
                <a:spcPts val="600"/>
              </a:spcBef>
              <a:defRPr sz="2816" u="sng">
                <a:solidFill>
                  <a:srgbClr val="FF0000"/>
                </a:solidFill>
                <a:latin typeface="UD Digi Kyokasho NK-B"/>
                <a:ea typeface="UD Digi Kyokasho NK-B"/>
                <a:cs typeface="UD Digi Kyokasho NK-B"/>
                <a:sym typeface="UD Digi Kyokasho NK-B"/>
              </a:defRPr>
            </a:pPr>
            <a:r>
              <a:rPr sz="2400" dirty="0" err="1"/>
              <a:t>連続してはじいてみよう</a:t>
            </a:r>
            <a:r>
              <a:rPr sz="2400" dirty="0"/>
              <a:t>。</a:t>
            </a:r>
          </a:p>
          <a:p>
            <a:pPr algn="l" defTabSz="603488">
              <a:spcBef>
                <a:spcPts val="600"/>
              </a:spcBef>
              <a:defRPr sz="2816" u="sng">
                <a:latin typeface="UD Digi Kyokasho NK-B"/>
                <a:ea typeface="UD Digi Kyokasho NK-B"/>
                <a:cs typeface="UD Digi Kyokasho NK-B"/>
                <a:sym typeface="UD Digi Kyokasho NK-B"/>
              </a:defRPr>
            </a:pPr>
            <a:r>
              <a:rPr sz="2400" dirty="0"/>
              <a:t>50回できたら、</a:t>
            </a:r>
            <a:r>
              <a:rPr sz="2400" u="sng" dirty="0"/>
              <a:t>２枚</a:t>
            </a:r>
            <a:r>
              <a:rPr lang="ja-JP" altLang="en-US" sz="2400" u="sng" dirty="0"/>
              <a:t>以上は</a:t>
            </a:r>
            <a:r>
              <a:rPr sz="2400" u="sng" dirty="0" err="1"/>
              <a:t>って</a:t>
            </a:r>
            <a:r>
              <a:rPr sz="2400" dirty="0"/>
              <a:t>、</a:t>
            </a:r>
            <a:endParaRPr lang="en-US" sz="2400" dirty="0"/>
          </a:p>
          <a:p>
            <a:pPr algn="l" defTabSz="603488">
              <a:spcBef>
                <a:spcPts val="600"/>
              </a:spcBef>
              <a:defRPr sz="2816" u="sng">
                <a:latin typeface="UD Digi Kyokasho NK-B"/>
                <a:ea typeface="UD Digi Kyokasho NK-B"/>
                <a:cs typeface="UD Digi Kyokasho NK-B"/>
                <a:sym typeface="UD Digi Kyokasho NK-B"/>
              </a:defRPr>
            </a:pPr>
            <a:r>
              <a:rPr sz="2400" dirty="0" err="1"/>
              <a:t>挑戦してみよう</a:t>
            </a:r>
            <a:r>
              <a:rPr sz="2400" dirty="0"/>
              <a:t>。</a:t>
            </a:r>
            <a:r>
              <a:rPr lang="ja-JP" altLang="en-US" sz="2400" dirty="0"/>
              <a:t>（重くなるよ）</a:t>
            </a:r>
            <a:endParaRPr sz="2400" dirty="0"/>
          </a:p>
        </p:txBody>
      </p:sp>
      <p:sp>
        <p:nvSpPr>
          <p:cNvPr id="151" name="サブタイトル 2"/>
          <p:cNvSpPr txBox="1"/>
          <p:nvPr/>
        </p:nvSpPr>
        <p:spPr>
          <a:xfrm>
            <a:off x="4368129" y="2000361"/>
            <a:ext cx="1521359" cy="876444"/>
          </a:xfrm>
          <a:prstGeom prst="rect">
            <a:avLst/>
          </a:prstGeom>
          <a:solidFill>
            <a:schemeClr val="accent4"/>
          </a:solidFill>
          <a:ln>
            <a:solidFill>
              <a:srgbClr val="000000"/>
            </a:solidFill>
          </a:ln>
          <a:extLst>
            <a:ext uri="{C572A759-6A51-4108-AA02-DFA0A04FC94B}">
              <ma14:wrappingTextBoxFlag xmlns:ma14="http://schemas.microsoft.com/office/mac/drawingml/2011/main" xmlns="" val="1"/>
            </a:ext>
          </a:extLst>
        </p:spPr>
        <p:txBody>
          <a:bodyPr wrap="square" lIns="54000" tIns="54000" rIns="54000" bIns="54000" anchor="ctr">
            <a:spAutoFit/>
          </a:bodyPr>
          <a:lstStyle/>
          <a:p>
            <a:pPr algn="ctr">
              <a:spcBef>
                <a:spcPts val="750"/>
              </a:spcBef>
              <a:defRPr sz="3200">
                <a:latin typeface="UD Digi Kyokasho N-B"/>
                <a:ea typeface="UD Digi Kyokasho N-B"/>
                <a:cs typeface="UD Digi Kyokasho N-B"/>
                <a:sym typeface="UD Digi Kyokasho N-B"/>
              </a:defRPr>
            </a:pPr>
            <a:r>
              <a:rPr sz="2400" dirty="0" err="1" smtClean="0"/>
              <a:t>布ガム</a:t>
            </a:r>
            <a:endParaRPr lang="en-US" sz="2400" dirty="0" smtClean="0"/>
          </a:p>
          <a:p>
            <a:pPr algn="ctr">
              <a:spcBef>
                <a:spcPts val="750"/>
              </a:spcBef>
              <a:defRPr sz="3200">
                <a:latin typeface="UD Digi Kyokasho N-B"/>
                <a:ea typeface="UD Digi Kyokasho N-B"/>
                <a:cs typeface="UD Digi Kyokasho N-B"/>
                <a:sym typeface="UD Digi Kyokasho N-B"/>
              </a:defRPr>
            </a:pPr>
            <a:r>
              <a:rPr sz="2400" dirty="0" err="1" smtClean="0"/>
              <a:t>テープ</a:t>
            </a:r>
            <a:endParaRPr sz="2400" dirty="0">
              <a:latin typeface="UD Digi Kyokasho NK-B"/>
              <a:ea typeface="UD Digi Kyokasho NK-B"/>
              <a:cs typeface="UD Digi Kyokasho NK-B"/>
              <a:sym typeface="UD Digi Kyokasho NK-B"/>
            </a:endParaRPr>
          </a:p>
        </p:txBody>
      </p:sp>
      <p:grpSp>
        <p:nvGrpSpPr>
          <p:cNvPr id="154" name="図 19">
            <a:hlinkClick r:id="rId3"/>
          </p:cNvPr>
          <p:cNvGrpSpPr/>
          <p:nvPr/>
        </p:nvGrpSpPr>
        <p:grpSpPr>
          <a:xfrm>
            <a:off x="4653324" y="2948211"/>
            <a:ext cx="967610" cy="878101"/>
            <a:chOff x="0" y="-48071"/>
            <a:chExt cx="1421134" cy="1349303"/>
          </a:xfrm>
        </p:grpSpPr>
        <p:sp>
          <p:nvSpPr>
            <p:cNvPr id="152" name="四角形"/>
            <p:cNvSpPr/>
            <p:nvPr/>
          </p:nvSpPr>
          <p:spPr>
            <a:xfrm>
              <a:off x="0" y="0"/>
              <a:ext cx="1421134" cy="1301232"/>
            </a:xfrm>
            <a:prstGeom prst="rect">
              <a:avLst/>
            </a:prstGeom>
            <a:solidFill>
              <a:schemeClr val="accent4"/>
            </a:solidFill>
            <a:ln w="12700" cap="flat">
              <a:noFill/>
              <a:miter lim="400000"/>
            </a:ln>
            <a:effectLst/>
          </p:spPr>
          <p:txBody>
            <a:bodyPr wrap="square" lIns="34289" tIns="34289" rIns="34289" bIns="34289" numCol="1" anchor="ctr">
              <a:noAutofit/>
            </a:bodyPr>
            <a:lstStyle/>
            <a:p>
              <a:pPr>
                <a:lnSpc>
                  <a:spcPct val="100000"/>
                </a:lnSpc>
              </a:pPr>
              <a:endParaRPr sz="1350"/>
            </a:p>
          </p:txBody>
        </p:sp>
        <p:pic>
          <p:nvPicPr>
            <p:cNvPr id="153" name="image5.jpeg" descr="image5.jpe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0" y="-48071"/>
              <a:ext cx="1421134" cy="1301232"/>
            </a:xfrm>
            <a:prstGeom prst="rect">
              <a:avLst/>
            </a:prstGeom>
            <a:ln w="9525" cap="flat">
              <a:solidFill>
                <a:srgbClr val="000000"/>
              </a:solidFill>
              <a:prstDash val="solid"/>
              <a:round/>
            </a:ln>
            <a:effectLst/>
          </p:spPr>
        </p:pic>
      </p:grpSp>
      <p:sp>
        <p:nvSpPr>
          <p:cNvPr id="161" name="サブタイトル 2"/>
          <p:cNvSpPr txBox="1"/>
          <p:nvPr/>
        </p:nvSpPr>
        <p:spPr>
          <a:xfrm>
            <a:off x="7676098" y="2187957"/>
            <a:ext cx="1119521" cy="441453"/>
          </a:xfrm>
          <a:prstGeom prst="rect">
            <a:avLst/>
          </a:prstGeom>
          <a:solidFill>
            <a:schemeClr val="accent4"/>
          </a:solidFill>
          <a:ln>
            <a:solidFill>
              <a:srgbClr val="000000"/>
            </a:solidFill>
          </a:ln>
          <a:extLst>
            <a:ext uri="{C572A759-6A51-4108-AA02-DFA0A04FC94B}">
              <ma14:wrappingTextBoxFlag xmlns:ma14="http://schemas.microsoft.com/office/mac/drawingml/2011/main" xmlns="" val="1"/>
            </a:ext>
          </a:extLst>
        </p:spPr>
        <p:txBody>
          <a:bodyPr wrap="square" lIns="54000" tIns="54000" rIns="54000" bIns="54000" anchor="ctr">
            <a:spAutoFit/>
          </a:bodyPr>
          <a:lstStyle>
            <a:lvl1pPr algn="ctr">
              <a:spcBef>
                <a:spcPts val="1000"/>
              </a:spcBef>
              <a:defRPr sz="3200">
                <a:latin typeface="UD Digi Kyokasho N-B"/>
                <a:ea typeface="UD Digi Kyokasho N-B"/>
                <a:cs typeface="UD Digi Kyokasho N-B"/>
                <a:sym typeface="UD Digi Kyokasho N-B"/>
              </a:defRPr>
            </a:lvl1pPr>
          </a:lstStyle>
          <a:p>
            <a:r>
              <a:rPr sz="2400" dirty="0"/>
              <a:t>２枚</a:t>
            </a:r>
            <a:r>
              <a:rPr lang="ja-JP" altLang="en-US" sz="2400" dirty="0"/>
              <a:t>～</a:t>
            </a:r>
            <a:endParaRPr sz="2400" dirty="0"/>
          </a:p>
        </p:txBody>
      </p:sp>
      <p:pic>
        <p:nvPicPr>
          <p:cNvPr id="2" name="37AC08E3-4B46-4191-8DBA-2528C4C0AB0D-L0-001.jpeg" descr="37AC08E3-4B46-4191-8DBA-2528C4C0AB0D-L0-001.jpeg">
            <a:extLst>
              <a:ext uri="{FF2B5EF4-FFF2-40B4-BE49-F238E27FC236}">
                <a16:creationId xmlns:a16="http://schemas.microsoft.com/office/drawing/2014/main" id="{7EC4E5A4-EA7D-4FE9-B5FE-FB95EC1957F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971813" y="2680402"/>
            <a:ext cx="1407440" cy="1164001"/>
          </a:xfrm>
          <a:prstGeom prst="rect">
            <a:avLst/>
          </a:prstGeom>
          <a:ln w="12700">
            <a:miter lim="400000"/>
          </a:ln>
        </p:spPr>
      </p:pic>
      <p:pic>
        <p:nvPicPr>
          <p:cNvPr id="3" name="EF48E65F-97B8-43D6-A771-DAA793A3F9B5-L0-001.jpeg" descr="EF48E65F-97B8-43D6-A771-DAA793A3F9B5-L0-001.jpeg">
            <a:extLst>
              <a:ext uri="{FF2B5EF4-FFF2-40B4-BE49-F238E27FC236}">
                <a16:creationId xmlns:a16="http://schemas.microsoft.com/office/drawing/2014/main" id="{630EF796-0EF4-4687-84F1-897349D8269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558857" y="2658733"/>
            <a:ext cx="1407440" cy="1179206"/>
          </a:xfrm>
          <a:prstGeom prst="rect">
            <a:avLst/>
          </a:prstGeom>
          <a:ln w="12700">
            <a:miter lim="400000"/>
          </a:ln>
        </p:spPr>
      </p:pic>
      <p:sp>
        <p:nvSpPr>
          <p:cNvPr id="5" name="サブタイトル 2">
            <a:extLst>
              <a:ext uri="{FF2B5EF4-FFF2-40B4-BE49-F238E27FC236}">
                <a16:creationId xmlns:a16="http://schemas.microsoft.com/office/drawing/2014/main" id="{3086CA41-0EFB-4860-B1E2-139130C0E6B6}"/>
              </a:ext>
            </a:extLst>
          </p:cNvPr>
          <p:cNvSpPr txBox="1"/>
          <p:nvPr/>
        </p:nvSpPr>
        <p:spPr>
          <a:xfrm>
            <a:off x="339168" y="2056498"/>
            <a:ext cx="3736045" cy="483003"/>
          </a:xfrm>
          <a:prstGeom prst="rect">
            <a:avLst/>
          </a:prstGeom>
          <a:solidFill>
            <a:srgbClr val="FFCCFF"/>
          </a:solidFill>
          <a:ln>
            <a:solidFill>
              <a:srgbClr val="000000"/>
            </a:solidFill>
          </a:ln>
          <a:extLst>
            <a:ext uri="{C572A759-6A51-4108-AA02-DFA0A04FC94B}">
              <ma14:wrappingTextBoxFlag xmlns="" xmlns:ma14="http://schemas.microsoft.com/office/mac/drawingml/2011/main" val="1"/>
            </a:ext>
          </a:extLst>
        </p:spPr>
        <p:txBody>
          <a:bodyPr wrap="square" lIns="54000" tIns="54000" rIns="54000" bIns="54000" anchor="ctr">
            <a:spAutoFit/>
          </a:bodyPr>
          <a:lstStyle/>
          <a:p>
            <a:pPr algn="ctr">
              <a:spcBef>
                <a:spcPts val="750"/>
              </a:spcBef>
              <a:defRPr sz="3200">
                <a:latin typeface="UD Digi Kyokasho N-B"/>
                <a:ea typeface="UD Digi Kyokasho N-B"/>
                <a:cs typeface="UD Digi Kyokasho N-B"/>
                <a:sym typeface="UD Digi Kyokasho N-B"/>
              </a:defRPr>
            </a:pPr>
            <a:r>
              <a:rPr sz="2700" dirty="0" err="1"/>
              <a:t>レジ袋でもできるよ</a:t>
            </a:r>
            <a:r>
              <a:rPr sz="2700" dirty="0"/>
              <a:t>！</a:t>
            </a:r>
          </a:p>
        </p:txBody>
      </p:sp>
      <p:sp>
        <p:nvSpPr>
          <p:cNvPr id="32" name="サブタイトル 2">
            <a:extLst>
              <a:ext uri="{FF2B5EF4-FFF2-40B4-BE49-F238E27FC236}">
                <a16:creationId xmlns:a16="http://schemas.microsoft.com/office/drawing/2014/main" id="{89F5E181-4FB8-4B35-B68B-49C46BC890FA}"/>
              </a:ext>
            </a:extLst>
          </p:cNvPr>
          <p:cNvSpPr txBox="1"/>
          <p:nvPr/>
        </p:nvSpPr>
        <p:spPr>
          <a:xfrm>
            <a:off x="6312099" y="2182782"/>
            <a:ext cx="778166" cy="441453"/>
          </a:xfrm>
          <a:prstGeom prst="rect">
            <a:avLst/>
          </a:prstGeom>
          <a:solidFill>
            <a:schemeClr val="accent4"/>
          </a:solidFill>
          <a:ln>
            <a:solidFill>
              <a:srgbClr val="000000"/>
            </a:solidFill>
          </a:ln>
          <a:extLst>
            <a:ext uri="{C572A759-6A51-4108-AA02-DFA0A04FC94B}">
              <ma14:wrappingTextBoxFlag xmlns:ma14="http://schemas.microsoft.com/office/mac/drawingml/2011/main" xmlns="" val="1"/>
            </a:ext>
          </a:extLst>
        </p:spPr>
        <p:txBody>
          <a:bodyPr wrap="square" lIns="54000" tIns="54000" rIns="54000" bIns="54000" anchor="ctr">
            <a:spAutoFit/>
          </a:bodyPr>
          <a:lstStyle>
            <a:lvl1pPr algn="ctr">
              <a:spcBef>
                <a:spcPts val="1000"/>
              </a:spcBef>
              <a:defRPr sz="3200">
                <a:latin typeface="UD Digi Kyokasho N-B"/>
                <a:ea typeface="UD Digi Kyokasho N-B"/>
                <a:cs typeface="UD Digi Kyokasho N-B"/>
                <a:sym typeface="UD Digi Kyokasho N-B"/>
              </a:defRPr>
            </a:lvl1pPr>
          </a:lstStyle>
          <a:p>
            <a:r>
              <a:rPr lang="ja-JP" altLang="en-US" sz="2400" dirty="0"/>
              <a:t>１</a:t>
            </a:r>
            <a:r>
              <a:rPr sz="2400" dirty="0"/>
              <a:t>枚</a:t>
            </a:r>
          </a:p>
        </p:txBody>
      </p:sp>
      <p:pic>
        <p:nvPicPr>
          <p:cNvPr id="4" name="図 3" descr="人, 屋内, 女性, 若い が含まれている画像&#10;&#10;自動的に生成された説明">
            <a:hlinkClick r:id="rId7"/>
            <a:extLst>
              <a:ext uri="{FF2B5EF4-FFF2-40B4-BE49-F238E27FC236}">
                <a16:creationId xmlns:a16="http://schemas.microsoft.com/office/drawing/2014/main" id="{4941719F-07E2-4C50-BB75-FA6196ECBE26}"/>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09613" y="2651582"/>
            <a:ext cx="3423161" cy="3258084"/>
          </a:xfrm>
          <a:prstGeom prst="rect">
            <a:avLst/>
          </a:prstGeom>
        </p:spPr>
      </p:pic>
      <p:grpSp>
        <p:nvGrpSpPr>
          <p:cNvPr id="19" name="グループ化 18"/>
          <p:cNvGrpSpPr/>
          <p:nvPr/>
        </p:nvGrpSpPr>
        <p:grpSpPr>
          <a:xfrm>
            <a:off x="154129" y="6009383"/>
            <a:ext cx="4962658" cy="610174"/>
            <a:chOff x="6792228" y="1647773"/>
            <a:chExt cx="4962658" cy="610174"/>
          </a:xfrm>
        </p:grpSpPr>
        <p:grpSp>
          <p:nvGrpSpPr>
            <p:cNvPr id="20" name="グループ化 19"/>
            <p:cNvGrpSpPr/>
            <p:nvPr/>
          </p:nvGrpSpPr>
          <p:grpSpPr>
            <a:xfrm>
              <a:off x="6792228" y="1647773"/>
              <a:ext cx="4339994" cy="610174"/>
              <a:chOff x="7228510" y="542873"/>
              <a:chExt cx="4339994" cy="610174"/>
            </a:xfrm>
          </p:grpSpPr>
          <p:sp>
            <p:nvSpPr>
              <p:cNvPr id="22" name="角丸四角形 21"/>
              <p:cNvSpPr/>
              <p:nvPr/>
            </p:nvSpPr>
            <p:spPr>
              <a:xfrm>
                <a:off x="7228510" y="542873"/>
                <a:ext cx="4339994" cy="61017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endParaRPr lang="ja-JP" altLang="en-US" dirty="0">
                  <a:solidFill>
                    <a:schemeClr val="tx1"/>
                  </a:solidFill>
                </a:endParaRPr>
              </a:p>
            </p:txBody>
          </p:sp>
          <p:pic>
            <p:nvPicPr>
              <p:cNvPr id="23" name="図 22"/>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0949637" y="583245"/>
                <a:ext cx="484599" cy="484599"/>
              </a:xfrm>
              <a:prstGeom prst="rect">
                <a:avLst/>
              </a:prstGeom>
            </p:spPr>
          </p:pic>
        </p:grpSp>
        <p:graphicFrame>
          <p:nvGraphicFramePr>
            <p:cNvPr id="21" name="オブジェクト 20"/>
            <p:cNvGraphicFramePr>
              <a:graphicFrameLocks noChangeAspect="1"/>
            </p:cNvGraphicFramePr>
            <p:nvPr>
              <p:extLst>
                <p:ext uri="{D42A27DB-BD31-4B8C-83A1-F6EECF244321}">
                  <p14:modId xmlns:p14="http://schemas.microsoft.com/office/powerpoint/2010/main" val="3594133152"/>
                </p:ext>
              </p:extLst>
            </p:nvPr>
          </p:nvGraphicFramePr>
          <p:xfrm>
            <a:off x="6866973" y="1716925"/>
            <a:ext cx="4887913" cy="500063"/>
          </p:xfrm>
          <a:graphic>
            <a:graphicData uri="http://schemas.openxmlformats.org/presentationml/2006/ole">
              <mc:AlternateContent xmlns:mc="http://schemas.openxmlformats.org/markup-compatibility/2006">
                <mc:Choice xmlns:v="urn:schemas-microsoft-com:vml" Requires="v">
                  <p:oleObj spid="_x0000_s3079" name="文書" r:id="rId10" imgW="4629868" imgH="475228" progId="Word.Document.12">
                    <p:embed/>
                  </p:oleObj>
                </mc:Choice>
                <mc:Fallback>
                  <p:oleObj name="文書" r:id="rId10" imgW="4629868" imgH="475228" progId="Word.Document.12">
                    <p:embed/>
                    <p:pic>
                      <p:nvPicPr>
                        <p:cNvPr id="13" name="オブジェクト 12"/>
                        <p:cNvPicPr/>
                        <p:nvPr/>
                      </p:nvPicPr>
                      <p:blipFill>
                        <a:blip r:embed="rId11"/>
                        <a:stretch>
                          <a:fillRect/>
                        </a:stretch>
                      </p:blipFill>
                      <p:spPr>
                        <a:xfrm>
                          <a:off x="6866973" y="1716925"/>
                          <a:ext cx="4887913" cy="500063"/>
                        </a:xfrm>
                        <a:prstGeom prst="rect">
                          <a:avLst/>
                        </a:prstGeom>
                      </p:spPr>
                    </p:pic>
                  </p:oleObj>
                </mc:Fallback>
              </mc:AlternateContent>
            </a:graphicData>
          </a:graphic>
        </p:graphicFrame>
      </p:grpSp>
      <p:sp>
        <p:nvSpPr>
          <p:cNvPr id="25" name="タイトル 1"/>
          <p:cNvSpPr txBox="1">
            <a:spLocks/>
          </p:cNvSpPr>
          <p:nvPr/>
        </p:nvSpPr>
        <p:spPr>
          <a:xfrm>
            <a:off x="142144" y="1057263"/>
            <a:ext cx="5116134" cy="902832"/>
          </a:xfrm>
          <a:prstGeom prst="rect">
            <a:avLst/>
          </a:prstGeom>
          <a:solidFill>
            <a:srgbClr val="002060"/>
          </a:solidFill>
          <a:ln w="12700">
            <a:miter lim="400000"/>
          </a:ln>
          <a:extLst>
            <a:ext uri="{C572A759-6A51-4108-AA02-DFA0A04FC94B}">
              <ma14:wrappingTextBoxFlag xmlns:ma14="http://schemas.microsoft.com/office/mac/drawingml/2011/main" xmlns="" val="1"/>
            </a:ext>
          </a:extLst>
        </p:spPr>
        <p:txBody>
          <a:bodyPr lIns="45719" rIns="45719" anchor="b">
            <a:normAutofit fontScale="90000" lnSpcReduction="10000"/>
          </a:bodyPr>
          <a:lstStyle>
            <a:lvl1pPr marL="0" marR="0" indent="0" algn="ctr" defTabSz="685783" rtl="0" latinLnBrk="0">
              <a:lnSpc>
                <a:spcPct val="90000"/>
              </a:lnSpc>
              <a:spcBef>
                <a:spcPts val="0"/>
              </a:spcBef>
              <a:spcAft>
                <a:spcPts val="0"/>
              </a:spcAft>
              <a:buClrTx/>
              <a:buSzTx/>
              <a:buFontTx/>
              <a:buNone/>
              <a:tabLst/>
              <a:defRPr sz="7200" b="0" i="0" u="none" strike="noStrike" cap="none" spc="0" baseline="0">
                <a:ln>
                  <a:noFill/>
                </a:ln>
                <a:solidFill>
                  <a:srgbClr val="FFFFFF"/>
                </a:solidFill>
                <a:uFillTx/>
                <a:latin typeface="HGS創英角ｺﾞｼｯｸUB"/>
                <a:ea typeface="HGS創英角ｺﾞｼｯｸUB"/>
                <a:cs typeface="HGS創英角ｺﾞｼｯｸUB"/>
                <a:sym typeface="HGS創英角ｺﾞｼｯｸUB"/>
              </a:defRPr>
            </a:lvl1pPr>
            <a:lvl2pPr marL="0" marR="0" indent="0" algn="l" defTabSz="685783" rtl="0" latinLnBrk="0">
              <a:lnSpc>
                <a:spcPct val="90000"/>
              </a:lnSpc>
              <a:spcBef>
                <a:spcPts val="0"/>
              </a:spcBef>
              <a:spcAft>
                <a:spcPts val="0"/>
              </a:spcAft>
              <a:buClrTx/>
              <a:buSzTx/>
              <a:buFontTx/>
              <a:buNone/>
              <a:tabLst/>
              <a:defRPr sz="3300" b="0" i="0" u="none" strike="noStrike" cap="none" spc="0" baseline="0">
                <a:ln>
                  <a:noFill/>
                </a:ln>
                <a:solidFill>
                  <a:srgbClr val="000000"/>
                </a:solidFill>
                <a:uFillTx/>
                <a:latin typeface="游ゴシック Light"/>
                <a:ea typeface="游ゴシック Light"/>
                <a:cs typeface="游ゴシック Light"/>
                <a:sym typeface="游ゴシック Light"/>
              </a:defRPr>
            </a:lvl2pPr>
            <a:lvl3pPr marL="0" marR="0" indent="0" algn="l" defTabSz="685783" rtl="0" latinLnBrk="0">
              <a:lnSpc>
                <a:spcPct val="90000"/>
              </a:lnSpc>
              <a:spcBef>
                <a:spcPts val="0"/>
              </a:spcBef>
              <a:spcAft>
                <a:spcPts val="0"/>
              </a:spcAft>
              <a:buClrTx/>
              <a:buSzTx/>
              <a:buFontTx/>
              <a:buNone/>
              <a:tabLst/>
              <a:defRPr sz="3300" b="0" i="0" u="none" strike="noStrike" cap="none" spc="0" baseline="0">
                <a:ln>
                  <a:noFill/>
                </a:ln>
                <a:solidFill>
                  <a:srgbClr val="000000"/>
                </a:solidFill>
                <a:uFillTx/>
                <a:latin typeface="游ゴシック Light"/>
                <a:ea typeface="游ゴシック Light"/>
                <a:cs typeface="游ゴシック Light"/>
                <a:sym typeface="游ゴシック Light"/>
              </a:defRPr>
            </a:lvl3pPr>
            <a:lvl4pPr marL="0" marR="0" indent="0" algn="l" defTabSz="685783" rtl="0" latinLnBrk="0">
              <a:lnSpc>
                <a:spcPct val="90000"/>
              </a:lnSpc>
              <a:spcBef>
                <a:spcPts val="0"/>
              </a:spcBef>
              <a:spcAft>
                <a:spcPts val="0"/>
              </a:spcAft>
              <a:buClrTx/>
              <a:buSzTx/>
              <a:buFontTx/>
              <a:buNone/>
              <a:tabLst/>
              <a:defRPr sz="3300" b="0" i="0" u="none" strike="noStrike" cap="none" spc="0" baseline="0">
                <a:ln>
                  <a:noFill/>
                </a:ln>
                <a:solidFill>
                  <a:srgbClr val="000000"/>
                </a:solidFill>
                <a:uFillTx/>
                <a:latin typeface="游ゴシック Light"/>
                <a:ea typeface="游ゴシック Light"/>
                <a:cs typeface="游ゴシック Light"/>
                <a:sym typeface="游ゴシック Light"/>
              </a:defRPr>
            </a:lvl4pPr>
            <a:lvl5pPr marL="0" marR="0" indent="0" algn="l" defTabSz="685783" rtl="0" latinLnBrk="0">
              <a:lnSpc>
                <a:spcPct val="90000"/>
              </a:lnSpc>
              <a:spcBef>
                <a:spcPts val="0"/>
              </a:spcBef>
              <a:spcAft>
                <a:spcPts val="0"/>
              </a:spcAft>
              <a:buClrTx/>
              <a:buSzTx/>
              <a:buFontTx/>
              <a:buNone/>
              <a:tabLst/>
              <a:defRPr sz="3300" b="0" i="0" u="none" strike="noStrike" cap="none" spc="0" baseline="0">
                <a:ln>
                  <a:noFill/>
                </a:ln>
                <a:solidFill>
                  <a:srgbClr val="000000"/>
                </a:solidFill>
                <a:uFillTx/>
                <a:latin typeface="游ゴシック Light"/>
                <a:ea typeface="游ゴシック Light"/>
                <a:cs typeface="游ゴシック Light"/>
                <a:sym typeface="游ゴシック Light"/>
              </a:defRPr>
            </a:lvl5pPr>
            <a:lvl6pPr marL="0" marR="0" indent="0" algn="l" defTabSz="685783" rtl="0" latinLnBrk="0">
              <a:lnSpc>
                <a:spcPct val="90000"/>
              </a:lnSpc>
              <a:spcBef>
                <a:spcPts val="0"/>
              </a:spcBef>
              <a:spcAft>
                <a:spcPts val="0"/>
              </a:spcAft>
              <a:buClrTx/>
              <a:buSzTx/>
              <a:buFontTx/>
              <a:buNone/>
              <a:tabLst/>
              <a:defRPr sz="3300" b="0" i="0" u="none" strike="noStrike" cap="none" spc="0" baseline="0">
                <a:ln>
                  <a:noFill/>
                </a:ln>
                <a:solidFill>
                  <a:srgbClr val="000000"/>
                </a:solidFill>
                <a:uFillTx/>
                <a:latin typeface="游ゴシック Light"/>
                <a:ea typeface="游ゴシック Light"/>
                <a:cs typeface="游ゴシック Light"/>
                <a:sym typeface="游ゴシック Light"/>
              </a:defRPr>
            </a:lvl6pPr>
            <a:lvl7pPr marL="0" marR="0" indent="0" algn="l" defTabSz="685783" rtl="0" latinLnBrk="0">
              <a:lnSpc>
                <a:spcPct val="90000"/>
              </a:lnSpc>
              <a:spcBef>
                <a:spcPts val="0"/>
              </a:spcBef>
              <a:spcAft>
                <a:spcPts val="0"/>
              </a:spcAft>
              <a:buClrTx/>
              <a:buSzTx/>
              <a:buFontTx/>
              <a:buNone/>
              <a:tabLst/>
              <a:defRPr sz="3300" b="0" i="0" u="none" strike="noStrike" cap="none" spc="0" baseline="0">
                <a:ln>
                  <a:noFill/>
                </a:ln>
                <a:solidFill>
                  <a:srgbClr val="000000"/>
                </a:solidFill>
                <a:uFillTx/>
                <a:latin typeface="游ゴシック Light"/>
                <a:ea typeface="游ゴシック Light"/>
                <a:cs typeface="游ゴシック Light"/>
                <a:sym typeface="游ゴシック Light"/>
              </a:defRPr>
            </a:lvl7pPr>
            <a:lvl8pPr marL="0" marR="0" indent="0" algn="l" defTabSz="685783" rtl="0" latinLnBrk="0">
              <a:lnSpc>
                <a:spcPct val="90000"/>
              </a:lnSpc>
              <a:spcBef>
                <a:spcPts val="0"/>
              </a:spcBef>
              <a:spcAft>
                <a:spcPts val="0"/>
              </a:spcAft>
              <a:buClrTx/>
              <a:buSzTx/>
              <a:buFontTx/>
              <a:buNone/>
              <a:tabLst/>
              <a:defRPr sz="3300" b="0" i="0" u="none" strike="noStrike" cap="none" spc="0" baseline="0">
                <a:ln>
                  <a:noFill/>
                </a:ln>
                <a:solidFill>
                  <a:srgbClr val="000000"/>
                </a:solidFill>
                <a:uFillTx/>
                <a:latin typeface="游ゴシック Light"/>
                <a:ea typeface="游ゴシック Light"/>
                <a:cs typeface="游ゴシック Light"/>
                <a:sym typeface="游ゴシック Light"/>
              </a:defRPr>
            </a:lvl8pPr>
            <a:lvl9pPr marL="0" marR="0" indent="0" algn="l" defTabSz="685783" rtl="0" latinLnBrk="0">
              <a:lnSpc>
                <a:spcPct val="90000"/>
              </a:lnSpc>
              <a:spcBef>
                <a:spcPts val="0"/>
              </a:spcBef>
              <a:spcAft>
                <a:spcPts val="0"/>
              </a:spcAft>
              <a:buClrTx/>
              <a:buSzTx/>
              <a:buFontTx/>
              <a:buNone/>
              <a:tabLst/>
              <a:defRPr sz="3300" b="0" i="0" u="none" strike="noStrike" cap="none" spc="0" baseline="0">
                <a:ln>
                  <a:noFill/>
                </a:ln>
                <a:solidFill>
                  <a:srgbClr val="000000"/>
                </a:solidFill>
                <a:uFillTx/>
                <a:latin typeface="游ゴシック Light"/>
                <a:ea typeface="游ゴシック Light"/>
                <a:cs typeface="游ゴシック Light"/>
                <a:sym typeface="游ゴシック Light"/>
              </a:defRPr>
            </a:lvl9pPr>
          </a:lstStyle>
          <a:p>
            <a:pPr hangingPunct="1"/>
            <a:r>
              <a:rPr lang="ja-JP" altLang="en-US" dirty="0" smtClean="0"/>
              <a:t>③</a:t>
            </a:r>
            <a:endParaRPr lang="ja-JP" altLang="en-US" dirty="0"/>
          </a:p>
        </p:txBody>
      </p:sp>
      <p:sp>
        <p:nvSpPr>
          <p:cNvPr id="26" name="Rectangle 2"/>
          <p:cNvSpPr/>
          <p:nvPr/>
        </p:nvSpPr>
        <p:spPr>
          <a:xfrm>
            <a:off x="0" y="-7155"/>
            <a:ext cx="9156978" cy="965271"/>
          </a:xfrm>
          <a:prstGeom prst="rect">
            <a:avLst/>
          </a:prstGeom>
          <a:solidFill>
            <a:srgbClr val="92D050"/>
          </a:solidFill>
          <a:ln w="12700">
            <a:miter lim="400000"/>
          </a:ln>
        </p:spPr>
        <p:txBody>
          <a:bodyPr lIns="34289" rIns="34289" anchor="ctr"/>
          <a:lstStyle/>
          <a:p>
            <a:pPr defTabSz="489209">
              <a:lnSpc>
                <a:spcPct val="100000"/>
              </a:lnSpc>
              <a:defRPr sz="2800" b="1">
                <a:solidFill>
                  <a:srgbClr val="FFFFFF"/>
                </a:solidFill>
              </a:defRPr>
            </a:pPr>
            <a:r>
              <a:rPr lang="ja-JP" altLang="en-US" sz="6600" dirty="0" smtClean="0"/>
              <a:t>　風船バレー</a:t>
            </a:r>
            <a:endParaRPr sz="6600" dirty="0"/>
          </a:p>
        </p:txBody>
      </p:sp>
      <p:grpSp>
        <p:nvGrpSpPr>
          <p:cNvPr id="27" name="正方形/長方形 12"/>
          <p:cNvGrpSpPr/>
          <p:nvPr/>
        </p:nvGrpSpPr>
        <p:grpSpPr>
          <a:xfrm>
            <a:off x="5499781" y="1290682"/>
            <a:ext cx="3438890" cy="573722"/>
            <a:chOff x="0" y="0"/>
            <a:chExt cx="4999964" cy="764963"/>
          </a:xfrm>
        </p:grpSpPr>
        <p:sp>
          <p:nvSpPr>
            <p:cNvPr id="28" name="四角形"/>
            <p:cNvSpPr/>
            <p:nvPr/>
          </p:nvSpPr>
          <p:spPr>
            <a:xfrm>
              <a:off x="0" y="0"/>
              <a:ext cx="4999964" cy="764963"/>
            </a:xfrm>
            <a:prstGeom prst="rect">
              <a:avLst/>
            </a:prstGeom>
            <a:solidFill>
              <a:srgbClr val="FFFF00"/>
            </a:solidFill>
            <a:ln w="57150" cap="flat">
              <a:solidFill>
                <a:srgbClr val="000000"/>
              </a:solidFill>
              <a:prstDash val="solid"/>
              <a:miter lim="800000"/>
            </a:ln>
            <a:effectLst/>
          </p:spPr>
          <p:txBody>
            <a:bodyPr wrap="square" lIns="34289" tIns="34289" rIns="34289" bIns="34289" numCol="1" anchor="ctr">
              <a:noAutofit/>
            </a:bodyPr>
            <a:lstStyle/>
            <a:p>
              <a:pPr algn="ctr">
                <a:lnSpc>
                  <a:spcPct val="100000"/>
                </a:lnSpc>
                <a:defRPr sz="3200">
                  <a:solidFill>
                    <a:srgbClr val="FFFFFF"/>
                  </a:solidFill>
                  <a:latin typeface="HG創英角ｺﾞｼｯｸUB"/>
                  <a:ea typeface="HG創英角ｺﾞｼｯｸUB"/>
                  <a:cs typeface="HG創英角ｺﾞｼｯｸUB"/>
                  <a:sym typeface="HG創英角ｺﾞｼｯｸUB"/>
                </a:defRPr>
              </a:pPr>
              <a:endParaRPr sz="2400"/>
            </a:p>
          </p:txBody>
        </p:sp>
        <p:sp>
          <p:nvSpPr>
            <p:cNvPr id="29" name="目標 ５０～１００回"/>
            <p:cNvSpPr txBox="1"/>
            <p:nvPr/>
          </p:nvSpPr>
          <p:spPr>
            <a:xfrm>
              <a:off x="0" y="90095"/>
              <a:ext cx="4999964" cy="58477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4289" tIns="34289" rIns="34289" bIns="34289" numCol="1" anchor="ctr">
              <a:spAutoFit/>
            </a:bodyPr>
            <a:lstStyle>
              <a:lvl1pPr algn="ctr">
                <a:lnSpc>
                  <a:spcPct val="100000"/>
                </a:lnSpc>
                <a:defRPr sz="3200">
                  <a:latin typeface="HG創英角ｺﾞｼｯｸUB"/>
                  <a:ea typeface="HG創英角ｺﾞｼｯｸUB"/>
                  <a:cs typeface="HG創英角ｺﾞｼｯｸUB"/>
                  <a:sym typeface="HG創英角ｺﾞｼｯｸUB"/>
                </a:defRPr>
              </a:lvl1pPr>
            </a:lstStyle>
            <a:p>
              <a:r>
                <a:rPr sz="2400" dirty="0" err="1"/>
                <a:t>目標</a:t>
              </a:r>
              <a:r>
                <a:rPr sz="2400" dirty="0"/>
                <a:t>　</a:t>
              </a:r>
              <a:r>
                <a:rPr sz="2400" dirty="0" smtClean="0"/>
                <a:t>５０回</a:t>
              </a:r>
              <a:endParaRPr sz="2400" dirty="0"/>
            </a:p>
          </p:txBody>
        </p:sp>
      </p:gr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サブタイトル 2"/>
          <p:cNvSpPr txBox="1">
            <a:spLocks noGrp="1"/>
          </p:cNvSpPr>
          <p:nvPr>
            <p:ph type="subTitle" sz="half" idx="1"/>
          </p:nvPr>
        </p:nvSpPr>
        <p:spPr>
          <a:xfrm>
            <a:off x="5556211" y="1967976"/>
            <a:ext cx="3400415" cy="2046812"/>
          </a:xfrm>
          <a:prstGeom prst="rect">
            <a:avLst/>
          </a:prstGeom>
          <a:solidFill>
            <a:srgbClr val="CCFFFF"/>
          </a:solidFill>
          <a:ln w="9525">
            <a:solidFill>
              <a:srgbClr val="000000"/>
            </a:solidFill>
            <a:round/>
          </a:ln>
        </p:spPr>
        <p:txBody>
          <a:bodyPr lIns="54000" tIns="54000" rIns="54000" bIns="54000">
            <a:normAutofit fontScale="85000" lnSpcReduction="10000"/>
          </a:bodyPr>
          <a:lstStyle/>
          <a:p>
            <a:pPr algn="l" defTabSz="610346">
              <a:lnSpc>
                <a:spcPct val="88000"/>
              </a:lnSpc>
              <a:spcBef>
                <a:spcPts val="600"/>
              </a:spcBef>
              <a:defRPr sz="3293">
                <a:latin typeface="UD Digi Kyokasho NK-B"/>
                <a:ea typeface="UD Digi Kyokasho NK-B"/>
                <a:cs typeface="UD Digi Kyokasho NK-B"/>
                <a:sym typeface="UD Digi Kyokasho NK-B"/>
              </a:defRPr>
            </a:pPr>
            <a:r>
              <a:rPr dirty="0" err="1"/>
              <a:t>風船の結び目に</a:t>
            </a:r>
            <a:r>
              <a:rPr lang="ja-JP" altLang="en-US" dirty="0"/>
              <a:t>ひもや</a:t>
            </a:r>
            <a:r>
              <a:rPr dirty="0" err="1"/>
              <a:t>ゴム等を付けて</a:t>
            </a:r>
            <a:r>
              <a:rPr dirty="0"/>
              <a:t>、</a:t>
            </a:r>
            <a:endParaRPr lang="ja-JP" altLang="en-US" sz="2669" dirty="0"/>
          </a:p>
          <a:p>
            <a:pPr algn="l" defTabSz="610346">
              <a:lnSpc>
                <a:spcPct val="88000"/>
              </a:lnSpc>
              <a:spcBef>
                <a:spcPts val="600"/>
              </a:spcBef>
              <a:defRPr sz="3293" u="sng">
                <a:solidFill>
                  <a:srgbClr val="FF0000"/>
                </a:solidFill>
                <a:latin typeface="UD Digi Kyokasho NK-B"/>
                <a:ea typeface="UD Digi Kyokasho NK-B"/>
                <a:cs typeface="UD Digi Kyokasho NK-B"/>
                <a:sym typeface="UD Digi Kyokasho NK-B"/>
              </a:defRPr>
            </a:pPr>
            <a:r>
              <a:rPr lang="ja-JP" altLang="en-US" dirty="0"/>
              <a:t>高い所にぶら下げ、</a:t>
            </a:r>
            <a:endParaRPr lang="en-US" altLang="ja-JP" u="none" dirty="0">
              <a:solidFill>
                <a:srgbClr val="000000"/>
              </a:solidFill>
            </a:endParaRPr>
          </a:p>
          <a:p>
            <a:pPr algn="l" defTabSz="610346">
              <a:lnSpc>
                <a:spcPct val="88000"/>
              </a:lnSpc>
              <a:spcBef>
                <a:spcPts val="600"/>
              </a:spcBef>
              <a:defRPr sz="3293">
                <a:latin typeface="UD Digi Kyokasho NK-B"/>
                <a:ea typeface="UD Digi Kyokasho NK-B"/>
                <a:cs typeface="UD Digi Kyokasho NK-B"/>
                <a:sym typeface="UD Digi Kyokasho NK-B"/>
              </a:defRPr>
            </a:pPr>
            <a:r>
              <a:rPr u="sng" dirty="0" err="1">
                <a:solidFill>
                  <a:srgbClr val="FF0000"/>
                </a:solidFill>
              </a:rPr>
              <a:t>両手で連続タッチ</a:t>
            </a:r>
            <a:endParaRPr lang="en-US" u="sng" dirty="0">
              <a:solidFill>
                <a:srgbClr val="FF0000"/>
              </a:solidFill>
            </a:endParaRPr>
          </a:p>
          <a:p>
            <a:pPr algn="l" defTabSz="610346">
              <a:lnSpc>
                <a:spcPct val="88000"/>
              </a:lnSpc>
              <a:spcBef>
                <a:spcPts val="600"/>
              </a:spcBef>
              <a:defRPr sz="3293">
                <a:latin typeface="UD Digi Kyokasho NK-B"/>
                <a:ea typeface="UD Digi Kyokasho NK-B"/>
                <a:cs typeface="UD Digi Kyokasho NK-B"/>
                <a:sym typeface="UD Digi Kyokasho NK-B"/>
              </a:defRPr>
            </a:pPr>
            <a:r>
              <a:rPr dirty="0" err="1"/>
              <a:t>してみよう</a:t>
            </a:r>
            <a:r>
              <a:rPr dirty="0"/>
              <a:t>。</a:t>
            </a:r>
          </a:p>
        </p:txBody>
      </p:sp>
      <p:sp>
        <p:nvSpPr>
          <p:cNvPr id="171" name="正方形/長方形 21"/>
          <p:cNvSpPr/>
          <p:nvPr/>
        </p:nvSpPr>
        <p:spPr>
          <a:xfrm>
            <a:off x="2000247" y="5539796"/>
            <a:ext cx="1554263" cy="369332"/>
          </a:xfrm>
          <a:prstGeom prst="rect">
            <a:avLst/>
          </a:prstGeom>
          <a:solidFill>
            <a:srgbClr val="CCFFCC"/>
          </a:solidFill>
          <a:ln>
            <a:solidFill>
              <a:srgbClr val="000000"/>
            </a:solidFill>
          </a:ln>
          <a:extLst>
            <a:ext uri="{C572A759-6A51-4108-AA02-DFA0A04FC94B}">
              <ma14:wrappingTextBoxFlag xmlns:ma14="http://schemas.microsoft.com/office/mac/drawingml/2011/main" xmlns="" val="1"/>
            </a:ext>
          </a:extLst>
        </p:spPr>
        <p:txBody>
          <a:bodyPr lIns="34289" rIns="34289">
            <a:spAutoFit/>
          </a:bodyPr>
          <a:lstStyle>
            <a:lvl1pPr algn="ctr">
              <a:lnSpc>
                <a:spcPct val="100000"/>
              </a:lnSpc>
              <a:defRPr sz="2400">
                <a:effectLst>
                  <a:outerShdw blurRad="38100" dist="19050" dir="2700000" rotWithShape="0">
                    <a:srgbClr val="000000">
                      <a:alpha val="40000"/>
                    </a:srgbClr>
                  </a:outerShdw>
                </a:effectLst>
              </a:defRPr>
            </a:lvl1pPr>
          </a:lstStyle>
          <a:p>
            <a:r>
              <a:rPr sz="1800" dirty="0" err="1">
                <a:latin typeface="UD Digi Kyokasho N-B" panose="02020700000000000000" pitchFamily="18" charset="-128"/>
                <a:ea typeface="UD Digi Kyokasho N-B" panose="02020700000000000000" pitchFamily="18" charset="-128"/>
              </a:rPr>
              <a:t>ぴょんぴょん</a:t>
            </a:r>
            <a:endParaRPr sz="1800" dirty="0">
              <a:latin typeface="UD Digi Kyokasho N-B" panose="02020700000000000000" pitchFamily="18" charset="-128"/>
              <a:ea typeface="UD Digi Kyokasho N-B" panose="02020700000000000000" pitchFamily="18" charset="-128"/>
            </a:endParaRPr>
          </a:p>
        </p:txBody>
      </p:sp>
      <p:sp>
        <p:nvSpPr>
          <p:cNvPr id="172" name="正方形/長方形 22"/>
          <p:cNvSpPr/>
          <p:nvPr/>
        </p:nvSpPr>
        <p:spPr>
          <a:xfrm>
            <a:off x="183332" y="5539795"/>
            <a:ext cx="1454243" cy="369332"/>
          </a:xfrm>
          <a:prstGeom prst="rect">
            <a:avLst/>
          </a:prstGeom>
          <a:solidFill>
            <a:srgbClr val="CCFFCC"/>
          </a:solidFill>
          <a:ln>
            <a:solidFill>
              <a:srgbClr val="000000"/>
            </a:solidFill>
          </a:ln>
          <a:extLst>
            <a:ext uri="{C572A759-6A51-4108-AA02-DFA0A04FC94B}">
              <ma14:wrappingTextBoxFlag xmlns:ma14="http://schemas.microsoft.com/office/mac/drawingml/2011/main" xmlns="" val="1"/>
            </a:ext>
          </a:extLst>
        </p:spPr>
        <p:txBody>
          <a:bodyPr wrap="none" lIns="34289" rIns="34289">
            <a:spAutoFit/>
          </a:bodyPr>
          <a:lstStyle>
            <a:lvl1pPr algn="ctr">
              <a:lnSpc>
                <a:spcPct val="100000"/>
              </a:lnSpc>
              <a:defRPr sz="2400">
                <a:effectLst>
                  <a:outerShdw blurRad="38100" dist="19050" dir="2700000" rotWithShape="0">
                    <a:srgbClr val="000000">
                      <a:alpha val="40000"/>
                    </a:srgbClr>
                  </a:outerShdw>
                </a:effectLst>
              </a:defRPr>
            </a:lvl1pPr>
          </a:lstStyle>
          <a:p>
            <a:r>
              <a:rPr sz="1800" dirty="0" err="1">
                <a:latin typeface="UD Digi Kyokasho N-B" panose="02020700000000000000" pitchFamily="18" charset="-128"/>
                <a:ea typeface="UD Digi Kyokasho N-B" panose="02020700000000000000" pitchFamily="18" charset="-128"/>
              </a:rPr>
              <a:t>ぴょんぴょん</a:t>
            </a:r>
            <a:endParaRPr sz="1800" dirty="0">
              <a:latin typeface="UD Digi Kyokasho N-B" panose="02020700000000000000" pitchFamily="18" charset="-128"/>
              <a:ea typeface="UD Digi Kyokasho N-B" panose="02020700000000000000" pitchFamily="18" charset="-128"/>
            </a:endParaRPr>
          </a:p>
        </p:txBody>
      </p:sp>
      <p:grpSp>
        <p:nvGrpSpPr>
          <p:cNvPr id="170" name="円形吹き出し 12"/>
          <p:cNvGrpSpPr/>
          <p:nvPr/>
        </p:nvGrpSpPr>
        <p:grpSpPr>
          <a:xfrm>
            <a:off x="3298518" y="1937902"/>
            <a:ext cx="2137859" cy="3389261"/>
            <a:chOff x="-202683" y="-59011"/>
            <a:chExt cx="2850479" cy="4030302"/>
          </a:xfrm>
        </p:grpSpPr>
        <p:sp>
          <p:nvSpPr>
            <p:cNvPr id="168" name="吹き出し"/>
            <p:cNvSpPr/>
            <p:nvPr/>
          </p:nvSpPr>
          <p:spPr>
            <a:xfrm>
              <a:off x="-202683" y="-59011"/>
              <a:ext cx="2850479" cy="4030302"/>
            </a:xfrm>
            <a:prstGeom prst="wedgeEllipseCallout">
              <a:avLst>
                <a:gd name="adj1" fmla="val -53662"/>
                <a:gd name="adj2" fmla="val -11636"/>
              </a:avLst>
            </a:prstGeom>
            <a:solidFill>
              <a:srgbClr val="FFCCFF"/>
            </a:solidFill>
            <a:ln w="38100" cap="flat">
              <a:solidFill>
                <a:srgbClr val="000000"/>
              </a:solidFill>
              <a:prstDash val="solid"/>
              <a:miter lim="800000"/>
            </a:ln>
            <a:effectLst/>
          </p:spPr>
          <p:txBody>
            <a:bodyPr wrap="square" lIns="34289" tIns="34289" rIns="34289" bIns="34289" numCol="1" anchor="ctr">
              <a:noAutofit/>
            </a:bodyPr>
            <a:lstStyle/>
            <a:p>
              <a:pPr>
                <a:lnSpc>
                  <a:spcPct val="100000"/>
                </a:lnSpc>
                <a:defRPr sz="2400">
                  <a:latin typeface="UD Digi Kyokasho N-B"/>
                  <a:ea typeface="UD Digi Kyokasho N-B"/>
                  <a:cs typeface="UD Digi Kyokasho N-B"/>
                  <a:sym typeface="UD Digi Kyokasho N-B"/>
                </a:defRPr>
              </a:pPr>
              <a:endParaRPr/>
            </a:p>
          </p:txBody>
        </p:sp>
        <p:sp>
          <p:nvSpPr>
            <p:cNvPr id="169" name="両足で…"/>
            <p:cNvSpPr txBox="1"/>
            <p:nvPr/>
          </p:nvSpPr>
          <p:spPr>
            <a:xfrm>
              <a:off x="208769" y="693012"/>
              <a:ext cx="2439027" cy="264426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4289" tIns="34289" rIns="34289" bIns="34289" numCol="1" anchor="ctr">
              <a:spAutoFit/>
            </a:bodyPr>
            <a:lstStyle/>
            <a:p>
              <a:pPr>
                <a:lnSpc>
                  <a:spcPct val="100000"/>
                </a:lnSpc>
                <a:defRPr sz="2400">
                  <a:latin typeface="UD Digi Kyokasho N-B"/>
                  <a:ea typeface="UD Digi Kyokasho N-B"/>
                  <a:cs typeface="UD Digi Kyokasho N-B"/>
                  <a:sym typeface="UD Digi Kyokasho N-B"/>
                </a:defRPr>
              </a:pPr>
              <a:r>
                <a:rPr sz="2000" dirty="0" err="1"/>
                <a:t>両足で</a:t>
              </a:r>
              <a:endParaRPr sz="2000" dirty="0"/>
            </a:p>
            <a:p>
              <a:pPr>
                <a:lnSpc>
                  <a:spcPct val="100000"/>
                </a:lnSpc>
                <a:defRPr sz="2400">
                  <a:latin typeface="UD Digi Kyokasho N-B"/>
                  <a:ea typeface="UD Digi Kyokasho N-B"/>
                  <a:cs typeface="UD Digi Kyokasho N-B"/>
                  <a:sym typeface="UD Digi Kyokasho N-B"/>
                </a:defRPr>
              </a:pPr>
              <a:r>
                <a:rPr sz="2000" dirty="0" err="1"/>
                <a:t>ジャンプ</a:t>
              </a:r>
              <a:r>
                <a:rPr sz="2000" dirty="0"/>
                <a:t>！</a:t>
              </a:r>
            </a:p>
            <a:p>
              <a:pPr>
                <a:lnSpc>
                  <a:spcPct val="100000"/>
                </a:lnSpc>
                <a:defRPr sz="2400">
                  <a:latin typeface="UD Digi Kyokasho N-B"/>
                  <a:ea typeface="UD Digi Kyokasho N-B"/>
                  <a:cs typeface="UD Digi Kyokasho N-B"/>
                  <a:sym typeface="UD Digi Kyokasho N-B"/>
                </a:defRPr>
              </a:pPr>
              <a:r>
                <a:rPr sz="2000" dirty="0" err="1"/>
                <a:t>リズムよく</a:t>
              </a:r>
              <a:endParaRPr sz="2000" dirty="0"/>
            </a:p>
            <a:p>
              <a:pPr>
                <a:lnSpc>
                  <a:spcPct val="100000"/>
                </a:lnSpc>
                <a:defRPr sz="2400">
                  <a:latin typeface="UD Digi Kyokasho N-B"/>
                  <a:ea typeface="UD Digi Kyokasho N-B"/>
                  <a:cs typeface="UD Digi Kyokasho N-B"/>
                  <a:sym typeface="UD Digi Kyokasho N-B"/>
                </a:defRPr>
              </a:pPr>
              <a:r>
                <a:rPr sz="2000" dirty="0" err="1"/>
                <a:t>連続タッチ</a:t>
              </a:r>
              <a:r>
                <a:rPr sz="2000" dirty="0"/>
                <a:t>！</a:t>
              </a:r>
            </a:p>
            <a:p>
              <a:pPr>
                <a:lnSpc>
                  <a:spcPct val="100000"/>
                </a:lnSpc>
                <a:defRPr sz="2400">
                  <a:latin typeface="UD Digi Kyokasho N-B"/>
                  <a:ea typeface="UD Digi Kyokasho N-B"/>
                  <a:cs typeface="UD Digi Kyokasho N-B"/>
                  <a:sym typeface="UD Digi Kyokasho N-B"/>
                </a:defRPr>
              </a:pPr>
              <a:r>
                <a:rPr sz="2000" dirty="0" err="1" smtClean="0"/>
                <a:t>回数を</a:t>
              </a:r>
              <a:endParaRPr sz="2000" dirty="0"/>
            </a:p>
            <a:p>
              <a:pPr>
                <a:lnSpc>
                  <a:spcPct val="100000"/>
                </a:lnSpc>
                <a:defRPr sz="2400">
                  <a:latin typeface="UD Digi Kyokasho N-B"/>
                  <a:ea typeface="UD Digi Kyokasho N-B"/>
                  <a:cs typeface="UD Digi Kyokasho N-B"/>
                  <a:sym typeface="UD Digi Kyokasho N-B"/>
                </a:defRPr>
              </a:pPr>
              <a:r>
                <a:rPr sz="2000" dirty="0" err="1"/>
                <a:t>数えよう</a:t>
              </a:r>
              <a:r>
                <a:rPr sz="2000" dirty="0"/>
                <a:t>！</a:t>
              </a:r>
            </a:p>
            <a:p>
              <a:pPr>
                <a:lnSpc>
                  <a:spcPct val="100000"/>
                </a:lnSpc>
                <a:defRPr sz="2400">
                  <a:latin typeface="UD Digi Kyokasho N-B"/>
                  <a:ea typeface="UD Digi Kyokasho N-B"/>
                  <a:cs typeface="UD Digi Kyokasho N-B"/>
                  <a:sym typeface="UD Digi Kyokasho N-B"/>
                </a:defRPr>
              </a:pPr>
              <a:r>
                <a:rPr sz="2000" dirty="0"/>
                <a:t>１，２，３</a:t>
              </a:r>
              <a:r>
                <a:rPr lang="ja-JP" altLang="en-US" sz="2000" dirty="0"/>
                <a:t>～</a:t>
              </a:r>
              <a:endParaRPr sz="2000" dirty="0"/>
            </a:p>
          </p:txBody>
        </p:sp>
      </p:grpSp>
      <p:sp>
        <p:nvSpPr>
          <p:cNvPr id="16" name="サブタイトル 2">
            <a:extLst>
              <a:ext uri="{FF2B5EF4-FFF2-40B4-BE49-F238E27FC236}">
                <a16:creationId xmlns:a16="http://schemas.microsoft.com/office/drawing/2014/main" id="{83E3B524-B2E3-40A4-A792-7A218CDA6E7F}"/>
              </a:ext>
            </a:extLst>
          </p:cNvPr>
          <p:cNvSpPr txBox="1">
            <a:spLocks/>
          </p:cNvSpPr>
          <p:nvPr/>
        </p:nvSpPr>
        <p:spPr>
          <a:xfrm>
            <a:off x="5578009" y="5035085"/>
            <a:ext cx="3356819" cy="830079"/>
          </a:xfrm>
          <a:prstGeom prst="rect">
            <a:avLst/>
          </a:prstGeom>
          <a:solidFill>
            <a:srgbClr val="CCFFFF"/>
          </a:solidFill>
          <a:ln w="9525">
            <a:solidFill>
              <a:srgbClr val="000000"/>
            </a:solidFill>
            <a:round/>
          </a:ln>
          <a:extLst>
            <a:ext uri="{C572A759-6A51-4108-AA02-DFA0A04FC94B}">
              <ma14:wrappingTextBoxFlag xmlns:ma14="http://schemas.microsoft.com/office/mac/drawingml/2011/main" xmlns="" val="1"/>
            </a:ext>
          </a:extLst>
        </p:spPr>
        <p:txBody>
          <a:bodyPr lIns="54000" tIns="54000" rIns="54000" bIns="54000">
            <a:normAutofit/>
          </a:bodyPr>
          <a:lstStyle>
            <a:lvl1pPr marL="0" marR="0" indent="0" algn="ctr" defTabSz="914377" rtl="0" latinLnBrk="0">
              <a:lnSpc>
                <a:spcPct val="90000"/>
              </a:lnSpc>
              <a:spcBef>
                <a:spcPts val="100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游ゴシック"/>
              </a:defRPr>
            </a:lvl1pPr>
            <a:lvl2pPr marL="0" marR="0" indent="457189" algn="ctr" defTabSz="914377" rtl="0" latinLnBrk="0">
              <a:lnSpc>
                <a:spcPct val="90000"/>
              </a:lnSpc>
              <a:spcBef>
                <a:spcPts val="100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游ゴシック"/>
              </a:defRPr>
            </a:lvl2pPr>
            <a:lvl3pPr marL="0" marR="0" indent="914377" algn="ctr" defTabSz="914377" rtl="0" latinLnBrk="0">
              <a:lnSpc>
                <a:spcPct val="90000"/>
              </a:lnSpc>
              <a:spcBef>
                <a:spcPts val="100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游ゴシック"/>
              </a:defRPr>
            </a:lvl3pPr>
            <a:lvl4pPr marL="0" marR="0" indent="1371565" algn="ctr" defTabSz="914377" rtl="0" latinLnBrk="0">
              <a:lnSpc>
                <a:spcPct val="90000"/>
              </a:lnSpc>
              <a:spcBef>
                <a:spcPts val="100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游ゴシック"/>
              </a:defRPr>
            </a:lvl4pPr>
            <a:lvl5pPr marL="0" marR="0" indent="1828754" algn="ctr" defTabSz="914377" rtl="0" latinLnBrk="0">
              <a:lnSpc>
                <a:spcPct val="90000"/>
              </a:lnSpc>
              <a:spcBef>
                <a:spcPts val="100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游ゴシック"/>
              </a:defRPr>
            </a:lvl5pPr>
            <a:lvl6pPr marL="2641533" marR="0" indent="-355590" algn="l" defTabSz="914377"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游ゴシック"/>
              </a:defRPr>
            </a:lvl6pPr>
            <a:lvl7pPr marL="3098722" marR="0" indent="-355590" algn="l" defTabSz="914377"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游ゴシック"/>
              </a:defRPr>
            </a:lvl7pPr>
            <a:lvl8pPr marL="3555910" marR="0" indent="-355590" algn="l" defTabSz="914377"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游ゴシック"/>
              </a:defRPr>
            </a:lvl8pPr>
            <a:lvl9pPr marL="4013099" marR="0" indent="-355590" algn="l" defTabSz="914377"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游ゴシック"/>
              </a:defRPr>
            </a:lvl9pPr>
          </a:lstStyle>
          <a:p>
            <a:pPr algn="l" defTabSz="610346" hangingPunct="1">
              <a:lnSpc>
                <a:spcPct val="88000"/>
              </a:lnSpc>
              <a:spcBef>
                <a:spcPts val="600"/>
              </a:spcBef>
              <a:defRPr sz="3293">
                <a:latin typeface="UD Digi Kyokasho NK-B"/>
                <a:ea typeface="UD Digi Kyokasho NK-B"/>
                <a:cs typeface="UD Digi Kyokasho NK-B"/>
                <a:sym typeface="UD Digi Kyokasho NK-B"/>
              </a:defRPr>
            </a:pPr>
            <a:r>
              <a:rPr lang="ja-JP" altLang="en-US" sz="2470" dirty="0">
                <a:latin typeface="UD Digi Kyokasho NK-B"/>
                <a:ea typeface="UD Digi Kyokasho NK-B"/>
                <a:cs typeface="UD Digi Kyokasho NK-B"/>
                <a:sym typeface="UD Digi Kyokasho NK-B"/>
              </a:rPr>
              <a:t>高過ぎてうまくできないときは、</a:t>
            </a:r>
            <a:r>
              <a:rPr lang="ja-JP" altLang="en-US" sz="2470" u="sng" dirty="0">
                <a:solidFill>
                  <a:srgbClr val="FF0000"/>
                </a:solidFill>
                <a:latin typeface="UD Digi Kyokasho NK-B"/>
                <a:ea typeface="UD Digi Kyokasho NK-B"/>
                <a:cs typeface="UD Digi Kyokasho NK-B"/>
                <a:sym typeface="UD Digi Kyokasho NK-B"/>
              </a:rPr>
              <a:t>片手で</a:t>
            </a:r>
            <a:r>
              <a:rPr lang="ja-JP" altLang="en-US" sz="2470" dirty="0">
                <a:latin typeface="UD Digi Kyokasho NK-B"/>
                <a:ea typeface="UD Digi Kyokasho NK-B"/>
                <a:cs typeface="UD Digi Kyokasho NK-B"/>
                <a:sym typeface="UD Digi Kyokasho NK-B"/>
              </a:rPr>
              <a:t>もいいよ。</a:t>
            </a:r>
          </a:p>
        </p:txBody>
      </p:sp>
      <p:sp>
        <p:nvSpPr>
          <p:cNvPr id="17" name="サブタイトル 2">
            <a:extLst>
              <a:ext uri="{FF2B5EF4-FFF2-40B4-BE49-F238E27FC236}">
                <a16:creationId xmlns:a16="http://schemas.microsoft.com/office/drawing/2014/main" id="{9F929C1B-A63E-47C9-83BC-F7EF6CED35EB}"/>
              </a:ext>
            </a:extLst>
          </p:cNvPr>
          <p:cNvSpPr txBox="1">
            <a:spLocks/>
          </p:cNvSpPr>
          <p:nvPr/>
        </p:nvSpPr>
        <p:spPr>
          <a:xfrm>
            <a:off x="5953792" y="4097204"/>
            <a:ext cx="3002834" cy="830079"/>
          </a:xfrm>
          <a:prstGeom prst="rect">
            <a:avLst/>
          </a:prstGeom>
          <a:solidFill>
            <a:schemeClr val="accent4">
              <a:lumMod val="20000"/>
              <a:lumOff val="80000"/>
            </a:schemeClr>
          </a:solidFill>
          <a:ln w="9525">
            <a:solidFill>
              <a:srgbClr val="000000"/>
            </a:solidFill>
            <a:round/>
          </a:ln>
          <a:extLst>
            <a:ext uri="{C572A759-6A51-4108-AA02-DFA0A04FC94B}">
              <ma14:wrappingTextBoxFlag xmlns:ma14="http://schemas.microsoft.com/office/mac/drawingml/2011/main" xmlns="" val="1"/>
            </a:ext>
          </a:extLst>
        </p:spPr>
        <p:txBody>
          <a:bodyPr lIns="54000" tIns="54000" rIns="54000" bIns="54000">
            <a:normAutofit fontScale="92500" lnSpcReduction="10000"/>
          </a:bodyPr>
          <a:lstStyle>
            <a:lvl1pPr marL="0" marR="0" indent="0" algn="ctr" defTabSz="914377" rtl="0" latinLnBrk="0">
              <a:lnSpc>
                <a:spcPct val="90000"/>
              </a:lnSpc>
              <a:spcBef>
                <a:spcPts val="100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游ゴシック"/>
              </a:defRPr>
            </a:lvl1pPr>
            <a:lvl2pPr marL="0" marR="0" indent="457189" algn="ctr" defTabSz="914377" rtl="0" latinLnBrk="0">
              <a:lnSpc>
                <a:spcPct val="90000"/>
              </a:lnSpc>
              <a:spcBef>
                <a:spcPts val="100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游ゴシック"/>
              </a:defRPr>
            </a:lvl2pPr>
            <a:lvl3pPr marL="0" marR="0" indent="914377" algn="ctr" defTabSz="914377" rtl="0" latinLnBrk="0">
              <a:lnSpc>
                <a:spcPct val="90000"/>
              </a:lnSpc>
              <a:spcBef>
                <a:spcPts val="100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游ゴシック"/>
              </a:defRPr>
            </a:lvl3pPr>
            <a:lvl4pPr marL="0" marR="0" indent="1371565" algn="ctr" defTabSz="914377" rtl="0" latinLnBrk="0">
              <a:lnSpc>
                <a:spcPct val="90000"/>
              </a:lnSpc>
              <a:spcBef>
                <a:spcPts val="100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游ゴシック"/>
              </a:defRPr>
            </a:lvl4pPr>
            <a:lvl5pPr marL="0" marR="0" indent="1828754" algn="ctr" defTabSz="914377" rtl="0" latinLnBrk="0">
              <a:lnSpc>
                <a:spcPct val="90000"/>
              </a:lnSpc>
              <a:spcBef>
                <a:spcPts val="100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游ゴシック"/>
              </a:defRPr>
            </a:lvl5pPr>
            <a:lvl6pPr marL="2641533" marR="0" indent="-355590" algn="l" defTabSz="914377"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游ゴシック"/>
              </a:defRPr>
            </a:lvl6pPr>
            <a:lvl7pPr marL="3098722" marR="0" indent="-355590" algn="l" defTabSz="914377"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游ゴシック"/>
              </a:defRPr>
            </a:lvl7pPr>
            <a:lvl8pPr marL="3555910" marR="0" indent="-355590" algn="l" defTabSz="914377"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游ゴシック"/>
              </a:defRPr>
            </a:lvl8pPr>
            <a:lvl9pPr marL="4013099" marR="0" indent="-355590" algn="l" defTabSz="914377"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游ゴシック"/>
              </a:defRPr>
            </a:lvl9pPr>
          </a:lstStyle>
          <a:p>
            <a:pPr algn="l" defTabSz="610346" hangingPunct="1">
              <a:lnSpc>
                <a:spcPct val="88000"/>
              </a:lnSpc>
              <a:spcBef>
                <a:spcPts val="600"/>
              </a:spcBef>
              <a:defRPr sz="3293" u="sng">
                <a:solidFill>
                  <a:srgbClr val="FF0000"/>
                </a:solidFill>
                <a:latin typeface="UD Digi Kyokasho NK-B"/>
                <a:ea typeface="UD Digi Kyokasho NK-B"/>
                <a:cs typeface="UD Digi Kyokasho NK-B"/>
                <a:sym typeface="UD Digi Kyokasho NK-B"/>
              </a:defRPr>
            </a:pPr>
            <a:r>
              <a:rPr lang="ja-JP" altLang="en-US" sz="2669" u="sng" dirty="0">
                <a:solidFill>
                  <a:schemeClr val="tx1"/>
                </a:solidFill>
                <a:latin typeface="UD Digi Kyokasho NK-B"/>
                <a:ea typeface="UD Digi Kyokasho NK-B"/>
                <a:cs typeface="UD Digi Kyokasho NK-B"/>
                <a:sym typeface="UD Digi Kyokasho NK-B"/>
              </a:rPr>
              <a:t>ぶら下げるときは、</a:t>
            </a:r>
            <a:endParaRPr lang="en-US" altLang="ja-JP" sz="2669" u="sng" dirty="0">
              <a:solidFill>
                <a:schemeClr val="tx1"/>
              </a:solidFill>
              <a:latin typeface="UD Digi Kyokasho NK-B"/>
              <a:ea typeface="UD Digi Kyokasho NK-B"/>
              <a:cs typeface="UD Digi Kyokasho NK-B"/>
              <a:sym typeface="UD Digi Kyokasho NK-B"/>
            </a:endParaRPr>
          </a:p>
          <a:p>
            <a:pPr algn="l" defTabSz="610346" hangingPunct="1">
              <a:lnSpc>
                <a:spcPct val="88000"/>
              </a:lnSpc>
              <a:spcBef>
                <a:spcPts val="600"/>
              </a:spcBef>
              <a:defRPr sz="3293" u="sng">
                <a:solidFill>
                  <a:srgbClr val="FF0000"/>
                </a:solidFill>
                <a:latin typeface="UD Digi Kyokasho NK-B"/>
                <a:ea typeface="UD Digi Kyokasho NK-B"/>
                <a:cs typeface="UD Digi Kyokasho NK-B"/>
                <a:sym typeface="UD Digi Kyokasho NK-B"/>
              </a:defRPr>
            </a:pPr>
            <a:r>
              <a:rPr lang="ja-JP" altLang="en-US" sz="2669" u="sng" dirty="0">
                <a:solidFill>
                  <a:srgbClr val="FF0000"/>
                </a:solidFill>
                <a:latin typeface="UD Digi Kyokasho NK-B"/>
                <a:ea typeface="UD Digi Kyokasho NK-B"/>
                <a:cs typeface="UD Digi Kyokasho NK-B"/>
                <a:sym typeface="UD Digi Kyokasho NK-B"/>
              </a:rPr>
              <a:t>安全に気を付けて！</a:t>
            </a:r>
          </a:p>
        </p:txBody>
      </p:sp>
      <p:pic>
        <p:nvPicPr>
          <p:cNvPr id="3" name="図 2" descr="人, 屋内, 女性, 女の子 が含まれている画像&#10;&#10;自動的に生成された説明">
            <a:hlinkClick r:id="rId3"/>
            <a:extLst>
              <a:ext uri="{FF2B5EF4-FFF2-40B4-BE49-F238E27FC236}">
                <a16:creationId xmlns:a16="http://schemas.microsoft.com/office/drawing/2014/main" id="{AD3951C2-5336-479F-8700-A6D22190AFC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81891" y="1967581"/>
            <a:ext cx="2519518" cy="3512198"/>
          </a:xfrm>
          <a:prstGeom prst="rect">
            <a:avLst/>
          </a:prstGeom>
        </p:spPr>
      </p:pic>
      <p:grpSp>
        <p:nvGrpSpPr>
          <p:cNvPr id="18" name="グループ化 17"/>
          <p:cNvGrpSpPr/>
          <p:nvPr/>
        </p:nvGrpSpPr>
        <p:grpSpPr>
          <a:xfrm>
            <a:off x="154129" y="6009383"/>
            <a:ext cx="4962658" cy="610174"/>
            <a:chOff x="6792228" y="1647773"/>
            <a:chExt cx="4962658" cy="610174"/>
          </a:xfrm>
        </p:grpSpPr>
        <p:grpSp>
          <p:nvGrpSpPr>
            <p:cNvPr id="19" name="グループ化 18"/>
            <p:cNvGrpSpPr/>
            <p:nvPr/>
          </p:nvGrpSpPr>
          <p:grpSpPr>
            <a:xfrm>
              <a:off x="6792228" y="1647773"/>
              <a:ext cx="4339994" cy="610174"/>
              <a:chOff x="7228510" y="542873"/>
              <a:chExt cx="4339994" cy="610174"/>
            </a:xfrm>
          </p:grpSpPr>
          <p:sp>
            <p:nvSpPr>
              <p:cNvPr id="21" name="角丸四角形 20"/>
              <p:cNvSpPr/>
              <p:nvPr/>
            </p:nvSpPr>
            <p:spPr>
              <a:xfrm>
                <a:off x="7228510" y="542873"/>
                <a:ext cx="4339994" cy="61017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endParaRPr lang="ja-JP" altLang="en-US" dirty="0">
                  <a:solidFill>
                    <a:schemeClr val="tx1"/>
                  </a:solidFill>
                </a:endParaRPr>
              </a:p>
            </p:txBody>
          </p:sp>
          <p:pic>
            <p:nvPicPr>
              <p:cNvPr id="22" name="図 2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949637" y="583245"/>
                <a:ext cx="484599" cy="484599"/>
              </a:xfrm>
              <a:prstGeom prst="rect">
                <a:avLst/>
              </a:prstGeom>
            </p:spPr>
          </p:pic>
        </p:grpSp>
        <p:graphicFrame>
          <p:nvGraphicFramePr>
            <p:cNvPr id="20" name="オブジェクト 19"/>
            <p:cNvGraphicFramePr>
              <a:graphicFrameLocks noChangeAspect="1"/>
            </p:cNvGraphicFramePr>
            <p:nvPr>
              <p:extLst>
                <p:ext uri="{D42A27DB-BD31-4B8C-83A1-F6EECF244321}">
                  <p14:modId xmlns:p14="http://schemas.microsoft.com/office/powerpoint/2010/main" val="3594133152"/>
                </p:ext>
              </p:extLst>
            </p:nvPr>
          </p:nvGraphicFramePr>
          <p:xfrm>
            <a:off x="6866973" y="1716925"/>
            <a:ext cx="4887913" cy="500063"/>
          </p:xfrm>
          <a:graphic>
            <a:graphicData uri="http://schemas.openxmlformats.org/presentationml/2006/ole">
              <mc:AlternateContent xmlns:mc="http://schemas.openxmlformats.org/markup-compatibility/2006">
                <mc:Choice xmlns:v="urn:schemas-microsoft-com:vml" Requires="v">
                  <p:oleObj spid="_x0000_s4103" name="文書" r:id="rId6" imgW="4629868" imgH="475228" progId="Word.Document.12">
                    <p:embed/>
                  </p:oleObj>
                </mc:Choice>
                <mc:Fallback>
                  <p:oleObj name="文書" r:id="rId6" imgW="4629868" imgH="475228" progId="Word.Document.12">
                    <p:embed/>
                    <p:pic>
                      <p:nvPicPr>
                        <p:cNvPr id="13" name="オブジェクト 12"/>
                        <p:cNvPicPr/>
                        <p:nvPr/>
                      </p:nvPicPr>
                      <p:blipFill>
                        <a:blip r:embed="rId7"/>
                        <a:stretch>
                          <a:fillRect/>
                        </a:stretch>
                      </p:blipFill>
                      <p:spPr>
                        <a:xfrm>
                          <a:off x="6866973" y="1716925"/>
                          <a:ext cx="4887913" cy="500063"/>
                        </a:xfrm>
                        <a:prstGeom prst="rect">
                          <a:avLst/>
                        </a:prstGeom>
                      </p:spPr>
                    </p:pic>
                  </p:oleObj>
                </mc:Fallback>
              </mc:AlternateContent>
            </a:graphicData>
          </a:graphic>
        </p:graphicFrame>
      </p:grpSp>
      <p:sp>
        <p:nvSpPr>
          <p:cNvPr id="23" name="Rectangle 2"/>
          <p:cNvSpPr/>
          <p:nvPr/>
        </p:nvSpPr>
        <p:spPr>
          <a:xfrm>
            <a:off x="0" y="-7155"/>
            <a:ext cx="9156978" cy="965271"/>
          </a:xfrm>
          <a:prstGeom prst="rect">
            <a:avLst/>
          </a:prstGeom>
          <a:solidFill>
            <a:srgbClr val="92D050"/>
          </a:solidFill>
          <a:ln w="12700">
            <a:miter lim="400000"/>
          </a:ln>
        </p:spPr>
        <p:txBody>
          <a:bodyPr lIns="34289" rIns="34289" anchor="ctr"/>
          <a:lstStyle/>
          <a:p>
            <a:pPr defTabSz="489209">
              <a:lnSpc>
                <a:spcPct val="100000"/>
              </a:lnSpc>
              <a:defRPr sz="2800" b="1">
                <a:solidFill>
                  <a:srgbClr val="FFFFFF"/>
                </a:solidFill>
              </a:defRPr>
            </a:pPr>
            <a:r>
              <a:rPr lang="ja-JP" altLang="en-US" sz="6600" dirty="0" smtClean="0"/>
              <a:t>　風船バレー</a:t>
            </a:r>
            <a:endParaRPr sz="6600" dirty="0"/>
          </a:p>
        </p:txBody>
      </p:sp>
      <p:sp>
        <p:nvSpPr>
          <p:cNvPr id="24" name="タイトル 1"/>
          <p:cNvSpPr txBox="1">
            <a:spLocks/>
          </p:cNvSpPr>
          <p:nvPr/>
        </p:nvSpPr>
        <p:spPr>
          <a:xfrm>
            <a:off x="142144" y="1057263"/>
            <a:ext cx="5116134" cy="902832"/>
          </a:xfrm>
          <a:prstGeom prst="rect">
            <a:avLst/>
          </a:prstGeom>
          <a:solidFill>
            <a:srgbClr val="002060"/>
          </a:solidFill>
          <a:ln w="12700">
            <a:miter lim="400000"/>
          </a:ln>
          <a:extLst>
            <a:ext uri="{C572A759-6A51-4108-AA02-DFA0A04FC94B}">
              <ma14:wrappingTextBoxFlag xmlns:ma14="http://schemas.microsoft.com/office/mac/drawingml/2011/main" xmlns="" val="1"/>
            </a:ext>
          </a:extLst>
        </p:spPr>
        <p:txBody>
          <a:bodyPr lIns="45719" rIns="45719" anchor="b">
            <a:normAutofit fontScale="90000" lnSpcReduction="10000"/>
          </a:bodyPr>
          <a:lstStyle>
            <a:lvl1pPr marL="0" marR="0" indent="0" algn="ctr" defTabSz="685783" rtl="0" latinLnBrk="0">
              <a:lnSpc>
                <a:spcPct val="90000"/>
              </a:lnSpc>
              <a:spcBef>
                <a:spcPts val="0"/>
              </a:spcBef>
              <a:spcAft>
                <a:spcPts val="0"/>
              </a:spcAft>
              <a:buClrTx/>
              <a:buSzTx/>
              <a:buFontTx/>
              <a:buNone/>
              <a:tabLst/>
              <a:defRPr sz="7200" b="0" i="0" u="none" strike="noStrike" cap="none" spc="0" baseline="0">
                <a:ln>
                  <a:noFill/>
                </a:ln>
                <a:solidFill>
                  <a:srgbClr val="FFFFFF"/>
                </a:solidFill>
                <a:uFillTx/>
                <a:latin typeface="HGS創英角ｺﾞｼｯｸUB"/>
                <a:ea typeface="HGS創英角ｺﾞｼｯｸUB"/>
                <a:cs typeface="HGS創英角ｺﾞｼｯｸUB"/>
                <a:sym typeface="HGS創英角ｺﾞｼｯｸUB"/>
              </a:defRPr>
            </a:lvl1pPr>
            <a:lvl2pPr marL="0" marR="0" indent="0" algn="l" defTabSz="685783" rtl="0" latinLnBrk="0">
              <a:lnSpc>
                <a:spcPct val="90000"/>
              </a:lnSpc>
              <a:spcBef>
                <a:spcPts val="0"/>
              </a:spcBef>
              <a:spcAft>
                <a:spcPts val="0"/>
              </a:spcAft>
              <a:buClrTx/>
              <a:buSzTx/>
              <a:buFontTx/>
              <a:buNone/>
              <a:tabLst/>
              <a:defRPr sz="3300" b="0" i="0" u="none" strike="noStrike" cap="none" spc="0" baseline="0">
                <a:ln>
                  <a:noFill/>
                </a:ln>
                <a:solidFill>
                  <a:srgbClr val="000000"/>
                </a:solidFill>
                <a:uFillTx/>
                <a:latin typeface="游ゴシック Light"/>
                <a:ea typeface="游ゴシック Light"/>
                <a:cs typeface="游ゴシック Light"/>
                <a:sym typeface="游ゴシック Light"/>
              </a:defRPr>
            </a:lvl2pPr>
            <a:lvl3pPr marL="0" marR="0" indent="0" algn="l" defTabSz="685783" rtl="0" latinLnBrk="0">
              <a:lnSpc>
                <a:spcPct val="90000"/>
              </a:lnSpc>
              <a:spcBef>
                <a:spcPts val="0"/>
              </a:spcBef>
              <a:spcAft>
                <a:spcPts val="0"/>
              </a:spcAft>
              <a:buClrTx/>
              <a:buSzTx/>
              <a:buFontTx/>
              <a:buNone/>
              <a:tabLst/>
              <a:defRPr sz="3300" b="0" i="0" u="none" strike="noStrike" cap="none" spc="0" baseline="0">
                <a:ln>
                  <a:noFill/>
                </a:ln>
                <a:solidFill>
                  <a:srgbClr val="000000"/>
                </a:solidFill>
                <a:uFillTx/>
                <a:latin typeface="游ゴシック Light"/>
                <a:ea typeface="游ゴシック Light"/>
                <a:cs typeface="游ゴシック Light"/>
                <a:sym typeface="游ゴシック Light"/>
              </a:defRPr>
            </a:lvl3pPr>
            <a:lvl4pPr marL="0" marR="0" indent="0" algn="l" defTabSz="685783" rtl="0" latinLnBrk="0">
              <a:lnSpc>
                <a:spcPct val="90000"/>
              </a:lnSpc>
              <a:spcBef>
                <a:spcPts val="0"/>
              </a:spcBef>
              <a:spcAft>
                <a:spcPts val="0"/>
              </a:spcAft>
              <a:buClrTx/>
              <a:buSzTx/>
              <a:buFontTx/>
              <a:buNone/>
              <a:tabLst/>
              <a:defRPr sz="3300" b="0" i="0" u="none" strike="noStrike" cap="none" spc="0" baseline="0">
                <a:ln>
                  <a:noFill/>
                </a:ln>
                <a:solidFill>
                  <a:srgbClr val="000000"/>
                </a:solidFill>
                <a:uFillTx/>
                <a:latin typeface="游ゴシック Light"/>
                <a:ea typeface="游ゴシック Light"/>
                <a:cs typeface="游ゴシック Light"/>
                <a:sym typeface="游ゴシック Light"/>
              </a:defRPr>
            </a:lvl4pPr>
            <a:lvl5pPr marL="0" marR="0" indent="0" algn="l" defTabSz="685783" rtl="0" latinLnBrk="0">
              <a:lnSpc>
                <a:spcPct val="90000"/>
              </a:lnSpc>
              <a:spcBef>
                <a:spcPts val="0"/>
              </a:spcBef>
              <a:spcAft>
                <a:spcPts val="0"/>
              </a:spcAft>
              <a:buClrTx/>
              <a:buSzTx/>
              <a:buFontTx/>
              <a:buNone/>
              <a:tabLst/>
              <a:defRPr sz="3300" b="0" i="0" u="none" strike="noStrike" cap="none" spc="0" baseline="0">
                <a:ln>
                  <a:noFill/>
                </a:ln>
                <a:solidFill>
                  <a:srgbClr val="000000"/>
                </a:solidFill>
                <a:uFillTx/>
                <a:latin typeface="游ゴシック Light"/>
                <a:ea typeface="游ゴシック Light"/>
                <a:cs typeface="游ゴシック Light"/>
                <a:sym typeface="游ゴシック Light"/>
              </a:defRPr>
            </a:lvl5pPr>
            <a:lvl6pPr marL="0" marR="0" indent="0" algn="l" defTabSz="685783" rtl="0" latinLnBrk="0">
              <a:lnSpc>
                <a:spcPct val="90000"/>
              </a:lnSpc>
              <a:spcBef>
                <a:spcPts val="0"/>
              </a:spcBef>
              <a:spcAft>
                <a:spcPts val="0"/>
              </a:spcAft>
              <a:buClrTx/>
              <a:buSzTx/>
              <a:buFontTx/>
              <a:buNone/>
              <a:tabLst/>
              <a:defRPr sz="3300" b="0" i="0" u="none" strike="noStrike" cap="none" spc="0" baseline="0">
                <a:ln>
                  <a:noFill/>
                </a:ln>
                <a:solidFill>
                  <a:srgbClr val="000000"/>
                </a:solidFill>
                <a:uFillTx/>
                <a:latin typeface="游ゴシック Light"/>
                <a:ea typeface="游ゴシック Light"/>
                <a:cs typeface="游ゴシック Light"/>
                <a:sym typeface="游ゴシック Light"/>
              </a:defRPr>
            </a:lvl6pPr>
            <a:lvl7pPr marL="0" marR="0" indent="0" algn="l" defTabSz="685783" rtl="0" latinLnBrk="0">
              <a:lnSpc>
                <a:spcPct val="90000"/>
              </a:lnSpc>
              <a:spcBef>
                <a:spcPts val="0"/>
              </a:spcBef>
              <a:spcAft>
                <a:spcPts val="0"/>
              </a:spcAft>
              <a:buClrTx/>
              <a:buSzTx/>
              <a:buFontTx/>
              <a:buNone/>
              <a:tabLst/>
              <a:defRPr sz="3300" b="0" i="0" u="none" strike="noStrike" cap="none" spc="0" baseline="0">
                <a:ln>
                  <a:noFill/>
                </a:ln>
                <a:solidFill>
                  <a:srgbClr val="000000"/>
                </a:solidFill>
                <a:uFillTx/>
                <a:latin typeface="游ゴシック Light"/>
                <a:ea typeface="游ゴシック Light"/>
                <a:cs typeface="游ゴシック Light"/>
                <a:sym typeface="游ゴシック Light"/>
              </a:defRPr>
            </a:lvl7pPr>
            <a:lvl8pPr marL="0" marR="0" indent="0" algn="l" defTabSz="685783" rtl="0" latinLnBrk="0">
              <a:lnSpc>
                <a:spcPct val="90000"/>
              </a:lnSpc>
              <a:spcBef>
                <a:spcPts val="0"/>
              </a:spcBef>
              <a:spcAft>
                <a:spcPts val="0"/>
              </a:spcAft>
              <a:buClrTx/>
              <a:buSzTx/>
              <a:buFontTx/>
              <a:buNone/>
              <a:tabLst/>
              <a:defRPr sz="3300" b="0" i="0" u="none" strike="noStrike" cap="none" spc="0" baseline="0">
                <a:ln>
                  <a:noFill/>
                </a:ln>
                <a:solidFill>
                  <a:srgbClr val="000000"/>
                </a:solidFill>
                <a:uFillTx/>
                <a:latin typeface="游ゴシック Light"/>
                <a:ea typeface="游ゴシック Light"/>
                <a:cs typeface="游ゴシック Light"/>
                <a:sym typeface="游ゴシック Light"/>
              </a:defRPr>
            </a:lvl8pPr>
            <a:lvl9pPr marL="0" marR="0" indent="0" algn="l" defTabSz="685783" rtl="0" latinLnBrk="0">
              <a:lnSpc>
                <a:spcPct val="90000"/>
              </a:lnSpc>
              <a:spcBef>
                <a:spcPts val="0"/>
              </a:spcBef>
              <a:spcAft>
                <a:spcPts val="0"/>
              </a:spcAft>
              <a:buClrTx/>
              <a:buSzTx/>
              <a:buFontTx/>
              <a:buNone/>
              <a:tabLst/>
              <a:defRPr sz="3300" b="0" i="0" u="none" strike="noStrike" cap="none" spc="0" baseline="0">
                <a:ln>
                  <a:noFill/>
                </a:ln>
                <a:solidFill>
                  <a:srgbClr val="000000"/>
                </a:solidFill>
                <a:uFillTx/>
                <a:latin typeface="游ゴシック Light"/>
                <a:ea typeface="游ゴシック Light"/>
                <a:cs typeface="游ゴシック Light"/>
                <a:sym typeface="游ゴシック Light"/>
              </a:defRPr>
            </a:lvl9pPr>
          </a:lstStyle>
          <a:p>
            <a:pPr hangingPunct="1"/>
            <a:r>
              <a:rPr lang="ja-JP" altLang="en-US" dirty="0" smtClean="0"/>
              <a:t>④</a:t>
            </a:r>
            <a:endParaRPr lang="ja-JP" altLang="en-US" dirty="0"/>
          </a:p>
        </p:txBody>
      </p:sp>
      <p:grpSp>
        <p:nvGrpSpPr>
          <p:cNvPr id="25" name="正方形/長方形 12"/>
          <p:cNvGrpSpPr/>
          <p:nvPr/>
        </p:nvGrpSpPr>
        <p:grpSpPr>
          <a:xfrm>
            <a:off x="5499781" y="1290682"/>
            <a:ext cx="3438890" cy="573722"/>
            <a:chOff x="0" y="0"/>
            <a:chExt cx="4999964" cy="764963"/>
          </a:xfrm>
        </p:grpSpPr>
        <p:sp>
          <p:nvSpPr>
            <p:cNvPr id="26" name="四角形"/>
            <p:cNvSpPr/>
            <p:nvPr/>
          </p:nvSpPr>
          <p:spPr>
            <a:xfrm>
              <a:off x="0" y="0"/>
              <a:ext cx="4999964" cy="764963"/>
            </a:xfrm>
            <a:prstGeom prst="rect">
              <a:avLst/>
            </a:prstGeom>
            <a:solidFill>
              <a:srgbClr val="FFFF00"/>
            </a:solidFill>
            <a:ln w="57150" cap="flat">
              <a:solidFill>
                <a:srgbClr val="000000"/>
              </a:solidFill>
              <a:prstDash val="solid"/>
              <a:miter lim="800000"/>
            </a:ln>
            <a:effectLst/>
          </p:spPr>
          <p:txBody>
            <a:bodyPr wrap="square" lIns="34289" tIns="34289" rIns="34289" bIns="34289" numCol="1" anchor="ctr">
              <a:noAutofit/>
            </a:bodyPr>
            <a:lstStyle/>
            <a:p>
              <a:pPr algn="ctr">
                <a:lnSpc>
                  <a:spcPct val="100000"/>
                </a:lnSpc>
                <a:defRPr sz="3200">
                  <a:solidFill>
                    <a:srgbClr val="FFFFFF"/>
                  </a:solidFill>
                  <a:latin typeface="HG創英角ｺﾞｼｯｸUB"/>
                  <a:ea typeface="HG創英角ｺﾞｼｯｸUB"/>
                  <a:cs typeface="HG創英角ｺﾞｼｯｸUB"/>
                  <a:sym typeface="HG創英角ｺﾞｼｯｸUB"/>
                </a:defRPr>
              </a:pPr>
              <a:endParaRPr sz="2400"/>
            </a:p>
          </p:txBody>
        </p:sp>
        <p:sp>
          <p:nvSpPr>
            <p:cNvPr id="27" name="目標 ５０～１００回"/>
            <p:cNvSpPr txBox="1"/>
            <p:nvPr/>
          </p:nvSpPr>
          <p:spPr>
            <a:xfrm>
              <a:off x="0" y="90095"/>
              <a:ext cx="4999964" cy="58477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4289" tIns="34289" rIns="34289" bIns="34289" numCol="1" anchor="ctr">
              <a:spAutoFit/>
            </a:bodyPr>
            <a:lstStyle>
              <a:lvl1pPr algn="ctr">
                <a:lnSpc>
                  <a:spcPct val="100000"/>
                </a:lnSpc>
                <a:defRPr sz="3200">
                  <a:latin typeface="HG創英角ｺﾞｼｯｸUB"/>
                  <a:ea typeface="HG創英角ｺﾞｼｯｸUB"/>
                  <a:cs typeface="HG創英角ｺﾞｼｯｸUB"/>
                  <a:sym typeface="HG創英角ｺﾞｼｯｸUB"/>
                </a:defRPr>
              </a:lvl1pPr>
            </a:lstStyle>
            <a:p>
              <a:r>
                <a:rPr sz="2400" dirty="0" err="1"/>
                <a:t>目標</a:t>
              </a:r>
              <a:r>
                <a:rPr sz="2400" dirty="0"/>
                <a:t>　</a:t>
              </a:r>
              <a:r>
                <a:rPr sz="2400" dirty="0" smtClean="0"/>
                <a:t>１０</a:t>
              </a:r>
              <a:r>
                <a:rPr sz="2400" dirty="0"/>
                <a:t>回</a:t>
              </a:r>
            </a:p>
          </p:txBody>
        </p:sp>
      </p:gr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サブタイトル 2"/>
          <p:cNvSpPr txBox="1">
            <a:spLocks noGrp="1"/>
          </p:cNvSpPr>
          <p:nvPr>
            <p:ph type="subTitle" sz="half" idx="1"/>
          </p:nvPr>
        </p:nvSpPr>
        <p:spPr>
          <a:xfrm>
            <a:off x="4642046" y="2037046"/>
            <a:ext cx="4357761" cy="1680912"/>
          </a:xfrm>
          <a:prstGeom prst="rect">
            <a:avLst/>
          </a:prstGeom>
          <a:solidFill>
            <a:srgbClr val="CCFFFF"/>
          </a:solidFill>
          <a:ln w="9525">
            <a:solidFill>
              <a:srgbClr val="000000"/>
            </a:solidFill>
            <a:round/>
          </a:ln>
        </p:spPr>
        <p:txBody>
          <a:bodyPr>
            <a:normAutofit fontScale="92500" lnSpcReduction="10000"/>
          </a:bodyPr>
          <a:lstStyle/>
          <a:p>
            <a:pPr algn="l" defTabSz="562342">
              <a:lnSpc>
                <a:spcPct val="110000"/>
              </a:lnSpc>
              <a:spcBef>
                <a:spcPts val="600"/>
              </a:spcBef>
              <a:defRPr sz="3280">
                <a:latin typeface="UD Digi Kyokasho NK-B"/>
                <a:ea typeface="UD Digi Kyokasho NK-B"/>
                <a:cs typeface="UD Digi Kyokasho NK-B"/>
                <a:sym typeface="UD Digi Kyokasho NK-B"/>
              </a:defRPr>
            </a:pPr>
            <a:r>
              <a:rPr dirty="0" err="1"/>
              <a:t>慣れてきたら、風船に</a:t>
            </a:r>
            <a:endParaRPr lang="en-US" dirty="0"/>
          </a:p>
          <a:p>
            <a:pPr algn="l" defTabSz="562342">
              <a:lnSpc>
                <a:spcPct val="110000"/>
              </a:lnSpc>
              <a:spcBef>
                <a:spcPts val="600"/>
              </a:spcBef>
              <a:defRPr sz="3280">
                <a:latin typeface="UD Digi Kyokasho NK-B"/>
                <a:ea typeface="UD Digi Kyokasho NK-B"/>
                <a:cs typeface="UD Digi Kyokasho NK-B"/>
                <a:sym typeface="UD Digi Kyokasho NK-B"/>
              </a:defRPr>
            </a:pPr>
            <a:r>
              <a:rPr dirty="0"/>
              <a:t>布ガムテープを１枚</a:t>
            </a:r>
            <a:r>
              <a:rPr lang="ja-JP" altLang="en-US" dirty="0"/>
              <a:t>は</a:t>
            </a:r>
            <a:r>
              <a:rPr dirty="0" err="1"/>
              <a:t>って</a:t>
            </a:r>
            <a:endParaRPr dirty="0"/>
          </a:p>
          <a:p>
            <a:pPr algn="l" defTabSz="562342">
              <a:lnSpc>
                <a:spcPct val="110000"/>
              </a:lnSpc>
              <a:spcBef>
                <a:spcPts val="600"/>
              </a:spcBef>
              <a:defRPr sz="3280" u="sng">
                <a:solidFill>
                  <a:srgbClr val="FF0000"/>
                </a:solidFill>
                <a:latin typeface="UD Digi Kyokasho NK-B"/>
                <a:ea typeface="UD Digi Kyokasho NK-B"/>
                <a:cs typeface="UD Digi Kyokasho NK-B"/>
                <a:sym typeface="UD Digi Kyokasho NK-B"/>
              </a:defRPr>
            </a:pPr>
            <a:r>
              <a:rPr sz="3300" dirty="0" err="1"/>
              <a:t>壁ラリー</a:t>
            </a:r>
            <a:r>
              <a:rPr u="none" dirty="0" err="1">
                <a:solidFill>
                  <a:srgbClr val="000000"/>
                </a:solidFill>
              </a:rPr>
              <a:t>をしてみよう</a:t>
            </a:r>
            <a:r>
              <a:rPr u="none" dirty="0">
                <a:solidFill>
                  <a:srgbClr val="000000"/>
                </a:solidFill>
              </a:rPr>
              <a:t>。</a:t>
            </a:r>
            <a:endParaRPr dirty="0"/>
          </a:p>
        </p:txBody>
      </p:sp>
      <p:sp>
        <p:nvSpPr>
          <p:cNvPr id="181" name="正方形/長方形 21"/>
          <p:cNvSpPr/>
          <p:nvPr/>
        </p:nvSpPr>
        <p:spPr>
          <a:xfrm>
            <a:off x="3585912" y="2373463"/>
            <a:ext cx="992577" cy="830997"/>
          </a:xfrm>
          <a:prstGeom prst="rect">
            <a:avLst/>
          </a:prstGeom>
          <a:solidFill>
            <a:srgbClr val="CCFFCC"/>
          </a:solidFill>
          <a:ln>
            <a:solidFill>
              <a:srgbClr val="000000"/>
            </a:solidFill>
          </a:ln>
          <a:extLst>
            <a:ext uri="{C572A759-6A51-4108-AA02-DFA0A04FC94B}">
              <ma14:wrappingTextBoxFlag xmlns:ma14="http://schemas.microsoft.com/office/mac/drawingml/2011/main" xmlns="" val="1"/>
            </a:ext>
          </a:extLst>
        </p:spPr>
        <p:txBody>
          <a:bodyPr wrap="none" lIns="34289" rIns="34289">
            <a:spAutoFit/>
          </a:bodyPr>
          <a:lstStyle/>
          <a:p>
            <a:pPr algn="ctr">
              <a:lnSpc>
                <a:spcPct val="100000"/>
              </a:lnSpc>
              <a:defRPr sz="2400">
                <a:effectLst>
                  <a:outerShdw blurRad="38100" dist="19050" dir="2700000" rotWithShape="0">
                    <a:srgbClr val="000000">
                      <a:alpha val="40000"/>
                    </a:srgbClr>
                  </a:outerShdw>
                </a:effectLst>
              </a:defRPr>
            </a:pPr>
            <a:r>
              <a:rPr dirty="0" err="1">
                <a:latin typeface="UD Digi Kyokasho N-B" panose="02020700000000000000" pitchFamily="18" charset="-128"/>
                <a:ea typeface="UD Digi Kyokasho N-B" panose="02020700000000000000" pitchFamily="18" charset="-128"/>
              </a:rPr>
              <a:t>ぽーん</a:t>
            </a:r>
            <a:endParaRPr dirty="0">
              <a:latin typeface="UD Digi Kyokasho N-B" panose="02020700000000000000" pitchFamily="18" charset="-128"/>
              <a:ea typeface="UD Digi Kyokasho N-B" panose="02020700000000000000" pitchFamily="18" charset="-128"/>
            </a:endParaRPr>
          </a:p>
          <a:p>
            <a:pPr algn="ctr">
              <a:lnSpc>
                <a:spcPct val="100000"/>
              </a:lnSpc>
              <a:defRPr sz="2400">
                <a:effectLst>
                  <a:outerShdw blurRad="38100" dist="19050" dir="2700000" rotWithShape="0">
                    <a:srgbClr val="000000">
                      <a:alpha val="40000"/>
                    </a:srgbClr>
                  </a:outerShdw>
                </a:effectLst>
              </a:defRPr>
            </a:pPr>
            <a:r>
              <a:rPr dirty="0" err="1">
                <a:latin typeface="UD Digi Kyokasho N-B" panose="02020700000000000000" pitchFamily="18" charset="-128"/>
                <a:ea typeface="UD Digi Kyokasho N-B" panose="02020700000000000000" pitchFamily="18" charset="-128"/>
              </a:rPr>
              <a:t>ぽーん</a:t>
            </a:r>
            <a:endParaRPr dirty="0">
              <a:latin typeface="UD Digi Kyokasho N-B" panose="02020700000000000000" pitchFamily="18" charset="-128"/>
              <a:ea typeface="UD Digi Kyokasho N-B" panose="02020700000000000000" pitchFamily="18" charset="-128"/>
            </a:endParaRPr>
          </a:p>
        </p:txBody>
      </p:sp>
      <p:sp>
        <p:nvSpPr>
          <p:cNvPr id="15" name="サブタイトル 2">
            <a:extLst>
              <a:ext uri="{FF2B5EF4-FFF2-40B4-BE49-F238E27FC236}">
                <a16:creationId xmlns:a16="http://schemas.microsoft.com/office/drawing/2014/main" id="{8C896D4A-8DF8-40E1-865B-779CE1B6C321}"/>
              </a:ext>
            </a:extLst>
          </p:cNvPr>
          <p:cNvSpPr txBox="1">
            <a:spLocks/>
          </p:cNvSpPr>
          <p:nvPr/>
        </p:nvSpPr>
        <p:spPr>
          <a:xfrm>
            <a:off x="4642046" y="3898556"/>
            <a:ext cx="4357761" cy="2066357"/>
          </a:xfrm>
          <a:prstGeom prst="rect">
            <a:avLst/>
          </a:prstGeom>
          <a:solidFill>
            <a:srgbClr val="CCFFFF"/>
          </a:solidFill>
          <a:ln w="9525">
            <a:solidFill>
              <a:srgbClr val="000000"/>
            </a:solidFill>
            <a:round/>
          </a:ln>
          <a:extLst>
            <a:ext uri="{C572A759-6A51-4108-AA02-DFA0A04FC94B}">
              <ma14:wrappingTextBoxFlag xmlns:ma14="http://schemas.microsoft.com/office/mac/drawingml/2011/main" xmlns="" val="1"/>
            </a:ext>
          </a:extLst>
        </p:spPr>
        <p:txBody>
          <a:bodyPr lIns="34289" rIns="34289">
            <a:normAutofit/>
          </a:bodyPr>
          <a:lstStyle>
            <a:lvl1pPr marL="0" marR="0" indent="0" algn="ctr" defTabSz="914377" rtl="0" latinLnBrk="0">
              <a:lnSpc>
                <a:spcPct val="90000"/>
              </a:lnSpc>
              <a:spcBef>
                <a:spcPts val="100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游ゴシック"/>
              </a:defRPr>
            </a:lvl1pPr>
            <a:lvl2pPr marL="0" marR="0" indent="457189" algn="ctr" defTabSz="914377" rtl="0" latinLnBrk="0">
              <a:lnSpc>
                <a:spcPct val="90000"/>
              </a:lnSpc>
              <a:spcBef>
                <a:spcPts val="100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游ゴシック"/>
              </a:defRPr>
            </a:lvl2pPr>
            <a:lvl3pPr marL="0" marR="0" indent="914377" algn="ctr" defTabSz="914377" rtl="0" latinLnBrk="0">
              <a:lnSpc>
                <a:spcPct val="90000"/>
              </a:lnSpc>
              <a:spcBef>
                <a:spcPts val="100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游ゴシック"/>
              </a:defRPr>
            </a:lvl3pPr>
            <a:lvl4pPr marL="0" marR="0" indent="1371565" algn="ctr" defTabSz="914377" rtl="0" latinLnBrk="0">
              <a:lnSpc>
                <a:spcPct val="90000"/>
              </a:lnSpc>
              <a:spcBef>
                <a:spcPts val="100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游ゴシック"/>
              </a:defRPr>
            </a:lvl4pPr>
            <a:lvl5pPr marL="0" marR="0" indent="1828754" algn="ctr" defTabSz="914377" rtl="0" latinLnBrk="0">
              <a:lnSpc>
                <a:spcPct val="90000"/>
              </a:lnSpc>
              <a:spcBef>
                <a:spcPts val="100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游ゴシック"/>
              </a:defRPr>
            </a:lvl5pPr>
            <a:lvl6pPr marL="2641533" marR="0" indent="-355590" algn="l" defTabSz="914377"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游ゴシック"/>
              </a:defRPr>
            </a:lvl6pPr>
            <a:lvl7pPr marL="3098722" marR="0" indent="-355590" algn="l" defTabSz="914377"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游ゴシック"/>
              </a:defRPr>
            </a:lvl7pPr>
            <a:lvl8pPr marL="3555910" marR="0" indent="-355590" algn="l" defTabSz="914377"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游ゴシック"/>
              </a:defRPr>
            </a:lvl8pPr>
            <a:lvl9pPr marL="4013099" marR="0" indent="-355590" algn="l" defTabSz="914377"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游ゴシック"/>
              </a:defRPr>
            </a:lvl9pPr>
          </a:lstStyle>
          <a:p>
            <a:pPr algn="l" defTabSz="562342" hangingPunct="1">
              <a:lnSpc>
                <a:spcPct val="110000"/>
              </a:lnSpc>
              <a:spcBef>
                <a:spcPts val="600"/>
              </a:spcBef>
              <a:defRPr sz="3280">
                <a:latin typeface="UD Digi Kyokasho NK-B"/>
                <a:ea typeface="UD Digi Kyokasho NK-B"/>
                <a:cs typeface="UD Digi Kyokasho NK-B"/>
                <a:sym typeface="UD Digi Kyokasho NK-B"/>
              </a:defRPr>
            </a:pPr>
            <a:r>
              <a:rPr lang="ja-JP" altLang="en-US" sz="2460" dirty="0">
                <a:latin typeface="UD Digi Kyokasho NK-B"/>
                <a:ea typeface="UD Digi Kyokasho NK-B"/>
                <a:cs typeface="UD Digi Kyokasho NK-B"/>
                <a:sym typeface="UD Digi Kyokasho NK-B"/>
              </a:rPr>
              <a:t>レベル①　</a:t>
            </a:r>
            <a:r>
              <a:rPr lang="ja-JP" altLang="en-US" sz="2460" u="sng" dirty="0">
                <a:solidFill>
                  <a:srgbClr val="FF0000"/>
                </a:solidFill>
                <a:latin typeface="UD Digi Kyokasho NK-B"/>
                <a:ea typeface="UD Digi Kyokasho NK-B"/>
                <a:cs typeface="UD Digi Kyokasho NK-B"/>
                <a:sym typeface="UD Digi Kyokasho NK-B"/>
              </a:rPr>
              <a:t>ダイレクト</a:t>
            </a:r>
            <a:r>
              <a:rPr lang="ja-JP" altLang="en-US" sz="2460" dirty="0">
                <a:solidFill>
                  <a:srgbClr val="FF0000"/>
                </a:solidFill>
                <a:latin typeface="UD Digi Kyokasho NK-B"/>
                <a:ea typeface="UD Digi Kyokasho NK-B"/>
                <a:cs typeface="UD Digi Kyokasho NK-B"/>
                <a:sym typeface="UD Digi Kyokasho NK-B"/>
              </a:rPr>
              <a:t>で返球</a:t>
            </a:r>
          </a:p>
          <a:p>
            <a:pPr algn="l" defTabSz="562342" hangingPunct="1">
              <a:lnSpc>
                <a:spcPct val="110000"/>
              </a:lnSpc>
              <a:spcBef>
                <a:spcPts val="600"/>
              </a:spcBef>
              <a:defRPr sz="3280">
                <a:latin typeface="UD Digi Kyokasho NK-B"/>
                <a:ea typeface="UD Digi Kyokasho NK-B"/>
                <a:cs typeface="UD Digi Kyokasho NK-B"/>
                <a:sym typeface="UD Digi Kyokasho NK-B"/>
              </a:defRPr>
            </a:pPr>
            <a:r>
              <a:rPr lang="ja-JP" altLang="en-US" sz="2460" dirty="0">
                <a:latin typeface="UD Digi Kyokasho NK-B"/>
                <a:ea typeface="UD Digi Kyokasho NK-B"/>
                <a:cs typeface="UD Digi Kyokasho NK-B"/>
                <a:sym typeface="UD Digi Kyokasho NK-B"/>
              </a:rPr>
              <a:t>レベル②　一度風船を</a:t>
            </a:r>
            <a:r>
              <a:rPr lang="ja-JP" altLang="en-US" sz="2460" u="sng" dirty="0">
                <a:solidFill>
                  <a:srgbClr val="FF0000"/>
                </a:solidFill>
                <a:latin typeface="UD Digi Kyokasho NK-B"/>
                <a:ea typeface="UD Digi Kyokasho NK-B"/>
                <a:cs typeface="UD Digi Kyokasho NK-B"/>
                <a:sym typeface="UD Digi Kyokasho NK-B"/>
              </a:rPr>
              <a:t>上に</a:t>
            </a:r>
          </a:p>
          <a:p>
            <a:pPr algn="l" defTabSz="562342" hangingPunct="1">
              <a:lnSpc>
                <a:spcPct val="110000"/>
              </a:lnSpc>
              <a:spcBef>
                <a:spcPts val="600"/>
              </a:spcBef>
              <a:defRPr sz="3280">
                <a:latin typeface="UD Digi Kyokasho NK-B"/>
                <a:ea typeface="UD Digi Kyokasho NK-B"/>
                <a:cs typeface="UD Digi Kyokasho NK-B"/>
                <a:sym typeface="UD Digi Kyokasho NK-B"/>
              </a:defRPr>
            </a:pPr>
            <a:r>
              <a:rPr lang="ja-JP" altLang="en-US" sz="2460" u="sng" dirty="0">
                <a:solidFill>
                  <a:srgbClr val="FF0000"/>
                </a:solidFill>
                <a:latin typeface="UD Digi Kyokasho NK-B"/>
                <a:ea typeface="UD Digi Kyokasho NK-B"/>
                <a:cs typeface="UD Digi Kyokasho NK-B"/>
                <a:sym typeface="UD Digi Kyokasho NK-B"/>
              </a:rPr>
              <a:t>はじいてから</a:t>
            </a:r>
            <a:r>
              <a:rPr lang="ja-JP" altLang="en-US" sz="2460" dirty="0">
                <a:solidFill>
                  <a:srgbClr val="FF0000"/>
                </a:solidFill>
                <a:latin typeface="UD Digi Kyokasho NK-B"/>
                <a:ea typeface="UD Digi Kyokasho NK-B"/>
                <a:cs typeface="UD Digi Kyokasho NK-B"/>
                <a:sym typeface="UD Digi Kyokasho NK-B"/>
              </a:rPr>
              <a:t>、だんだん強く返球</a:t>
            </a:r>
          </a:p>
          <a:p>
            <a:pPr algn="l" defTabSz="562342" hangingPunct="1">
              <a:lnSpc>
                <a:spcPct val="110000"/>
              </a:lnSpc>
              <a:spcBef>
                <a:spcPts val="600"/>
              </a:spcBef>
              <a:defRPr sz="3280">
                <a:latin typeface="UD Digi Kyokasho NK-B"/>
                <a:ea typeface="UD Digi Kyokasho NK-B"/>
                <a:cs typeface="UD Digi Kyokasho NK-B"/>
                <a:sym typeface="UD Digi Kyokasho NK-B"/>
              </a:defRPr>
            </a:pPr>
            <a:r>
              <a:rPr lang="ja-JP" altLang="en-US" sz="2460" dirty="0">
                <a:latin typeface="UD Digi Kyokasho NK-B"/>
                <a:ea typeface="UD Digi Kyokasho NK-B"/>
                <a:cs typeface="UD Digi Kyokasho NK-B"/>
                <a:sym typeface="UD Digi Kyokasho NK-B"/>
              </a:rPr>
              <a:t>　（アタックを意識して）</a:t>
            </a:r>
          </a:p>
        </p:txBody>
      </p:sp>
      <p:sp>
        <p:nvSpPr>
          <p:cNvPr id="16" name="正方形/長方形 21">
            <a:extLst>
              <a:ext uri="{FF2B5EF4-FFF2-40B4-BE49-F238E27FC236}">
                <a16:creationId xmlns:a16="http://schemas.microsoft.com/office/drawing/2014/main" id="{2B775548-CC01-4F7E-BE0F-C7864817E7F7}"/>
              </a:ext>
            </a:extLst>
          </p:cNvPr>
          <p:cNvSpPr/>
          <p:nvPr/>
        </p:nvSpPr>
        <p:spPr>
          <a:xfrm>
            <a:off x="3581855" y="3308578"/>
            <a:ext cx="992577" cy="830997"/>
          </a:xfrm>
          <a:prstGeom prst="rect">
            <a:avLst/>
          </a:prstGeom>
          <a:solidFill>
            <a:srgbClr val="CCFFCC"/>
          </a:solidFill>
          <a:ln>
            <a:solidFill>
              <a:srgbClr val="000000"/>
            </a:solidFill>
          </a:ln>
          <a:extLst>
            <a:ext uri="{C572A759-6A51-4108-AA02-DFA0A04FC94B}">
              <ma14:wrappingTextBoxFlag xmlns:ma14="http://schemas.microsoft.com/office/mac/drawingml/2011/main" xmlns="" val="1"/>
            </a:ext>
          </a:extLst>
        </p:spPr>
        <p:txBody>
          <a:bodyPr wrap="none" lIns="34289" rIns="34289">
            <a:spAutoFit/>
          </a:bodyPr>
          <a:lstStyle/>
          <a:p>
            <a:pPr algn="ctr">
              <a:lnSpc>
                <a:spcPct val="100000"/>
              </a:lnSpc>
              <a:defRPr sz="2400">
                <a:effectLst>
                  <a:outerShdw blurRad="38100" dist="19050" dir="2700000" rotWithShape="0">
                    <a:srgbClr val="000000">
                      <a:alpha val="40000"/>
                    </a:srgbClr>
                  </a:outerShdw>
                </a:effectLst>
              </a:defRPr>
            </a:pPr>
            <a:r>
              <a:rPr dirty="0" err="1">
                <a:latin typeface="UD Digi Kyokasho N-B" panose="02020700000000000000" pitchFamily="18" charset="-128"/>
                <a:ea typeface="UD Digi Kyokasho N-B" panose="02020700000000000000" pitchFamily="18" charset="-128"/>
              </a:rPr>
              <a:t>ぽーん</a:t>
            </a:r>
            <a:endParaRPr dirty="0">
              <a:latin typeface="UD Digi Kyokasho N-B" panose="02020700000000000000" pitchFamily="18" charset="-128"/>
              <a:ea typeface="UD Digi Kyokasho N-B" panose="02020700000000000000" pitchFamily="18" charset="-128"/>
            </a:endParaRPr>
          </a:p>
          <a:p>
            <a:pPr algn="ctr">
              <a:lnSpc>
                <a:spcPct val="100000"/>
              </a:lnSpc>
              <a:defRPr sz="2400">
                <a:effectLst>
                  <a:outerShdw blurRad="38100" dist="19050" dir="2700000" rotWithShape="0">
                    <a:srgbClr val="000000">
                      <a:alpha val="40000"/>
                    </a:srgbClr>
                  </a:outerShdw>
                </a:effectLst>
              </a:defRPr>
            </a:pPr>
            <a:r>
              <a:rPr dirty="0" err="1">
                <a:latin typeface="UD Digi Kyokasho N-B" panose="02020700000000000000" pitchFamily="18" charset="-128"/>
                <a:ea typeface="UD Digi Kyokasho N-B" panose="02020700000000000000" pitchFamily="18" charset="-128"/>
              </a:rPr>
              <a:t>ぽーん</a:t>
            </a:r>
            <a:endParaRPr dirty="0">
              <a:latin typeface="UD Digi Kyokasho N-B" panose="02020700000000000000" pitchFamily="18" charset="-128"/>
              <a:ea typeface="UD Digi Kyokasho N-B" panose="02020700000000000000" pitchFamily="18" charset="-128"/>
            </a:endParaRPr>
          </a:p>
        </p:txBody>
      </p:sp>
      <p:pic>
        <p:nvPicPr>
          <p:cNvPr id="3" name="図 2" descr="人, 屋内, 男, 女性 が含まれている画像&#10;&#10;自動的に生成された説明">
            <a:hlinkClick r:id="rId3"/>
            <a:extLst>
              <a:ext uri="{FF2B5EF4-FFF2-40B4-BE49-F238E27FC236}">
                <a16:creationId xmlns:a16="http://schemas.microsoft.com/office/drawing/2014/main" id="{3352C991-11CC-48CB-B801-6DD943D6371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42429" y="1996795"/>
            <a:ext cx="2950584" cy="3927867"/>
          </a:xfrm>
          <a:prstGeom prst="rect">
            <a:avLst/>
          </a:prstGeom>
        </p:spPr>
      </p:pic>
      <p:grpSp>
        <p:nvGrpSpPr>
          <p:cNvPr id="185" name="円形吹き出し 12"/>
          <p:cNvGrpSpPr/>
          <p:nvPr/>
        </p:nvGrpSpPr>
        <p:grpSpPr>
          <a:xfrm>
            <a:off x="2755547" y="4203083"/>
            <a:ext cx="1794474" cy="1592221"/>
            <a:chOff x="0" y="0"/>
            <a:chExt cx="2533504" cy="2122960"/>
          </a:xfrm>
        </p:grpSpPr>
        <p:sp>
          <p:nvSpPr>
            <p:cNvPr id="183" name="吹き出し"/>
            <p:cNvSpPr/>
            <p:nvPr/>
          </p:nvSpPr>
          <p:spPr>
            <a:xfrm>
              <a:off x="0" y="0"/>
              <a:ext cx="2533504" cy="2122960"/>
            </a:xfrm>
            <a:prstGeom prst="wedgeEllipseCallout">
              <a:avLst>
                <a:gd name="adj1" fmla="val -49724"/>
                <a:gd name="adj2" fmla="val -53562"/>
              </a:avLst>
            </a:prstGeom>
            <a:solidFill>
              <a:srgbClr val="FFCCFF"/>
            </a:solidFill>
            <a:ln w="38100" cap="flat">
              <a:solidFill>
                <a:srgbClr val="000000"/>
              </a:solidFill>
              <a:prstDash val="solid"/>
              <a:miter lim="800000"/>
            </a:ln>
            <a:effectLst/>
          </p:spPr>
          <p:txBody>
            <a:bodyPr wrap="square" lIns="34289" tIns="34289" rIns="34289" bIns="34289" numCol="1" anchor="ctr">
              <a:noAutofit/>
            </a:bodyPr>
            <a:lstStyle/>
            <a:p>
              <a:pPr>
                <a:lnSpc>
                  <a:spcPct val="100000"/>
                </a:lnSpc>
                <a:defRPr>
                  <a:solidFill>
                    <a:srgbClr val="FFFFFF"/>
                  </a:solidFill>
                </a:defRPr>
              </a:pPr>
              <a:endParaRPr sz="1350"/>
            </a:p>
          </p:txBody>
        </p:sp>
        <p:sp>
          <p:nvSpPr>
            <p:cNvPr id="184" name="回数を…"/>
            <p:cNvSpPr txBox="1"/>
            <p:nvPr/>
          </p:nvSpPr>
          <p:spPr>
            <a:xfrm>
              <a:off x="250696" y="508237"/>
              <a:ext cx="2017742" cy="107721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4289" tIns="34289" rIns="34289" bIns="34289" numCol="1" anchor="ctr">
              <a:spAutoFit/>
            </a:bodyPr>
            <a:lstStyle/>
            <a:p>
              <a:pPr>
                <a:lnSpc>
                  <a:spcPct val="100000"/>
                </a:lnSpc>
                <a:defRPr sz="2400">
                  <a:latin typeface="UD Digi Kyokasho N-B"/>
                  <a:ea typeface="UD Digi Kyokasho N-B"/>
                  <a:cs typeface="UD Digi Kyokasho N-B"/>
                  <a:sym typeface="UD Digi Kyokasho N-B"/>
                </a:defRPr>
              </a:pPr>
              <a:r>
                <a:rPr sz="1600" dirty="0" err="1"/>
                <a:t>回数を</a:t>
              </a:r>
              <a:endParaRPr sz="1600" dirty="0"/>
            </a:p>
            <a:p>
              <a:pPr>
                <a:lnSpc>
                  <a:spcPct val="100000"/>
                </a:lnSpc>
                <a:defRPr sz="2400">
                  <a:latin typeface="UD Digi Kyokasho N-B"/>
                  <a:ea typeface="UD Digi Kyokasho N-B"/>
                  <a:cs typeface="UD Digi Kyokasho N-B"/>
                  <a:sym typeface="UD Digi Kyokasho N-B"/>
                </a:defRPr>
              </a:pPr>
              <a:r>
                <a:rPr sz="1600" dirty="0" err="1"/>
                <a:t>数えよう</a:t>
              </a:r>
              <a:r>
                <a:rPr sz="1600" dirty="0"/>
                <a:t>！</a:t>
              </a:r>
            </a:p>
            <a:p>
              <a:pPr>
                <a:lnSpc>
                  <a:spcPct val="100000"/>
                </a:lnSpc>
                <a:defRPr sz="2400">
                  <a:latin typeface="UD Digi Kyokasho N-B"/>
                  <a:ea typeface="UD Digi Kyokasho N-B"/>
                  <a:cs typeface="UD Digi Kyokasho N-B"/>
                  <a:sym typeface="UD Digi Kyokasho N-B"/>
                </a:defRPr>
              </a:pPr>
              <a:r>
                <a:rPr sz="1600" dirty="0"/>
                <a:t>１，２，３</a:t>
              </a:r>
              <a:r>
                <a:rPr lang="ja-JP" altLang="en-US" sz="1600" dirty="0"/>
                <a:t>～</a:t>
              </a:r>
              <a:endParaRPr sz="1600" dirty="0"/>
            </a:p>
          </p:txBody>
        </p:sp>
      </p:grpSp>
      <p:grpSp>
        <p:nvGrpSpPr>
          <p:cNvPr id="17" name="グループ化 16"/>
          <p:cNvGrpSpPr/>
          <p:nvPr/>
        </p:nvGrpSpPr>
        <p:grpSpPr>
          <a:xfrm>
            <a:off x="154129" y="6009383"/>
            <a:ext cx="4962658" cy="610174"/>
            <a:chOff x="6792228" y="1647773"/>
            <a:chExt cx="4962658" cy="610174"/>
          </a:xfrm>
        </p:grpSpPr>
        <p:grpSp>
          <p:nvGrpSpPr>
            <p:cNvPr id="18" name="グループ化 17"/>
            <p:cNvGrpSpPr/>
            <p:nvPr/>
          </p:nvGrpSpPr>
          <p:grpSpPr>
            <a:xfrm>
              <a:off x="6792228" y="1647773"/>
              <a:ext cx="4339994" cy="610174"/>
              <a:chOff x="7228510" y="542873"/>
              <a:chExt cx="4339994" cy="610174"/>
            </a:xfrm>
          </p:grpSpPr>
          <p:sp>
            <p:nvSpPr>
              <p:cNvPr id="20" name="角丸四角形 19"/>
              <p:cNvSpPr/>
              <p:nvPr/>
            </p:nvSpPr>
            <p:spPr>
              <a:xfrm>
                <a:off x="7228510" y="542873"/>
                <a:ext cx="4339994" cy="61017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endParaRPr lang="ja-JP" altLang="en-US" dirty="0">
                  <a:solidFill>
                    <a:schemeClr val="tx1"/>
                  </a:solidFill>
                </a:endParaRPr>
              </a:p>
            </p:txBody>
          </p:sp>
          <p:pic>
            <p:nvPicPr>
              <p:cNvPr id="21" name="図 2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949637" y="583245"/>
                <a:ext cx="484599" cy="484599"/>
              </a:xfrm>
              <a:prstGeom prst="rect">
                <a:avLst/>
              </a:prstGeom>
            </p:spPr>
          </p:pic>
        </p:grpSp>
        <p:graphicFrame>
          <p:nvGraphicFramePr>
            <p:cNvPr id="19" name="オブジェクト 18"/>
            <p:cNvGraphicFramePr>
              <a:graphicFrameLocks noChangeAspect="1"/>
            </p:cNvGraphicFramePr>
            <p:nvPr>
              <p:extLst>
                <p:ext uri="{D42A27DB-BD31-4B8C-83A1-F6EECF244321}">
                  <p14:modId xmlns:p14="http://schemas.microsoft.com/office/powerpoint/2010/main" val="3594133152"/>
                </p:ext>
              </p:extLst>
            </p:nvPr>
          </p:nvGraphicFramePr>
          <p:xfrm>
            <a:off x="6866973" y="1716925"/>
            <a:ext cx="4887913" cy="500063"/>
          </p:xfrm>
          <a:graphic>
            <a:graphicData uri="http://schemas.openxmlformats.org/presentationml/2006/ole">
              <mc:AlternateContent xmlns:mc="http://schemas.openxmlformats.org/markup-compatibility/2006">
                <mc:Choice xmlns:v="urn:schemas-microsoft-com:vml" Requires="v">
                  <p:oleObj spid="_x0000_s5127" name="文書" r:id="rId6" imgW="4629868" imgH="475228" progId="Word.Document.12">
                    <p:embed/>
                  </p:oleObj>
                </mc:Choice>
                <mc:Fallback>
                  <p:oleObj name="文書" r:id="rId6" imgW="4629868" imgH="475228" progId="Word.Document.12">
                    <p:embed/>
                    <p:pic>
                      <p:nvPicPr>
                        <p:cNvPr id="13" name="オブジェクト 12"/>
                        <p:cNvPicPr/>
                        <p:nvPr/>
                      </p:nvPicPr>
                      <p:blipFill>
                        <a:blip r:embed="rId7"/>
                        <a:stretch>
                          <a:fillRect/>
                        </a:stretch>
                      </p:blipFill>
                      <p:spPr>
                        <a:xfrm>
                          <a:off x="6866973" y="1716925"/>
                          <a:ext cx="4887913" cy="500063"/>
                        </a:xfrm>
                        <a:prstGeom prst="rect">
                          <a:avLst/>
                        </a:prstGeom>
                      </p:spPr>
                    </p:pic>
                  </p:oleObj>
                </mc:Fallback>
              </mc:AlternateContent>
            </a:graphicData>
          </a:graphic>
        </p:graphicFrame>
      </p:grpSp>
      <p:sp>
        <p:nvSpPr>
          <p:cNvPr id="22" name="タイトル 1"/>
          <p:cNvSpPr txBox="1">
            <a:spLocks/>
          </p:cNvSpPr>
          <p:nvPr/>
        </p:nvSpPr>
        <p:spPr>
          <a:xfrm>
            <a:off x="142144" y="1057263"/>
            <a:ext cx="5116134" cy="902832"/>
          </a:xfrm>
          <a:prstGeom prst="rect">
            <a:avLst/>
          </a:prstGeom>
          <a:solidFill>
            <a:srgbClr val="002060"/>
          </a:solidFill>
          <a:ln w="12700">
            <a:miter lim="400000"/>
          </a:ln>
          <a:extLst>
            <a:ext uri="{C572A759-6A51-4108-AA02-DFA0A04FC94B}">
              <ma14:wrappingTextBoxFlag xmlns:ma14="http://schemas.microsoft.com/office/mac/drawingml/2011/main" xmlns="" val="1"/>
            </a:ext>
          </a:extLst>
        </p:spPr>
        <p:txBody>
          <a:bodyPr lIns="45719" rIns="45719" anchor="b">
            <a:normAutofit fontScale="90000" lnSpcReduction="10000"/>
          </a:bodyPr>
          <a:lstStyle>
            <a:lvl1pPr marL="0" marR="0" indent="0" algn="ctr" defTabSz="685783" rtl="0" latinLnBrk="0">
              <a:lnSpc>
                <a:spcPct val="90000"/>
              </a:lnSpc>
              <a:spcBef>
                <a:spcPts val="0"/>
              </a:spcBef>
              <a:spcAft>
                <a:spcPts val="0"/>
              </a:spcAft>
              <a:buClrTx/>
              <a:buSzTx/>
              <a:buFontTx/>
              <a:buNone/>
              <a:tabLst/>
              <a:defRPr sz="7200" b="0" i="0" u="none" strike="noStrike" cap="none" spc="0" baseline="0">
                <a:ln>
                  <a:noFill/>
                </a:ln>
                <a:solidFill>
                  <a:srgbClr val="FFFFFF"/>
                </a:solidFill>
                <a:uFillTx/>
                <a:latin typeface="HGS創英角ｺﾞｼｯｸUB"/>
                <a:ea typeface="HGS創英角ｺﾞｼｯｸUB"/>
                <a:cs typeface="HGS創英角ｺﾞｼｯｸUB"/>
                <a:sym typeface="HGS創英角ｺﾞｼｯｸUB"/>
              </a:defRPr>
            </a:lvl1pPr>
            <a:lvl2pPr marL="0" marR="0" indent="0" algn="l" defTabSz="685783" rtl="0" latinLnBrk="0">
              <a:lnSpc>
                <a:spcPct val="90000"/>
              </a:lnSpc>
              <a:spcBef>
                <a:spcPts val="0"/>
              </a:spcBef>
              <a:spcAft>
                <a:spcPts val="0"/>
              </a:spcAft>
              <a:buClrTx/>
              <a:buSzTx/>
              <a:buFontTx/>
              <a:buNone/>
              <a:tabLst/>
              <a:defRPr sz="3300" b="0" i="0" u="none" strike="noStrike" cap="none" spc="0" baseline="0">
                <a:ln>
                  <a:noFill/>
                </a:ln>
                <a:solidFill>
                  <a:srgbClr val="000000"/>
                </a:solidFill>
                <a:uFillTx/>
                <a:latin typeface="游ゴシック Light"/>
                <a:ea typeface="游ゴシック Light"/>
                <a:cs typeface="游ゴシック Light"/>
                <a:sym typeface="游ゴシック Light"/>
              </a:defRPr>
            </a:lvl2pPr>
            <a:lvl3pPr marL="0" marR="0" indent="0" algn="l" defTabSz="685783" rtl="0" latinLnBrk="0">
              <a:lnSpc>
                <a:spcPct val="90000"/>
              </a:lnSpc>
              <a:spcBef>
                <a:spcPts val="0"/>
              </a:spcBef>
              <a:spcAft>
                <a:spcPts val="0"/>
              </a:spcAft>
              <a:buClrTx/>
              <a:buSzTx/>
              <a:buFontTx/>
              <a:buNone/>
              <a:tabLst/>
              <a:defRPr sz="3300" b="0" i="0" u="none" strike="noStrike" cap="none" spc="0" baseline="0">
                <a:ln>
                  <a:noFill/>
                </a:ln>
                <a:solidFill>
                  <a:srgbClr val="000000"/>
                </a:solidFill>
                <a:uFillTx/>
                <a:latin typeface="游ゴシック Light"/>
                <a:ea typeface="游ゴシック Light"/>
                <a:cs typeface="游ゴシック Light"/>
                <a:sym typeface="游ゴシック Light"/>
              </a:defRPr>
            </a:lvl3pPr>
            <a:lvl4pPr marL="0" marR="0" indent="0" algn="l" defTabSz="685783" rtl="0" latinLnBrk="0">
              <a:lnSpc>
                <a:spcPct val="90000"/>
              </a:lnSpc>
              <a:spcBef>
                <a:spcPts val="0"/>
              </a:spcBef>
              <a:spcAft>
                <a:spcPts val="0"/>
              </a:spcAft>
              <a:buClrTx/>
              <a:buSzTx/>
              <a:buFontTx/>
              <a:buNone/>
              <a:tabLst/>
              <a:defRPr sz="3300" b="0" i="0" u="none" strike="noStrike" cap="none" spc="0" baseline="0">
                <a:ln>
                  <a:noFill/>
                </a:ln>
                <a:solidFill>
                  <a:srgbClr val="000000"/>
                </a:solidFill>
                <a:uFillTx/>
                <a:latin typeface="游ゴシック Light"/>
                <a:ea typeface="游ゴシック Light"/>
                <a:cs typeface="游ゴシック Light"/>
                <a:sym typeface="游ゴシック Light"/>
              </a:defRPr>
            </a:lvl4pPr>
            <a:lvl5pPr marL="0" marR="0" indent="0" algn="l" defTabSz="685783" rtl="0" latinLnBrk="0">
              <a:lnSpc>
                <a:spcPct val="90000"/>
              </a:lnSpc>
              <a:spcBef>
                <a:spcPts val="0"/>
              </a:spcBef>
              <a:spcAft>
                <a:spcPts val="0"/>
              </a:spcAft>
              <a:buClrTx/>
              <a:buSzTx/>
              <a:buFontTx/>
              <a:buNone/>
              <a:tabLst/>
              <a:defRPr sz="3300" b="0" i="0" u="none" strike="noStrike" cap="none" spc="0" baseline="0">
                <a:ln>
                  <a:noFill/>
                </a:ln>
                <a:solidFill>
                  <a:srgbClr val="000000"/>
                </a:solidFill>
                <a:uFillTx/>
                <a:latin typeface="游ゴシック Light"/>
                <a:ea typeface="游ゴシック Light"/>
                <a:cs typeface="游ゴシック Light"/>
                <a:sym typeface="游ゴシック Light"/>
              </a:defRPr>
            </a:lvl5pPr>
            <a:lvl6pPr marL="0" marR="0" indent="0" algn="l" defTabSz="685783" rtl="0" latinLnBrk="0">
              <a:lnSpc>
                <a:spcPct val="90000"/>
              </a:lnSpc>
              <a:spcBef>
                <a:spcPts val="0"/>
              </a:spcBef>
              <a:spcAft>
                <a:spcPts val="0"/>
              </a:spcAft>
              <a:buClrTx/>
              <a:buSzTx/>
              <a:buFontTx/>
              <a:buNone/>
              <a:tabLst/>
              <a:defRPr sz="3300" b="0" i="0" u="none" strike="noStrike" cap="none" spc="0" baseline="0">
                <a:ln>
                  <a:noFill/>
                </a:ln>
                <a:solidFill>
                  <a:srgbClr val="000000"/>
                </a:solidFill>
                <a:uFillTx/>
                <a:latin typeface="游ゴシック Light"/>
                <a:ea typeface="游ゴシック Light"/>
                <a:cs typeface="游ゴシック Light"/>
                <a:sym typeface="游ゴシック Light"/>
              </a:defRPr>
            </a:lvl6pPr>
            <a:lvl7pPr marL="0" marR="0" indent="0" algn="l" defTabSz="685783" rtl="0" latinLnBrk="0">
              <a:lnSpc>
                <a:spcPct val="90000"/>
              </a:lnSpc>
              <a:spcBef>
                <a:spcPts val="0"/>
              </a:spcBef>
              <a:spcAft>
                <a:spcPts val="0"/>
              </a:spcAft>
              <a:buClrTx/>
              <a:buSzTx/>
              <a:buFontTx/>
              <a:buNone/>
              <a:tabLst/>
              <a:defRPr sz="3300" b="0" i="0" u="none" strike="noStrike" cap="none" spc="0" baseline="0">
                <a:ln>
                  <a:noFill/>
                </a:ln>
                <a:solidFill>
                  <a:srgbClr val="000000"/>
                </a:solidFill>
                <a:uFillTx/>
                <a:latin typeface="游ゴシック Light"/>
                <a:ea typeface="游ゴシック Light"/>
                <a:cs typeface="游ゴシック Light"/>
                <a:sym typeface="游ゴシック Light"/>
              </a:defRPr>
            </a:lvl7pPr>
            <a:lvl8pPr marL="0" marR="0" indent="0" algn="l" defTabSz="685783" rtl="0" latinLnBrk="0">
              <a:lnSpc>
                <a:spcPct val="90000"/>
              </a:lnSpc>
              <a:spcBef>
                <a:spcPts val="0"/>
              </a:spcBef>
              <a:spcAft>
                <a:spcPts val="0"/>
              </a:spcAft>
              <a:buClrTx/>
              <a:buSzTx/>
              <a:buFontTx/>
              <a:buNone/>
              <a:tabLst/>
              <a:defRPr sz="3300" b="0" i="0" u="none" strike="noStrike" cap="none" spc="0" baseline="0">
                <a:ln>
                  <a:noFill/>
                </a:ln>
                <a:solidFill>
                  <a:srgbClr val="000000"/>
                </a:solidFill>
                <a:uFillTx/>
                <a:latin typeface="游ゴシック Light"/>
                <a:ea typeface="游ゴシック Light"/>
                <a:cs typeface="游ゴシック Light"/>
                <a:sym typeface="游ゴシック Light"/>
              </a:defRPr>
            </a:lvl8pPr>
            <a:lvl9pPr marL="0" marR="0" indent="0" algn="l" defTabSz="685783" rtl="0" latinLnBrk="0">
              <a:lnSpc>
                <a:spcPct val="90000"/>
              </a:lnSpc>
              <a:spcBef>
                <a:spcPts val="0"/>
              </a:spcBef>
              <a:spcAft>
                <a:spcPts val="0"/>
              </a:spcAft>
              <a:buClrTx/>
              <a:buSzTx/>
              <a:buFontTx/>
              <a:buNone/>
              <a:tabLst/>
              <a:defRPr sz="3300" b="0" i="0" u="none" strike="noStrike" cap="none" spc="0" baseline="0">
                <a:ln>
                  <a:noFill/>
                </a:ln>
                <a:solidFill>
                  <a:srgbClr val="000000"/>
                </a:solidFill>
                <a:uFillTx/>
                <a:latin typeface="游ゴシック Light"/>
                <a:ea typeface="游ゴシック Light"/>
                <a:cs typeface="游ゴシック Light"/>
                <a:sym typeface="游ゴシック Light"/>
              </a:defRPr>
            </a:lvl9pPr>
          </a:lstStyle>
          <a:p>
            <a:pPr hangingPunct="1"/>
            <a:r>
              <a:rPr lang="ja-JP" altLang="en-US" dirty="0" smtClean="0"/>
              <a:t>⑤</a:t>
            </a:r>
            <a:endParaRPr lang="ja-JP" altLang="en-US" dirty="0"/>
          </a:p>
        </p:txBody>
      </p:sp>
      <p:sp>
        <p:nvSpPr>
          <p:cNvPr id="23" name="Rectangle 2"/>
          <p:cNvSpPr/>
          <p:nvPr/>
        </p:nvSpPr>
        <p:spPr>
          <a:xfrm>
            <a:off x="0" y="-7155"/>
            <a:ext cx="9156978" cy="965271"/>
          </a:xfrm>
          <a:prstGeom prst="rect">
            <a:avLst/>
          </a:prstGeom>
          <a:solidFill>
            <a:srgbClr val="92D050"/>
          </a:solidFill>
          <a:ln w="12700">
            <a:miter lim="400000"/>
          </a:ln>
        </p:spPr>
        <p:txBody>
          <a:bodyPr lIns="34289" rIns="34289" anchor="ctr"/>
          <a:lstStyle/>
          <a:p>
            <a:pPr defTabSz="489209">
              <a:lnSpc>
                <a:spcPct val="100000"/>
              </a:lnSpc>
              <a:defRPr sz="2800" b="1">
                <a:solidFill>
                  <a:srgbClr val="FFFFFF"/>
                </a:solidFill>
              </a:defRPr>
            </a:pPr>
            <a:r>
              <a:rPr lang="ja-JP" altLang="en-US" sz="6600" dirty="0" smtClean="0"/>
              <a:t>　風船バレー</a:t>
            </a:r>
            <a:endParaRPr sz="6600" dirty="0"/>
          </a:p>
        </p:txBody>
      </p:sp>
      <p:grpSp>
        <p:nvGrpSpPr>
          <p:cNvPr id="24" name="正方形/長方形 12"/>
          <p:cNvGrpSpPr/>
          <p:nvPr/>
        </p:nvGrpSpPr>
        <p:grpSpPr>
          <a:xfrm>
            <a:off x="5499781" y="1290682"/>
            <a:ext cx="3438890" cy="573722"/>
            <a:chOff x="0" y="0"/>
            <a:chExt cx="4999964" cy="764963"/>
          </a:xfrm>
        </p:grpSpPr>
        <p:sp>
          <p:nvSpPr>
            <p:cNvPr id="25" name="四角形"/>
            <p:cNvSpPr/>
            <p:nvPr/>
          </p:nvSpPr>
          <p:spPr>
            <a:xfrm>
              <a:off x="0" y="0"/>
              <a:ext cx="4999964" cy="764963"/>
            </a:xfrm>
            <a:prstGeom prst="rect">
              <a:avLst/>
            </a:prstGeom>
            <a:solidFill>
              <a:srgbClr val="FFFF00"/>
            </a:solidFill>
            <a:ln w="57150" cap="flat">
              <a:solidFill>
                <a:srgbClr val="000000"/>
              </a:solidFill>
              <a:prstDash val="solid"/>
              <a:miter lim="800000"/>
            </a:ln>
            <a:effectLst/>
          </p:spPr>
          <p:txBody>
            <a:bodyPr wrap="square" lIns="34289" tIns="34289" rIns="34289" bIns="34289" numCol="1" anchor="ctr">
              <a:noAutofit/>
            </a:bodyPr>
            <a:lstStyle/>
            <a:p>
              <a:pPr algn="ctr">
                <a:lnSpc>
                  <a:spcPct val="100000"/>
                </a:lnSpc>
                <a:defRPr sz="3200">
                  <a:solidFill>
                    <a:srgbClr val="FFFFFF"/>
                  </a:solidFill>
                  <a:latin typeface="HG創英角ｺﾞｼｯｸUB"/>
                  <a:ea typeface="HG創英角ｺﾞｼｯｸUB"/>
                  <a:cs typeface="HG創英角ｺﾞｼｯｸUB"/>
                  <a:sym typeface="HG創英角ｺﾞｼｯｸUB"/>
                </a:defRPr>
              </a:pPr>
              <a:endParaRPr sz="2400"/>
            </a:p>
          </p:txBody>
        </p:sp>
        <p:sp>
          <p:nvSpPr>
            <p:cNvPr id="26" name="目標 ５０～１００回"/>
            <p:cNvSpPr txBox="1"/>
            <p:nvPr/>
          </p:nvSpPr>
          <p:spPr>
            <a:xfrm>
              <a:off x="0" y="90095"/>
              <a:ext cx="4999964" cy="58477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4289" tIns="34289" rIns="34289" bIns="34289" numCol="1" anchor="ctr">
              <a:spAutoFit/>
            </a:bodyPr>
            <a:lstStyle>
              <a:lvl1pPr algn="ctr">
                <a:lnSpc>
                  <a:spcPct val="100000"/>
                </a:lnSpc>
                <a:defRPr sz="3200">
                  <a:latin typeface="HG創英角ｺﾞｼｯｸUB"/>
                  <a:ea typeface="HG創英角ｺﾞｼｯｸUB"/>
                  <a:cs typeface="HG創英角ｺﾞｼｯｸUB"/>
                  <a:sym typeface="HG創英角ｺﾞｼｯｸUB"/>
                </a:defRPr>
              </a:lvl1pPr>
            </a:lstStyle>
            <a:p>
              <a:r>
                <a:rPr sz="2400" dirty="0" err="1"/>
                <a:t>目標</a:t>
              </a:r>
              <a:r>
                <a:rPr sz="2400" dirty="0"/>
                <a:t>　</a:t>
              </a:r>
              <a:r>
                <a:rPr lang="ja-JP" altLang="en-US" sz="2400" dirty="0" smtClean="0"/>
                <a:t>２</a:t>
              </a:r>
              <a:r>
                <a:rPr sz="2400" dirty="0" smtClean="0"/>
                <a:t>０回</a:t>
              </a:r>
              <a:endParaRPr sz="2400" dirty="0"/>
            </a:p>
          </p:txBody>
        </p:sp>
      </p:gr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 name="サブタイトル 2"/>
          <p:cNvSpPr txBox="1">
            <a:spLocks noGrp="1"/>
          </p:cNvSpPr>
          <p:nvPr>
            <p:ph type="subTitle" sz="quarter" idx="1"/>
          </p:nvPr>
        </p:nvSpPr>
        <p:spPr>
          <a:xfrm>
            <a:off x="3937465" y="2055154"/>
            <a:ext cx="2322836" cy="1638191"/>
          </a:xfrm>
          <a:prstGeom prst="rect">
            <a:avLst/>
          </a:prstGeom>
          <a:solidFill>
            <a:srgbClr val="CCFFFF"/>
          </a:solidFill>
          <a:ln w="9525">
            <a:solidFill>
              <a:srgbClr val="000000"/>
            </a:solidFill>
            <a:round/>
          </a:ln>
        </p:spPr>
        <p:txBody>
          <a:bodyPr lIns="54000" tIns="54000" rIns="54000" bIns="54000">
            <a:normAutofit fontScale="77500" lnSpcReduction="20000"/>
          </a:bodyPr>
          <a:lstStyle/>
          <a:p>
            <a:pPr algn="l" defTabSz="569199">
              <a:spcBef>
                <a:spcPts val="600"/>
              </a:spcBef>
              <a:defRPr sz="3320">
                <a:latin typeface="UD Digi Kyokasho NK-B"/>
                <a:ea typeface="UD Digi Kyokasho NK-B"/>
                <a:cs typeface="UD Digi Kyokasho NK-B"/>
                <a:sym typeface="UD Digi Kyokasho NK-B"/>
              </a:defRPr>
            </a:pPr>
            <a:r>
              <a:rPr u="sng" dirty="0" err="1"/>
              <a:t>棒やさおなどに風船をつるして</a:t>
            </a:r>
            <a:endParaRPr u="sng" dirty="0"/>
          </a:p>
          <a:p>
            <a:pPr algn="l" defTabSz="569199">
              <a:spcBef>
                <a:spcPts val="600"/>
              </a:spcBef>
              <a:defRPr sz="3320">
                <a:latin typeface="UD Digi Kyokasho NK-B"/>
                <a:ea typeface="UD Digi Kyokasho NK-B"/>
                <a:cs typeface="UD Digi Kyokasho NK-B"/>
                <a:sym typeface="UD Digi Kyokasho NK-B"/>
              </a:defRPr>
            </a:pPr>
            <a:r>
              <a:rPr u="sng" dirty="0" err="1">
                <a:solidFill>
                  <a:srgbClr val="FF0000"/>
                </a:solidFill>
              </a:rPr>
              <a:t>アタックの練習</a:t>
            </a:r>
            <a:r>
              <a:rPr dirty="0" err="1"/>
              <a:t>をしてみよう</a:t>
            </a:r>
            <a:r>
              <a:rPr dirty="0"/>
              <a:t>。</a:t>
            </a:r>
          </a:p>
        </p:txBody>
      </p:sp>
      <p:sp>
        <p:nvSpPr>
          <p:cNvPr id="194" name="サブタイトル 2"/>
          <p:cNvSpPr txBox="1"/>
          <p:nvPr/>
        </p:nvSpPr>
        <p:spPr>
          <a:xfrm>
            <a:off x="3938467" y="3841183"/>
            <a:ext cx="5099621" cy="1504749"/>
          </a:xfrm>
          <a:prstGeom prst="rect">
            <a:avLst/>
          </a:prstGeom>
          <a:solidFill>
            <a:srgbClr val="CCFFFF"/>
          </a:solidFill>
          <a:ln>
            <a:solidFill>
              <a:srgbClr val="000000"/>
            </a:solidFill>
          </a:ln>
          <a:extLst>
            <a:ext uri="{C572A759-6A51-4108-AA02-DFA0A04FC94B}">
              <ma14:wrappingTextBoxFlag xmlns:ma14="http://schemas.microsoft.com/office/mac/drawingml/2011/main" xmlns="" val="1"/>
            </a:ext>
          </a:extLst>
        </p:spPr>
        <p:txBody>
          <a:bodyPr lIns="54000" tIns="54000" rIns="54000" bIns="54000" anchor="ctr">
            <a:normAutofit/>
          </a:bodyPr>
          <a:lstStyle/>
          <a:p>
            <a:pPr defTabSz="555497">
              <a:lnSpc>
                <a:spcPct val="81000"/>
              </a:lnSpc>
              <a:spcBef>
                <a:spcPts val="600"/>
              </a:spcBef>
              <a:defRPr sz="2997">
                <a:latin typeface="UD Digi Kyokasho NK-B"/>
                <a:ea typeface="UD Digi Kyokasho NK-B"/>
                <a:cs typeface="UD Digi Kyokasho NK-B"/>
                <a:sym typeface="UD Digi Kyokasho NK-B"/>
              </a:defRPr>
            </a:pPr>
            <a:r>
              <a:rPr sz="2187" dirty="0" err="1"/>
              <a:t>少し</a:t>
            </a:r>
            <a:r>
              <a:rPr sz="2187" u="sng" dirty="0" err="1"/>
              <a:t>高めにセット</a:t>
            </a:r>
            <a:r>
              <a:rPr sz="2187" dirty="0" err="1"/>
              <a:t>して、</a:t>
            </a:r>
            <a:r>
              <a:rPr sz="2248" u="sng" dirty="0" err="1">
                <a:solidFill>
                  <a:srgbClr val="FF0000"/>
                </a:solidFill>
              </a:rPr>
              <a:t>助走をつけて</a:t>
            </a:r>
            <a:endParaRPr lang="en-US" sz="2248" u="sng" dirty="0">
              <a:solidFill>
                <a:srgbClr val="FF0000"/>
              </a:solidFill>
            </a:endParaRPr>
          </a:p>
          <a:p>
            <a:pPr defTabSz="555497">
              <a:lnSpc>
                <a:spcPct val="81000"/>
              </a:lnSpc>
              <a:spcBef>
                <a:spcPts val="600"/>
              </a:spcBef>
              <a:defRPr sz="2997">
                <a:latin typeface="UD Digi Kyokasho NK-B"/>
                <a:ea typeface="UD Digi Kyokasho NK-B"/>
                <a:cs typeface="UD Digi Kyokasho NK-B"/>
                <a:sym typeface="UD Digi Kyokasho NK-B"/>
              </a:defRPr>
            </a:pPr>
            <a:r>
              <a:rPr sz="2248" dirty="0" err="1"/>
              <a:t>片手で風船をはじければ、とてもいいね</a:t>
            </a:r>
            <a:r>
              <a:rPr sz="2248" dirty="0"/>
              <a:t>。</a:t>
            </a:r>
            <a:endParaRPr sz="2369" dirty="0"/>
          </a:p>
          <a:p>
            <a:pPr defTabSz="555497">
              <a:lnSpc>
                <a:spcPct val="81000"/>
              </a:lnSpc>
              <a:spcBef>
                <a:spcPts val="600"/>
              </a:spcBef>
              <a:defRPr sz="2916">
                <a:latin typeface="UD Digi Kyokasho NK-B"/>
                <a:ea typeface="UD Digi Kyokasho NK-B"/>
                <a:cs typeface="UD Digi Kyokasho NK-B"/>
                <a:sym typeface="UD Digi Kyokasho NK-B"/>
              </a:defRPr>
            </a:pPr>
            <a:r>
              <a:rPr sz="2187" dirty="0" err="1"/>
              <a:t>風船を</a:t>
            </a:r>
            <a:r>
              <a:rPr sz="2187" dirty="0" err="1">
                <a:solidFill>
                  <a:srgbClr val="FF0000"/>
                </a:solidFill>
              </a:rPr>
              <a:t>しっかり見て</a:t>
            </a:r>
            <a:r>
              <a:rPr sz="2187" dirty="0"/>
              <a:t>。　</a:t>
            </a:r>
            <a:r>
              <a:rPr sz="2187" dirty="0" err="1"/>
              <a:t>レッツ</a:t>
            </a:r>
            <a:r>
              <a:rPr sz="2187" dirty="0"/>
              <a:t>　</a:t>
            </a:r>
            <a:r>
              <a:rPr sz="2187" dirty="0" err="1"/>
              <a:t>アタック</a:t>
            </a:r>
            <a:r>
              <a:rPr sz="2187" dirty="0"/>
              <a:t>！</a:t>
            </a:r>
          </a:p>
        </p:txBody>
      </p:sp>
      <p:sp>
        <p:nvSpPr>
          <p:cNvPr id="202" name="サブタイトル 2"/>
          <p:cNvSpPr txBox="1"/>
          <p:nvPr/>
        </p:nvSpPr>
        <p:spPr>
          <a:xfrm>
            <a:off x="5168679" y="5151121"/>
            <a:ext cx="3868345" cy="884652"/>
          </a:xfrm>
          <a:prstGeom prst="rect">
            <a:avLst/>
          </a:prstGeom>
          <a:solidFill>
            <a:schemeClr val="accent4"/>
          </a:solidFill>
          <a:ln>
            <a:solidFill>
              <a:srgbClr val="000000"/>
            </a:solidFill>
          </a:ln>
          <a:extLst>
            <a:ext uri="{C572A759-6A51-4108-AA02-DFA0A04FC94B}">
              <ma14:wrappingTextBoxFlag xmlns:ma14="http://schemas.microsoft.com/office/mac/drawingml/2011/main" xmlns="" val="1"/>
            </a:ext>
          </a:extLst>
        </p:spPr>
        <p:txBody>
          <a:bodyPr wrap="square" lIns="54000" tIns="54000" rIns="54000" bIns="54000" anchor="ctr">
            <a:spAutoFit/>
          </a:bodyPr>
          <a:lstStyle/>
          <a:p>
            <a:pPr>
              <a:spcBef>
                <a:spcPts val="750"/>
              </a:spcBef>
              <a:defRPr sz="2800">
                <a:latin typeface="UD Digi Kyokasho N-B"/>
                <a:ea typeface="UD Digi Kyokasho N-B"/>
                <a:cs typeface="UD Digi Kyokasho N-B"/>
                <a:sym typeface="UD Digi Kyokasho N-B"/>
              </a:defRPr>
            </a:pPr>
            <a:r>
              <a:rPr dirty="0" err="1"/>
              <a:t>布ガムテープ</a:t>
            </a:r>
            <a:r>
              <a:rPr lang="ja-JP" altLang="en-US" dirty="0"/>
              <a:t>を</a:t>
            </a:r>
            <a:r>
              <a:rPr lang="ja-JP" altLang="en-US" dirty="0">
                <a:latin typeface="UD Digi Kyokasho NK-B"/>
                <a:ea typeface="UD Digi Kyokasho NK-B"/>
                <a:cs typeface="UD Digi Kyokasho NK-B"/>
                <a:sym typeface="UD Digi Kyokasho NK-B"/>
              </a:rPr>
              <a:t>は</a:t>
            </a:r>
            <a:r>
              <a:rPr dirty="0" err="1">
                <a:latin typeface="UD Digi Kyokasho NK-B"/>
                <a:ea typeface="UD Digi Kyokasho NK-B"/>
                <a:cs typeface="UD Digi Kyokasho NK-B"/>
                <a:sym typeface="UD Digi Kyokasho NK-B"/>
              </a:rPr>
              <a:t>ると強度が増すよ</a:t>
            </a:r>
            <a:r>
              <a:rPr dirty="0">
                <a:latin typeface="UD Digi Kyokasho NK-B"/>
                <a:ea typeface="UD Digi Kyokasho NK-B"/>
                <a:cs typeface="UD Digi Kyokasho NK-B"/>
                <a:sym typeface="UD Digi Kyokasho NK-B"/>
              </a:rPr>
              <a:t>。</a:t>
            </a:r>
          </a:p>
        </p:txBody>
      </p:sp>
      <p:pic>
        <p:nvPicPr>
          <p:cNvPr id="2" name="2B568907-3AF1-450C-9914-5B6200156B46-L0-001.jpeg" descr="2B568907-3AF1-450C-9914-5B6200156B46-L0-001.jpeg">
            <a:extLst>
              <a:ext uri="{FF2B5EF4-FFF2-40B4-BE49-F238E27FC236}">
                <a16:creationId xmlns:a16="http://schemas.microsoft.com/office/drawing/2014/main" id="{A673E379-609E-4478-8EBE-E496E102188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32085" y="1512069"/>
            <a:ext cx="1251436" cy="2214623"/>
          </a:xfrm>
          <a:prstGeom prst="rect">
            <a:avLst/>
          </a:prstGeom>
          <a:ln w="12700">
            <a:miter lim="400000"/>
          </a:ln>
        </p:spPr>
      </p:pic>
      <p:pic>
        <p:nvPicPr>
          <p:cNvPr id="3" name="3BFEAC9F-51DD-441C-95EB-5255EB7F2229-L0-001.jpeg" descr="3BFEAC9F-51DD-441C-95EB-5255EB7F2229-L0-001.jpeg">
            <a:extLst>
              <a:ext uri="{FF2B5EF4-FFF2-40B4-BE49-F238E27FC236}">
                <a16:creationId xmlns:a16="http://schemas.microsoft.com/office/drawing/2014/main" id="{BD17440F-3C95-4674-BE65-F7925E82C73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55307" y="1512069"/>
            <a:ext cx="1382782" cy="2214623"/>
          </a:xfrm>
          <a:prstGeom prst="rect">
            <a:avLst/>
          </a:prstGeom>
          <a:ln w="12700">
            <a:miter lim="400000"/>
          </a:ln>
        </p:spPr>
      </p:pic>
      <p:pic>
        <p:nvPicPr>
          <p:cNvPr id="5" name="図 4" descr="人, 屋内, 再生, 立つ が含まれている画像&#10;&#10;自動的に生成された説明">
            <a:hlinkClick r:id="rId5"/>
            <a:extLst>
              <a:ext uri="{FF2B5EF4-FFF2-40B4-BE49-F238E27FC236}">
                <a16:creationId xmlns:a16="http://schemas.microsoft.com/office/drawing/2014/main" id="{2079A490-C851-4C19-8C8C-E062E76925C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53605" y="2045310"/>
            <a:ext cx="3455803" cy="3787296"/>
          </a:xfrm>
          <a:prstGeom prst="rect">
            <a:avLst/>
          </a:prstGeom>
        </p:spPr>
      </p:pic>
      <p:grpSp>
        <p:nvGrpSpPr>
          <p:cNvPr id="201" name="円形吹き出し 12"/>
          <p:cNvGrpSpPr/>
          <p:nvPr/>
        </p:nvGrpSpPr>
        <p:grpSpPr>
          <a:xfrm>
            <a:off x="3221152" y="5105990"/>
            <a:ext cx="1748261" cy="713851"/>
            <a:chOff x="-1" y="52417"/>
            <a:chExt cx="2466975" cy="891336"/>
          </a:xfrm>
        </p:grpSpPr>
        <p:sp>
          <p:nvSpPr>
            <p:cNvPr id="199" name="吹き出し"/>
            <p:cNvSpPr/>
            <p:nvPr/>
          </p:nvSpPr>
          <p:spPr>
            <a:xfrm>
              <a:off x="-1" y="52417"/>
              <a:ext cx="2466975" cy="891336"/>
            </a:xfrm>
            <a:prstGeom prst="wedgeEllipseCallout">
              <a:avLst>
                <a:gd name="adj1" fmla="val -43259"/>
                <a:gd name="adj2" fmla="val -118448"/>
              </a:avLst>
            </a:prstGeom>
            <a:solidFill>
              <a:srgbClr val="FFCCFF"/>
            </a:solidFill>
            <a:ln w="38100" cap="flat">
              <a:solidFill>
                <a:srgbClr val="000000"/>
              </a:solidFill>
              <a:prstDash val="solid"/>
              <a:miter lim="800000"/>
            </a:ln>
            <a:effectLst/>
          </p:spPr>
          <p:txBody>
            <a:bodyPr wrap="square" lIns="34289" tIns="34289" rIns="34289" bIns="34289" numCol="1" anchor="ctr">
              <a:noAutofit/>
            </a:bodyPr>
            <a:lstStyle/>
            <a:p>
              <a:pPr>
                <a:lnSpc>
                  <a:spcPct val="100000"/>
                </a:lnSpc>
                <a:defRPr sz="2400">
                  <a:latin typeface="UD Digi Kyokasho N-B"/>
                  <a:ea typeface="UD Digi Kyokasho N-B"/>
                  <a:cs typeface="UD Digi Kyokasho N-B"/>
                  <a:sym typeface="UD Digi Kyokasho N-B"/>
                </a:defRPr>
              </a:pPr>
              <a:endParaRPr/>
            </a:p>
          </p:txBody>
        </p:sp>
        <p:sp>
          <p:nvSpPr>
            <p:cNvPr id="200" name="アタック！"/>
            <p:cNvSpPr txBox="1"/>
            <p:nvPr/>
          </p:nvSpPr>
          <p:spPr>
            <a:xfrm>
              <a:off x="361279" y="229501"/>
              <a:ext cx="1744416" cy="43233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4289" tIns="34289" rIns="34289" bIns="34289" numCol="1" anchor="ctr">
              <a:spAutoFit/>
            </a:bodyPr>
            <a:lstStyle>
              <a:lvl1pPr>
                <a:lnSpc>
                  <a:spcPct val="100000"/>
                </a:lnSpc>
                <a:defRPr sz="2400">
                  <a:latin typeface="UD Digi Kyokasho N-B"/>
                  <a:ea typeface="UD Digi Kyokasho N-B"/>
                  <a:cs typeface="UD Digi Kyokasho N-B"/>
                  <a:sym typeface="UD Digi Kyokasho N-B"/>
                </a:defRPr>
              </a:lvl1pPr>
            </a:lstStyle>
            <a:p>
              <a:r>
                <a:rPr sz="1800"/>
                <a:t>アタック！</a:t>
              </a:r>
            </a:p>
          </p:txBody>
        </p:sp>
      </p:grpSp>
      <p:grpSp>
        <p:nvGrpSpPr>
          <p:cNvPr id="13" name="グループ化 12"/>
          <p:cNvGrpSpPr/>
          <p:nvPr/>
        </p:nvGrpSpPr>
        <p:grpSpPr>
          <a:xfrm>
            <a:off x="154129" y="6009383"/>
            <a:ext cx="4962658" cy="610174"/>
            <a:chOff x="6792228" y="1647773"/>
            <a:chExt cx="4962658" cy="610174"/>
          </a:xfrm>
        </p:grpSpPr>
        <p:grpSp>
          <p:nvGrpSpPr>
            <p:cNvPr id="14" name="グループ化 13"/>
            <p:cNvGrpSpPr/>
            <p:nvPr/>
          </p:nvGrpSpPr>
          <p:grpSpPr>
            <a:xfrm>
              <a:off x="6792228" y="1647773"/>
              <a:ext cx="4339994" cy="610174"/>
              <a:chOff x="7228510" y="542873"/>
              <a:chExt cx="4339994" cy="610174"/>
            </a:xfrm>
          </p:grpSpPr>
          <p:sp>
            <p:nvSpPr>
              <p:cNvPr id="16" name="角丸四角形 15"/>
              <p:cNvSpPr/>
              <p:nvPr/>
            </p:nvSpPr>
            <p:spPr>
              <a:xfrm>
                <a:off x="7228510" y="542873"/>
                <a:ext cx="4339994" cy="61017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endParaRPr lang="ja-JP" altLang="en-US" dirty="0">
                  <a:solidFill>
                    <a:schemeClr val="tx1"/>
                  </a:solidFill>
                </a:endParaRPr>
              </a:p>
            </p:txBody>
          </p:sp>
          <p:pic>
            <p:nvPicPr>
              <p:cNvPr id="17" name="図 16"/>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949637" y="583245"/>
                <a:ext cx="484599" cy="484599"/>
              </a:xfrm>
              <a:prstGeom prst="rect">
                <a:avLst/>
              </a:prstGeom>
            </p:spPr>
          </p:pic>
        </p:grpSp>
        <p:graphicFrame>
          <p:nvGraphicFramePr>
            <p:cNvPr id="15" name="オブジェクト 14"/>
            <p:cNvGraphicFramePr>
              <a:graphicFrameLocks noChangeAspect="1"/>
            </p:cNvGraphicFramePr>
            <p:nvPr>
              <p:extLst>
                <p:ext uri="{D42A27DB-BD31-4B8C-83A1-F6EECF244321}">
                  <p14:modId xmlns:p14="http://schemas.microsoft.com/office/powerpoint/2010/main" val="3594133152"/>
                </p:ext>
              </p:extLst>
            </p:nvPr>
          </p:nvGraphicFramePr>
          <p:xfrm>
            <a:off x="6866973" y="1716925"/>
            <a:ext cx="4887913" cy="500063"/>
          </p:xfrm>
          <a:graphic>
            <a:graphicData uri="http://schemas.openxmlformats.org/presentationml/2006/ole">
              <mc:AlternateContent xmlns:mc="http://schemas.openxmlformats.org/markup-compatibility/2006">
                <mc:Choice xmlns:v="urn:schemas-microsoft-com:vml" Requires="v">
                  <p:oleObj spid="_x0000_s6151" name="文書" r:id="rId8" imgW="4629868" imgH="475228" progId="Word.Document.12">
                    <p:embed/>
                  </p:oleObj>
                </mc:Choice>
                <mc:Fallback>
                  <p:oleObj name="文書" r:id="rId8" imgW="4629868" imgH="475228" progId="Word.Document.12">
                    <p:embed/>
                    <p:pic>
                      <p:nvPicPr>
                        <p:cNvPr id="13" name="オブジェクト 12"/>
                        <p:cNvPicPr/>
                        <p:nvPr/>
                      </p:nvPicPr>
                      <p:blipFill>
                        <a:blip r:embed="rId9"/>
                        <a:stretch>
                          <a:fillRect/>
                        </a:stretch>
                      </p:blipFill>
                      <p:spPr>
                        <a:xfrm>
                          <a:off x="6866973" y="1716925"/>
                          <a:ext cx="4887913" cy="500063"/>
                        </a:xfrm>
                        <a:prstGeom prst="rect">
                          <a:avLst/>
                        </a:prstGeom>
                      </p:spPr>
                    </p:pic>
                  </p:oleObj>
                </mc:Fallback>
              </mc:AlternateContent>
            </a:graphicData>
          </a:graphic>
        </p:graphicFrame>
      </p:grpSp>
      <p:sp>
        <p:nvSpPr>
          <p:cNvPr id="18" name="Rectangle 2"/>
          <p:cNvSpPr/>
          <p:nvPr/>
        </p:nvSpPr>
        <p:spPr>
          <a:xfrm>
            <a:off x="0" y="-7155"/>
            <a:ext cx="9156978" cy="965271"/>
          </a:xfrm>
          <a:prstGeom prst="rect">
            <a:avLst/>
          </a:prstGeom>
          <a:solidFill>
            <a:srgbClr val="92D050"/>
          </a:solidFill>
          <a:ln w="12700">
            <a:miter lim="400000"/>
          </a:ln>
        </p:spPr>
        <p:txBody>
          <a:bodyPr lIns="34289" rIns="34289" anchor="ctr"/>
          <a:lstStyle/>
          <a:p>
            <a:pPr defTabSz="489209">
              <a:lnSpc>
                <a:spcPct val="100000"/>
              </a:lnSpc>
              <a:defRPr sz="2800" b="1">
                <a:solidFill>
                  <a:srgbClr val="FFFFFF"/>
                </a:solidFill>
              </a:defRPr>
            </a:pPr>
            <a:r>
              <a:rPr lang="ja-JP" altLang="en-US" sz="6600" dirty="0" smtClean="0"/>
              <a:t>　風船バレー</a:t>
            </a:r>
            <a:endParaRPr sz="6600" dirty="0"/>
          </a:p>
        </p:txBody>
      </p:sp>
      <p:sp>
        <p:nvSpPr>
          <p:cNvPr id="20" name="タイトル 1"/>
          <p:cNvSpPr txBox="1">
            <a:spLocks/>
          </p:cNvSpPr>
          <p:nvPr/>
        </p:nvSpPr>
        <p:spPr>
          <a:xfrm>
            <a:off x="142144" y="1057263"/>
            <a:ext cx="5116134" cy="902832"/>
          </a:xfrm>
          <a:prstGeom prst="rect">
            <a:avLst/>
          </a:prstGeom>
          <a:solidFill>
            <a:srgbClr val="002060"/>
          </a:solidFill>
          <a:ln w="12700">
            <a:miter lim="400000"/>
          </a:ln>
          <a:extLst>
            <a:ext uri="{C572A759-6A51-4108-AA02-DFA0A04FC94B}">
              <ma14:wrappingTextBoxFlag xmlns:ma14="http://schemas.microsoft.com/office/mac/drawingml/2011/main" xmlns="" val="1"/>
            </a:ext>
          </a:extLst>
        </p:spPr>
        <p:txBody>
          <a:bodyPr lIns="45719" rIns="45719" anchor="b">
            <a:normAutofit fontScale="90000" lnSpcReduction="10000"/>
          </a:bodyPr>
          <a:lstStyle>
            <a:lvl1pPr marL="0" marR="0" indent="0" algn="ctr" defTabSz="685783" rtl="0" latinLnBrk="0">
              <a:lnSpc>
                <a:spcPct val="90000"/>
              </a:lnSpc>
              <a:spcBef>
                <a:spcPts val="0"/>
              </a:spcBef>
              <a:spcAft>
                <a:spcPts val="0"/>
              </a:spcAft>
              <a:buClrTx/>
              <a:buSzTx/>
              <a:buFontTx/>
              <a:buNone/>
              <a:tabLst/>
              <a:defRPr sz="7200" b="0" i="0" u="none" strike="noStrike" cap="none" spc="0" baseline="0">
                <a:ln>
                  <a:noFill/>
                </a:ln>
                <a:solidFill>
                  <a:srgbClr val="FFFFFF"/>
                </a:solidFill>
                <a:uFillTx/>
                <a:latin typeface="HGS創英角ｺﾞｼｯｸUB"/>
                <a:ea typeface="HGS創英角ｺﾞｼｯｸUB"/>
                <a:cs typeface="HGS創英角ｺﾞｼｯｸUB"/>
                <a:sym typeface="HGS創英角ｺﾞｼｯｸUB"/>
              </a:defRPr>
            </a:lvl1pPr>
            <a:lvl2pPr marL="0" marR="0" indent="0" algn="l" defTabSz="685783" rtl="0" latinLnBrk="0">
              <a:lnSpc>
                <a:spcPct val="90000"/>
              </a:lnSpc>
              <a:spcBef>
                <a:spcPts val="0"/>
              </a:spcBef>
              <a:spcAft>
                <a:spcPts val="0"/>
              </a:spcAft>
              <a:buClrTx/>
              <a:buSzTx/>
              <a:buFontTx/>
              <a:buNone/>
              <a:tabLst/>
              <a:defRPr sz="3300" b="0" i="0" u="none" strike="noStrike" cap="none" spc="0" baseline="0">
                <a:ln>
                  <a:noFill/>
                </a:ln>
                <a:solidFill>
                  <a:srgbClr val="000000"/>
                </a:solidFill>
                <a:uFillTx/>
                <a:latin typeface="游ゴシック Light"/>
                <a:ea typeface="游ゴシック Light"/>
                <a:cs typeface="游ゴシック Light"/>
                <a:sym typeface="游ゴシック Light"/>
              </a:defRPr>
            </a:lvl2pPr>
            <a:lvl3pPr marL="0" marR="0" indent="0" algn="l" defTabSz="685783" rtl="0" latinLnBrk="0">
              <a:lnSpc>
                <a:spcPct val="90000"/>
              </a:lnSpc>
              <a:spcBef>
                <a:spcPts val="0"/>
              </a:spcBef>
              <a:spcAft>
                <a:spcPts val="0"/>
              </a:spcAft>
              <a:buClrTx/>
              <a:buSzTx/>
              <a:buFontTx/>
              <a:buNone/>
              <a:tabLst/>
              <a:defRPr sz="3300" b="0" i="0" u="none" strike="noStrike" cap="none" spc="0" baseline="0">
                <a:ln>
                  <a:noFill/>
                </a:ln>
                <a:solidFill>
                  <a:srgbClr val="000000"/>
                </a:solidFill>
                <a:uFillTx/>
                <a:latin typeface="游ゴシック Light"/>
                <a:ea typeface="游ゴシック Light"/>
                <a:cs typeface="游ゴシック Light"/>
                <a:sym typeface="游ゴシック Light"/>
              </a:defRPr>
            </a:lvl3pPr>
            <a:lvl4pPr marL="0" marR="0" indent="0" algn="l" defTabSz="685783" rtl="0" latinLnBrk="0">
              <a:lnSpc>
                <a:spcPct val="90000"/>
              </a:lnSpc>
              <a:spcBef>
                <a:spcPts val="0"/>
              </a:spcBef>
              <a:spcAft>
                <a:spcPts val="0"/>
              </a:spcAft>
              <a:buClrTx/>
              <a:buSzTx/>
              <a:buFontTx/>
              <a:buNone/>
              <a:tabLst/>
              <a:defRPr sz="3300" b="0" i="0" u="none" strike="noStrike" cap="none" spc="0" baseline="0">
                <a:ln>
                  <a:noFill/>
                </a:ln>
                <a:solidFill>
                  <a:srgbClr val="000000"/>
                </a:solidFill>
                <a:uFillTx/>
                <a:latin typeface="游ゴシック Light"/>
                <a:ea typeface="游ゴシック Light"/>
                <a:cs typeface="游ゴシック Light"/>
                <a:sym typeface="游ゴシック Light"/>
              </a:defRPr>
            </a:lvl4pPr>
            <a:lvl5pPr marL="0" marR="0" indent="0" algn="l" defTabSz="685783" rtl="0" latinLnBrk="0">
              <a:lnSpc>
                <a:spcPct val="90000"/>
              </a:lnSpc>
              <a:spcBef>
                <a:spcPts val="0"/>
              </a:spcBef>
              <a:spcAft>
                <a:spcPts val="0"/>
              </a:spcAft>
              <a:buClrTx/>
              <a:buSzTx/>
              <a:buFontTx/>
              <a:buNone/>
              <a:tabLst/>
              <a:defRPr sz="3300" b="0" i="0" u="none" strike="noStrike" cap="none" spc="0" baseline="0">
                <a:ln>
                  <a:noFill/>
                </a:ln>
                <a:solidFill>
                  <a:srgbClr val="000000"/>
                </a:solidFill>
                <a:uFillTx/>
                <a:latin typeface="游ゴシック Light"/>
                <a:ea typeface="游ゴシック Light"/>
                <a:cs typeface="游ゴシック Light"/>
                <a:sym typeface="游ゴシック Light"/>
              </a:defRPr>
            </a:lvl5pPr>
            <a:lvl6pPr marL="0" marR="0" indent="0" algn="l" defTabSz="685783" rtl="0" latinLnBrk="0">
              <a:lnSpc>
                <a:spcPct val="90000"/>
              </a:lnSpc>
              <a:spcBef>
                <a:spcPts val="0"/>
              </a:spcBef>
              <a:spcAft>
                <a:spcPts val="0"/>
              </a:spcAft>
              <a:buClrTx/>
              <a:buSzTx/>
              <a:buFontTx/>
              <a:buNone/>
              <a:tabLst/>
              <a:defRPr sz="3300" b="0" i="0" u="none" strike="noStrike" cap="none" spc="0" baseline="0">
                <a:ln>
                  <a:noFill/>
                </a:ln>
                <a:solidFill>
                  <a:srgbClr val="000000"/>
                </a:solidFill>
                <a:uFillTx/>
                <a:latin typeface="游ゴシック Light"/>
                <a:ea typeface="游ゴシック Light"/>
                <a:cs typeface="游ゴシック Light"/>
                <a:sym typeface="游ゴシック Light"/>
              </a:defRPr>
            </a:lvl6pPr>
            <a:lvl7pPr marL="0" marR="0" indent="0" algn="l" defTabSz="685783" rtl="0" latinLnBrk="0">
              <a:lnSpc>
                <a:spcPct val="90000"/>
              </a:lnSpc>
              <a:spcBef>
                <a:spcPts val="0"/>
              </a:spcBef>
              <a:spcAft>
                <a:spcPts val="0"/>
              </a:spcAft>
              <a:buClrTx/>
              <a:buSzTx/>
              <a:buFontTx/>
              <a:buNone/>
              <a:tabLst/>
              <a:defRPr sz="3300" b="0" i="0" u="none" strike="noStrike" cap="none" spc="0" baseline="0">
                <a:ln>
                  <a:noFill/>
                </a:ln>
                <a:solidFill>
                  <a:srgbClr val="000000"/>
                </a:solidFill>
                <a:uFillTx/>
                <a:latin typeface="游ゴシック Light"/>
                <a:ea typeface="游ゴシック Light"/>
                <a:cs typeface="游ゴシック Light"/>
                <a:sym typeface="游ゴシック Light"/>
              </a:defRPr>
            </a:lvl7pPr>
            <a:lvl8pPr marL="0" marR="0" indent="0" algn="l" defTabSz="685783" rtl="0" latinLnBrk="0">
              <a:lnSpc>
                <a:spcPct val="90000"/>
              </a:lnSpc>
              <a:spcBef>
                <a:spcPts val="0"/>
              </a:spcBef>
              <a:spcAft>
                <a:spcPts val="0"/>
              </a:spcAft>
              <a:buClrTx/>
              <a:buSzTx/>
              <a:buFontTx/>
              <a:buNone/>
              <a:tabLst/>
              <a:defRPr sz="3300" b="0" i="0" u="none" strike="noStrike" cap="none" spc="0" baseline="0">
                <a:ln>
                  <a:noFill/>
                </a:ln>
                <a:solidFill>
                  <a:srgbClr val="000000"/>
                </a:solidFill>
                <a:uFillTx/>
                <a:latin typeface="游ゴシック Light"/>
                <a:ea typeface="游ゴシック Light"/>
                <a:cs typeface="游ゴシック Light"/>
                <a:sym typeface="游ゴシック Light"/>
              </a:defRPr>
            </a:lvl8pPr>
            <a:lvl9pPr marL="0" marR="0" indent="0" algn="l" defTabSz="685783" rtl="0" latinLnBrk="0">
              <a:lnSpc>
                <a:spcPct val="90000"/>
              </a:lnSpc>
              <a:spcBef>
                <a:spcPts val="0"/>
              </a:spcBef>
              <a:spcAft>
                <a:spcPts val="0"/>
              </a:spcAft>
              <a:buClrTx/>
              <a:buSzTx/>
              <a:buFontTx/>
              <a:buNone/>
              <a:tabLst/>
              <a:defRPr sz="3300" b="0" i="0" u="none" strike="noStrike" cap="none" spc="0" baseline="0">
                <a:ln>
                  <a:noFill/>
                </a:ln>
                <a:solidFill>
                  <a:srgbClr val="000000"/>
                </a:solidFill>
                <a:uFillTx/>
                <a:latin typeface="游ゴシック Light"/>
                <a:ea typeface="游ゴシック Light"/>
                <a:cs typeface="游ゴシック Light"/>
                <a:sym typeface="游ゴシック Light"/>
              </a:defRPr>
            </a:lvl9pPr>
          </a:lstStyle>
          <a:p>
            <a:pPr hangingPunct="1"/>
            <a:r>
              <a:rPr lang="ja-JP" altLang="en-US" dirty="0" smtClean="0"/>
              <a:t>⑥</a:t>
            </a:r>
            <a:endParaRPr lang="ja-JP" altLang="en-US"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p:cNvPicPr>
            <a:picLocks noChangeAspect="1"/>
          </p:cNvPicPr>
          <p:nvPr/>
        </p:nvPicPr>
        <p:blipFill>
          <a:blip r:embed="rId3"/>
          <a:stretch>
            <a:fillRect/>
          </a:stretch>
        </p:blipFill>
        <p:spPr>
          <a:xfrm>
            <a:off x="628649" y="1628773"/>
            <a:ext cx="4479129" cy="5012359"/>
          </a:xfrm>
          <a:prstGeom prst="rect">
            <a:avLst/>
          </a:prstGeom>
        </p:spPr>
      </p:pic>
      <p:sp>
        <p:nvSpPr>
          <p:cNvPr id="6" name="Rectangle 2"/>
          <p:cNvSpPr>
            <a:spLocks noChangeArrowheads="1"/>
          </p:cNvSpPr>
          <p:nvPr/>
        </p:nvSpPr>
        <p:spPr bwMode="auto">
          <a:xfrm>
            <a:off x="-17304" y="3"/>
            <a:ext cx="9161304" cy="557893"/>
          </a:xfrm>
          <a:prstGeom prst="rect">
            <a:avLst/>
          </a:prstGeom>
          <a:solidFill>
            <a:srgbClr val="92D05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ja-JP" altLang="en-US" sz="2571" b="1"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3" name="スライド番号プレースホルダー 2"/>
          <p:cNvSpPr>
            <a:spLocks noGrp="1"/>
          </p:cNvSpPr>
          <p:nvPr>
            <p:ph type="sldNum" sz="quarter" idx="12"/>
          </p:nvPr>
        </p:nvSpPr>
        <p:spPr/>
        <p:txBody>
          <a:bodyPr/>
          <a:lstStyle/>
          <a:p>
            <a:fld id="{13555A0A-D93E-4972-9BDE-BD19E4BDC622}" type="slidenum">
              <a:rPr kumimoji="1" lang="ja-JP" altLang="en-US" smtClean="0"/>
              <a:t>9</a:t>
            </a:fld>
            <a:endParaRPr kumimoji="1" lang="ja-JP" altLang="en-US"/>
          </a:p>
        </p:txBody>
      </p:sp>
      <p:sp>
        <p:nvSpPr>
          <p:cNvPr id="2" name="正方形/長方形 1"/>
          <p:cNvSpPr/>
          <p:nvPr/>
        </p:nvSpPr>
        <p:spPr>
          <a:xfrm>
            <a:off x="628650" y="801501"/>
            <a:ext cx="3609975" cy="584775"/>
          </a:xfrm>
          <a:prstGeom prst="rect">
            <a:avLst/>
          </a:prstGeom>
          <a:solidFill>
            <a:schemeClr val="accent4">
              <a:lumMod val="40000"/>
              <a:lumOff val="60000"/>
            </a:schemeClr>
          </a:solidFill>
        </p:spPr>
        <p:txBody>
          <a:bodyPr wrap="square">
            <a:spAutoFit/>
          </a:bodyPr>
          <a:lstStyle/>
          <a:p>
            <a:r>
              <a:rPr lang="ja-JP" altLang="en-US" sz="3200" dirty="0" smtClean="0">
                <a:solidFill>
                  <a:srgbClr val="000000"/>
                </a:solidFill>
                <a:latin typeface="ＭＳ ゴシック" panose="020B0609070205080204" pitchFamily="49" charset="-128"/>
                <a:ea typeface="ＭＳ ゴシック" panose="020B0609070205080204" pitchFamily="49" charset="-128"/>
              </a:rPr>
              <a:t>かまえ</a:t>
            </a:r>
            <a:r>
              <a:rPr lang="ja-JP" altLang="en-US" sz="3200" dirty="0">
                <a:solidFill>
                  <a:srgbClr val="000000"/>
                </a:solidFill>
                <a:latin typeface="ＭＳ ゴシック" panose="020B0609070205080204" pitchFamily="49" charset="-128"/>
                <a:ea typeface="ＭＳ ゴシック" panose="020B0609070205080204" pitchFamily="49" charset="-128"/>
              </a:rPr>
              <a:t>の基本姿勢</a:t>
            </a:r>
            <a:endParaRPr lang="ja-JP" altLang="en-US" sz="3200" dirty="0"/>
          </a:p>
        </p:txBody>
      </p:sp>
      <p:sp>
        <p:nvSpPr>
          <p:cNvPr id="5" name="楕円 4"/>
          <p:cNvSpPr/>
          <p:nvPr/>
        </p:nvSpPr>
        <p:spPr>
          <a:xfrm>
            <a:off x="1685925" y="2743199"/>
            <a:ext cx="2457450" cy="135255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楕円 7"/>
          <p:cNvSpPr/>
          <p:nvPr/>
        </p:nvSpPr>
        <p:spPr>
          <a:xfrm>
            <a:off x="1781175" y="4380687"/>
            <a:ext cx="2457450" cy="108739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角丸四角形吹き出し 9"/>
          <p:cNvSpPr/>
          <p:nvPr/>
        </p:nvSpPr>
        <p:spPr>
          <a:xfrm>
            <a:off x="5107779" y="1526186"/>
            <a:ext cx="3545101" cy="1608677"/>
          </a:xfrm>
          <a:prstGeom prst="wedgeRoundRectCallout">
            <a:avLst>
              <a:gd name="adj1" fmla="val -78248"/>
              <a:gd name="adj2" fmla="val 52453"/>
              <a:gd name="adj3" fmla="val 16667"/>
            </a:avLst>
          </a:prstGeom>
          <a:solidFill>
            <a:schemeClr val="accent4">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dirty="0" smtClean="0">
                <a:solidFill>
                  <a:schemeClr val="tx1"/>
                </a:solidFill>
                <a:latin typeface="ＭＳ ゴシック" panose="020B0609070205080204" pitchFamily="49" charset="-128"/>
                <a:ea typeface="ＭＳ ゴシック" panose="020B0609070205080204" pitchFamily="49" charset="-128"/>
              </a:rPr>
              <a:t>手は，オーバーハンド</a:t>
            </a:r>
            <a:r>
              <a:rPr lang="ja-JP" altLang="en-US" sz="2400" dirty="0">
                <a:solidFill>
                  <a:schemeClr val="tx1"/>
                </a:solidFill>
                <a:latin typeface="ＭＳ ゴシック" panose="020B0609070205080204" pitchFamily="49" charset="-128"/>
                <a:ea typeface="ＭＳ ゴシック" panose="020B0609070205080204" pitchFamily="49" charset="-128"/>
              </a:rPr>
              <a:t>でもアンダーハンドでもできる位置に</a:t>
            </a:r>
            <a:r>
              <a:rPr lang="ja-JP" altLang="en-US" sz="2400" dirty="0" smtClean="0">
                <a:solidFill>
                  <a:schemeClr val="tx1"/>
                </a:solidFill>
                <a:latin typeface="ＭＳ ゴシック" panose="020B0609070205080204" pitchFamily="49" charset="-128"/>
                <a:ea typeface="ＭＳ ゴシック" panose="020B0609070205080204" pitchFamily="49" charset="-128"/>
              </a:rPr>
              <a:t>かまえます。</a:t>
            </a:r>
            <a:endParaRPr lang="ja-JP" altLang="en-US" sz="2400" dirty="0">
              <a:solidFill>
                <a:schemeClr val="tx1"/>
              </a:solidFill>
              <a:latin typeface="ＭＳ ゴシック" panose="020B0609070205080204" pitchFamily="49" charset="-128"/>
              <a:ea typeface="ＭＳ ゴシック" panose="020B0609070205080204" pitchFamily="49" charset="-128"/>
            </a:endParaRPr>
          </a:p>
        </p:txBody>
      </p:sp>
      <p:sp>
        <p:nvSpPr>
          <p:cNvPr id="11" name="角丸四角形吹き出し 10"/>
          <p:cNvSpPr/>
          <p:nvPr/>
        </p:nvSpPr>
        <p:spPr>
          <a:xfrm>
            <a:off x="5139251" y="3537040"/>
            <a:ext cx="3545101" cy="1169479"/>
          </a:xfrm>
          <a:prstGeom prst="wedgeRoundRectCallout">
            <a:avLst>
              <a:gd name="adj1" fmla="val -77201"/>
              <a:gd name="adj2" fmla="val 49123"/>
              <a:gd name="adj3" fmla="val 16667"/>
            </a:avLst>
          </a:prstGeom>
          <a:solidFill>
            <a:schemeClr val="accent4">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dirty="0" smtClean="0">
                <a:solidFill>
                  <a:schemeClr val="tx1"/>
                </a:solidFill>
                <a:latin typeface="ＭＳ ゴシック" panose="020B0609070205080204" pitchFamily="49" charset="-128"/>
                <a:ea typeface="ＭＳ ゴシック" panose="020B0609070205080204" pitchFamily="49" charset="-128"/>
              </a:rPr>
              <a:t>ひざ</a:t>
            </a:r>
            <a:r>
              <a:rPr lang="ja-JP" altLang="en-US" sz="2400" dirty="0">
                <a:solidFill>
                  <a:schemeClr val="tx1"/>
                </a:solidFill>
                <a:latin typeface="ＭＳ ゴシック" panose="020B0609070205080204" pitchFamily="49" charset="-128"/>
                <a:ea typeface="ＭＳ ゴシック" panose="020B0609070205080204" pitchFamily="49" charset="-128"/>
              </a:rPr>
              <a:t>を肩幅に</a:t>
            </a:r>
            <a:r>
              <a:rPr lang="ja-JP" altLang="en-US" sz="2400" dirty="0" smtClean="0">
                <a:solidFill>
                  <a:schemeClr val="tx1"/>
                </a:solidFill>
                <a:latin typeface="ＭＳ ゴシック" panose="020B0609070205080204" pitchFamily="49" charset="-128"/>
                <a:ea typeface="ＭＳ ゴシック" panose="020B0609070205080204" pitchFamily="49" charset="-128"/>
              </a:rPr>
              <a:t>開き，軽く曲げます。</a:t>
            </a:r>
            <a:endParaRPr kumimoji="1" lang="ja-JP" altLang="en-US" sz="2400" dirty="0">
              <a:solidFill>
                <a:schemeClr val="tx1"/>
              </a:solidFill>
              <a:latin typeface="ＭＳ ゴシック" panose="020B0609070205080204" pitchFamily="49" charset="-128"/>
              <a:ea typeface="ＭＳ ゴシック" panose="020B0609070205080204" pitchFamily="49" charset="-128"/>
            </a:endParaRPr>
          </a:p>
        </p:txBody>
      </p:sp>
      <p:sp>
        <p:nvSpPr>
          <p:cNvPr id="13" name="楕円 12"/>
          <p:cNvSpPr/>
          <p:nvPr/>
        </p:nvSpPr>
        <p:spPr>
          <a:xfrm>
            <a:off x="1720550" y="5577917"/>
            <a:ext cx="2457450" cy="108739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下矢印 13"/>
          <p:cNvSpPr/>
          <p:nvPr/>
        </p:nvSpPr>
        <p:spPr>
          <a:xfrm>
            <a:off x="3186498" y="6039720"/>
            <a:ext cx="371475" cy="633262"/>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角丸四角形吹き出し 14"/>
          <p:cNvSpPr/>
          <p:nvPr/>
        </p:nvSpPr>
        <p:spPr>
          <a:xfrm>
            <a:off x="5107779" y="5135024"/>
            <a:ext cx="3545101" cy="1169479"/>
          </a:xfrm>
          <a:prstGeom prst="wedgeRoundRectCallout">
            <a:avLst>
              <a:gd name="adj1" fmla="val -75459"/>
              <a:gd name="adj2" fmla="val 32217"/>
              <a:gd name="adj3" fmla="val 16667"/>
            </a:avLst>
          </a:prstGeom>
          <a:solidFill>
            <a:schemeClr val="accent4">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dirty="0">
                <a:solidFill>
                  <a:schemeClr val="tx1"/>
                </a:solidFill>
                <a:latin typeface="ＭＳ ゴシック" panose="020B0609070205080204" pitchFamily="49" charset="-128"/>
                <a:ea typeface="ＭＳ ゴシック" panose="020B0609070205080204" pitchFamily="49" charset="-128"/>
              </a:rPr>
              <a:t>足</a:t>
            </a:r>
            <a:r>
              <a:rPr lang="ja-JP" altLang="en-US" sz="2400" dirty="0" smtClean="0">
                <a:solidFill>
                  <a:schemeClr val="tx1"/>
                </a:solidFill>
                <a:latin typeface="ＭＳ ゴシック" panose="020B0609070205080204" pitchFamily="49" charset="-128"/>
                <a:ea typeface="ＭＳ ゴシック" panose="020B0609070205080204" pitchFamily="49" charset="-128"/>
              </a:rPr>
              <a:t>はどちらかの足を少し前に出し，すぐに動けるようにします。</a:t>
            </a:r>
            <a:endParaRPr kumimoji="1" lang="ja-JP" altLang="en-US" sz="2400" dirty="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57936720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テーマ">
      <a:majorFont>
        <a:latin typeface="游ゴシック"/>
        <a:ea typeface="游ゴシック"/>
        <a:cs typeface="游ゴシック"/>
      </a:majorFont>
      <a:minorFont>
        <a:latin typeface="Helvetica"/>
        <a:ea typeface="Helvetica"/>
        <a:cs typeface="Helvetica"/>
      </a:minorFont>
    </a:fontScheme>
    <a:fmtScheme name="Office テーマ">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游ゴシック"/>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normAutofit/>
      </a:bodyPr>
      <a:lstStyle>
        <a:defPPr marL="0" marR="0" indent="0" algn="l" defTabSz="914400" rtl="0" fontAlgn="auto" latinLnBrk="0" hangingPunct="0">
          <a:lnSpc>
            <a:spcPct val="9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游ゴシック"/>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1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テーマ">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テーマ">
      <a:majorFont>
        <a:latin typeface="游ゴシック"/>
        <a:ea typeface="游ゴシック"/>
        <a:cs typeface="游ゴシック"/>
      </a:majorFont>
      <a:minorFont>
        <a:latin typeface="Helvetica"/>
        <a:ea typeface="Helvetica"/>
        <a:cs typeface="Helvetica"/>
      </a:minorFont>
    </a:fontScheme>
    <a:fmtScheme name="Office テーマ">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游ゴシック"/>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normAutofit/>
      </a:bodyPr>
      <a:lstStyle>
        <a:defPPr marL="0" marR="0" indent="0" algn="l" defTabSz="914400" rtl="0" fontAlgn="auto" latinLnBrk="0" hangingPunct="0">
          <a:lnSpc>
            <a:spcPct val="9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游ゴシック"/>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266</TotalTime>
  <Words>429</Words>
  <Application>Microsoft Office PowerPoint</Application>
  <PresentationFormat>画面に合わせる (4:3)</PresentationFormat>
  <Paragraphs>153</Paragraphs>
  <Slides>18</Slides>
  <Notes>11</Notes>
  <HiddenSlides>0</HiddenSlides>
  <MMClips>0</MMClips>
  <ScaleCrop>false</ScaleCrop>
  <HeadingPairs>
    <vt:vector size="8" baseType="variant">
      <vt:variant>
        <vt:lpstr>使用されているフォント</vt:lpstr>
      </vt:variant>
      <vt:variant>
        <vt:i4>13</vt:i4>
      </vt:variant>
      <vt:variant>
        <vt:lpstr>テーマ</vt:lpstr>
      </vt:variant>
      <vt:variant>
        <vt:i4>2</vt:i4>
      </vt:variant>
      <vt:variant>
        <vt:lpstr>埋め込まれた OLE サーバー</vt:lpstr>
      </vt:variant>
      <vt:variant>
        <vt:i4>1</vt:i4>
      </vt:variant>
      <vt:variant>
        <vt:lpstr>スライド タイトル</vt:lpstr>
      </vt:variant>
      <vt:variant>
        <vt:i4>18</vt:i4>
      </vt:variant>
    </vt:vector>
  </HeadingPairs>
  <TitlesOfParts>
    <vt:vector size="34" baseType="lpstr">
      <vt:lpstr>HGS創英角ｺﾞｼｯｸUB</vt:lpstr>
      <vt:lpstr>HG創英角ｺﾞｼｯｸUB</vt:lpstr>
      <vt:lpstr>ＭＳ Ｐゴシック</vt:lpstr>
      <vt:lpstr>ＭＳ ゴシック</vt:lpstr>
      <vt:lpstr>ＭＳ 明朝</vt:lpstr>
      <vt:lpstr>UD Digi Kyokasho N-B</vt:lpstr>
      <vt:lpstr>UD Digi Kyokasho NK-B</vt:lpstr>
      <vt:lpstr>游ゴシック</vt:lpstr>
      <vt:lpstr>游ゴシック Light</vt:lpstr>
      <vt:lpstr>Arial</vt:lpstr>
      <vt:lpstr>Calibri</vt:lpstr>
      <vt:lpstr>Calibri Light</vt:lpstr>
      <vt:lpstr>Helvetica</vt:lpstr>
      <vt:lpstr>Office テーマ</vt:lpstr>
      <vt:lpstr>1_Office テーマ</vt:lpstr>
      <vt:lpstr>文書</vt:lpstr>
      <vt:lpstr>PowerPoint プレゼンテーション</vt:lpstr>
      <vt:lpstr>体 力 編</vt:lpstr>
      <vt:lpstr>①</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体 力 編</dc:title>
  <dc:creator>村中田　博</dc:creator>
  <cp:lastModifiedBy>渡辺 泰生</cp:lastModifiedBy>
  <cp:revision>29</cp:revision>
  <cp:lastPrinted>2020-10-07T09:30:55Z</cp:lastPrinted>
  <dcterms:modified xsi:type="dcterms:W3CDTF">2021-01-22T01:27:08Z</dcterms:modified>
</cp:coreProperties>
</file>