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77" r:id="rId2"/>
    <p:sldId id="347" r:id="rId3"/>
    <p:sldId id="285" r:id="rId4"/>
    <p:sldId id="367" r:id="rId5"/>
    <p:sldId id="337" r:id="rId6"/>
    <p:sldId id="369" r:id="rId7"/>
    <p:sldId id="338" r:id="rId8"/>
    <p:sldId id="370" r:id="rId9"/>
    <p:sldId id="339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4C7E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F3365-3F84-44C4-91A9-FC80A0CF044D}" type="datetimeFigureOut">
              <a:rPr kumimoji="1" lang="ja-JP" altLang="en-US" smtClean="0"/>
              <a:t>2021/1/22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1941-5FDD-427C-828E-ADDA1F0CF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39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26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10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770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11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95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12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351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13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479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14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953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15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369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16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33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17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600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18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42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2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34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3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21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4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14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5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99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6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50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7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088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8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14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606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606">
                <a:defRPr/>
              </a:pPr>
              <a:t>9</a:t>
            </a:fld>
            <a:endParaRPr kumimoji="1"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13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2021/1/22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youtu.be/NCyVrHO6ha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youtu.be/QJ2D4gZBYy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Dk9HqS9MQ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S9D3yDPEX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jfAqbOpqT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5.png"/><Relationship Id="rId3" Type="http://schemas.openxmlformats.org/officeDocument/2006/relationships/hyperlink" Target="https://youtu.be/NvRXMSu947M" TargetMode="External"/><Relationship Id="rId7" Type="http://schemas.openxmlformats.org/officeDocument/2006/relationships/hyperlink" Target="https://youtu.be/epV0G28answ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s://youtu.be/3ZKoy3DDUP0" TargetMode="External"/><Relationship Id="rId5" Type="http://schemas.openxmlformats.org/officeDocument/2006/relationships/hyperlink" Target="https://youtu.be/IM4wKtUBUl4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hyperlink" Target="https://youtu.be/CWCocNY_fu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rBDF8Dbgjo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youtu.be/oLOMJnbl25w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dzS9_VA5Z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youtu.be/uqQb7S-VlGY" TargetMode="External"/><Relationship Id="rId7" Type="http://schemas.openxmlformats.org/officeDocument/2006/relationships/hyperlink" Target="https://youtu.be/2GOM2iJH2Q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youtu.be/8VME8ec0bp8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youtu.be/3K1eyp__tfE" TargetMode="External"/><Relationship Id="rId7" Type="http://schemas.openxmlformats.org/officeDocument/2006/relationships/hyperlink" Target="https://youtu.be/V5CJtdAqTh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youtu.be/9JXrqZyFlec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TVf9qCeod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youtu.be/BjqZTDruKkU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Rq34XQcmp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exLuPQ1oU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WLqngpt8O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vyir4nOn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youtu.be/bXYvifBAwW0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8377" y="2541645"/>
            <a:ext cx="9026434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サッカー</a:t>
            </a:r>
            <a:endParaRPr kumimoji="1" lang="en-US" altLang="ja-JP" sz="8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4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07232" y="1036768"/>
            <a:ext cx="651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　インステップキックの蹴り方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8360" y="1826547"/>
            <a:ext cx="6849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インステップキックは強いボールを蹴ったり遠くに飛ばす際に有効なキックです。軸足をボールの</a:t>
            </a:r>
            <a:r>
              <a:rPr kumimoji="1" lang="ja-JP" altLang="en-US" dirty="0"/>
              <a:t>真横</a:t>
            </a:r>
            <a:r>
              <a:rPr kumimoji="1" lang="ja-JP" altLang="en-US" dirty="0" smtClean="0"/>
              <a:t>に踏み込み、足の甲の真ん中でボールをとらえましょう。</a:t>
            </a:r>
            <a:endParaRPr kumimoji="1" lang="en-US" altLang="ja-JP" dirty="0" smtClean="0"/>
          </a:p>
          <a:p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（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画面をクリックすると動画が始まります）</a:t>
            </a:r>
            <a:endParaRPr lang="en-US" altLang="ja-JP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522960" y="6125883"/>
            <a:ext cx="3873734" cy="357147"/>
            <a:chOff x="3446852" y="4961413"/>
            <a:chExt cx="3873734" cy="357147"/>
          </a:xfrm>
        </p:grpSpPr>
        <p:sp>
          <p:nvSpPr>
            <p:cNvPr id="10" name="角丸四角形 9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pic>
        <p:nvPicPr>
          <p:cNvPr id="4" name="図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864" y="3106421"/>
            <a:ext cx="4794885" cy="29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90853" y="1019963"/>
            <a:ext cx="6144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　インサイドキックの蹴り方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8360" y="1812246"/>
            <a:ext cx="6849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インサイドキックは比較的距離が近く、正確なボールを蹴る際に有効なキックです。かかとをパスの方向に押し出すように蹴ってみましょう。</a:t>
            </a:r>
            <a:endParaRPr kumimoji="1" lang="en-US" altLang="ja-JP" dirty="0" smtClean="0"/>
          </a:p>
          <a:p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（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画面をクリックすると動画が始まります）</a:t>
            </a:r>
            <a:endParaRPr lang="en-US" altLang="ja-JP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626479" y="6195149"/>
            <a:ext cx="3873734" cy="357147"/>
            <a:chOff x="3446852" y="4961413"/>
            <a:chExt cx="3873734" cy="357147"/>
          </a:xfrm>
        </p:grpSpPr>
        <p:sp>
          <p:nvSpPr>
            <p:cNvPr id="9" name="角丸四角形 8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pic>
        <p:nvPicPr>
          <p:cNvPr id="11" name="図 1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268" y="3022149"/>
            <a:ext cx="4929732" cy="30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8331" y="1013362"/>
            <a:ext cx="5790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　ボールキープ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8360" y="1812246"/>
            <a:ext cx="6849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ボールをキープするときは相手とボールの間に自分の体を入れて相手から遠い方の足でボールをキープするようにしましょう。腕や肘を張ってバランスをとることも有効です。</a:t>
            </a:r>
            <a:endParaRPr kumimoji="1" lang="en-US" altLang="ja-JP" dirty="0" smtClean="0"/>
          </a:p>
          <a:p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（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画面をクリックすると動画が始まります）</a:t>
            </a:r>
            <a:endParaRPr lang="en-US" altLang="ja-JP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8" name="図 7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199539" y="3029977"/>
            <a:ext cx="4727613" cy="3191183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2698814" y="6279289"/>
            <a:ext cx="3873734" cy="357147"/>
            <a:chOff x="3446852" y="4961413"/>
            <a:chExt cx="3873734" cy="357147"/>
          </a:xfrm>
        </p:grpSpPr>
        <p:sp>
          <p:nvSpPr>
            <p:cNvPr id="10" name="角丸四角形 9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6715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16183" y="934845"/>
            <a:ext cx="470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　ヘディングについて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8360" y="1826547"/>
            <a:ext cx="684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ヘディングは、首をしっかりと固定し、ボールをよく見て、額の中心でボールをとらえるようにしましょう。</a:t>
            </a:r>
            <a:endParaRPr kumimoji="1" lang="en-US" altLang="ja-JP" dirty="0" smtClean="0"/>
          </a:p>
          <a:p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（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画面をクリックすると動画が始まります）</a:t>
            </a:r>
            <a:endParaRPr lang="en-US" altLang="ja-JP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8" name="図 7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019" y="2788271"/>
            <a:ext cx="5672852" cy="3340429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2626480" y="6192199"/>
            <a:ext cx="3873734" cy="357147"/>
            <a:chOff x="3446852" y="4961413"/>
            <a:chExt cx="3873734" cy="357147"/>
          </a:xfrm>
        </p:grpSpPr>
        <p:sp>
          <p:nvSpPr>
            <p:cNvPr id="9" name="角丸四角形 8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9364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62700" y="926943"/>
            <a:ext cx="385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　ターンについて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8360" y="1826547"/>
            <a:ext cx="684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ターンをするときは、足の内側や外側、足の裏などを使って行いましょう。</a:t>
            </a:r>
            <a:endParaRPr kumimoji="1" lang="en-US" altLang="ja-JP" dirty="0" smtClean="0"/>
          </a:p>
          <a:p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（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画面をクリックすると動画が始まります）</a:t>
            </a:r>
            <a:endParaRPr lang="en-US" altLang="ja-JP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5129" y="2780369"/>
            <a:ext cx="5480851" cy="334307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626480" y="6181766"/>
            <a:ext cx="3873734" cy="357147"/>
            <a:chOff x="3446852" y="4961413"/>
            <a:chExt cx="3873734" cy="357147"/>
          </a:xfrm>
        </p:grpSpPr>
        <p:sp>
          <p:nvSpPr>
            <p:cNvPr id="9" name="角丸四角形 8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2439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97633" y="1391312"/>
            <a:ext cx="660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　家庭でできるボール操作の例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0081" y="2642725"/>
            <a:ext cx="7875269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実施上の注意点</a:t>
            </a:r>
            <a:endParaRPr kumimoji="1" lang="en-US" altLang="ja-JP" sz="2400" dirty="0" smtClean="0"/>
          </a:p>
          <a:p>
            <a:endParaRPr kumimoji="1" lang="en-US" altLang="ja-JP" sz="2400" dirty="0"/>
          </a:p>
          <a:p>
            <a:r>
              <a:rPr kumimoji="1" lang="ja-JP" altLang="en-US" sz="2400" dirty="0" smtClean="0"/>
              <a:t>・床が滑りやすい場所では行わないようにしましょう。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・床に物が置いていないか、周りを確認しましょう。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・ボールを追いかけすぎて家具や壁にぶつからないよう</a:t>
            </a:r>
            <a:endParaRPr kumimoji="1"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に注意しましょう。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・行う場所の状況や自分の体調に合わせて無理のない範</a:t>
            </a:r>
            <a:endParaRPr kumimoji="1"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囲で行うようにしましょう。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23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47257" y="1319349"/>
            <a:ext cx="427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ボールについて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63348" y="2576630"/>
            <a:ext cx="41997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ボールは、風船にビニールテープを巻いたもので作成しました。普通の風船よりも重さが出ますが、強く踏むと割れたり、滑って転倒の恐れもあるので注意しましょう。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99" y="2626148"/>
            <a:ext cx="3133367" cy="29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65868" y="731519"/>
            <a:ext cx="53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リフティング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6377" y="1384334"/>
            <a:ext cx="7053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体のいろいろな部分でリフティングをしてみましょう。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はじめは、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回ずつ手で取る。慣れてきたら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回、３回と続けて行ってみましょう。</a:t>
            </a:r>
            <a:endParaRPr kumimoji="1" lang="en-US" altLang="ja-JP" dirty="0" smtClean="0"/>
          </a:p>
          <a:p>
            <a:r>
              <a:rPr lang="ja-JP" altLang="en-US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（</a:t>
            </a:r>
            <a:r>
              <a:rPr lang="ja-JP" altLang="en-US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画面をクリックすると動画が始まります）</a:t>
            </a:r>
            <a:endParaRPr lang="en-US" altLang="ja-JP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5756" y="2640203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インステップ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98841" y="2652913"/>
            <a:ext cx="181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インサイド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71423" y="2631606"/>
            <a:ext cx="178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アウトサイド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92430" y="2628798"/>
            <a:ext cx="99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大腿部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0822" y="2603974"/>
            <a:ext cx="60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頭</a:t>
            </a:r>
            <a:endParaRPr kumimoji="1" lang="ja-JP" altLang="en-US" dirty="0"/>
          </a:p>
        </p:txBody>
      </p:sp>
      <p:pic>
        <p:nvPicPr>
          <p:cNvPr id="5" name="図 4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147" y="3368059"/>
            <a:ext cx="1512459" cy="2638697"/>
          </a:xfrm>
          <a:prstGeom prst="rect">
            <a:avLst/>
          </a:prstGeom>
        </p:spPr>
      </p:pic>
      <p:pic>
        <p:nvPicPr>
          <p:cNvPr id="7" name="図 6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803" y="3368059"/>
            <a:ext cx="1504972" cy="2625634"/>
          </a:xfrm>
          <a:prstGeom prst="rect">
            <a:avLst/>
          </a:prstGeom>
        </p:spPr>
      </p:pic>
      <p:pic>
        <p:nvPicPr>
          <p:cNvPr id="8" name="図 7">
            <a:hlinkClick r:id="rId7"/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423" y="3368059"/>
            <a:ext cx="1557550" cy="2665972"/>
          </a:xfrm>
          <a:prstGeom prst="rect">
            <a:avLst/>
          </a:prstGeom>
        </p:spPr>
      </p:pic>
      <p:pic>
        <p:nvPicPr>
          <p:cNvPr id="15" name="図 14">
            <a:hlinkClick r:id="rId9"/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621" y="3368059"/>
            <a:ext cx="1519619" cy="2669991"/>
          </a:xfrm>
          <a:prstGeom prst="rect">
            <a:avLst/>
          </a:prstGeom>
        </p:spPr>
      </p:pic>
      <p:pic>
        <p:nvPicPr>
          <p:cNvPr id="16" name="図 15">
            <a:hlinkClick r:id="rId11"/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0155" y="3377005"/>
            <a:ext cx="1514257" cy="2648079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2432323" y="6210941"/>
            <a:ext cx="4262049" cy="394075"/>
            <a:chOff x="3446851" y="4961413"/>
            <a:chExt cx="4262049" cy="394075"/>
          </a:xfrm>
        </p:grpSpPr>
        <p:sp>
          <p:nvSpPr>
            <p:cNvPr id="18" name="角丸四角形 17"/>
            <p:cNvSpPr/>
            <p:nvPr/>
          </p:nvSpPr>
          <p:spPr>
            <a:xfrm>
              <a:off x="3446851" y="4961413"/>
              <a:ext cx="4262049" cy="3940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511" y="4996339"/>
              <a:ext cx="347191" cy="322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5616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65407" y="869941"/>
            <a:ext cx="7395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足の裏でボールの感覚をつかむ</a:t>
            </a:r>
            <a:endParaRPr kumimoji="1" lang="en-US" altLang="ja-JP" sz="2800" dirty="0" smtClean="0"/>
          </a:p>
          <a:p>
            <a:pPr algn="ctr"/>
            <a:r>
              <a:rPr lang="ja-JP" altLang="en-US" sz="28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（画面をクリックすると動画が始まります）</a:t>
            </a:r>
            <a:endParaRPr lang="en-US" altLang="ja-JP" sz="28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/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16965" y="1940574"/>
            <a:ext cx="10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前後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81919" y="1944064"/>
            <a:ext cx="140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左右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07432" y="5538470"/>
            <a:ext cx="544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ボールに乗りすぎると転倒の恐れがあるのでボールに足を添える感じで行うようにしましょう。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2" name="図 11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016" y="2598648"/>
            <a:ext cx="1598529" cy="2795451"/>
          </a:xfrm>
          <a:prstGeom prst="rect">
            <a:avLst/>
          </a:prstGeom>
        </p:spPr>
      </p:pic>
      <p:pic>
        <p:nvPicPr>
          <p:cNvPr id="13" name="図 12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102" y="2590704"/>
            <a:ext cx="1626798" cy="2811338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2433800" y="6329172"/>
            <a:ext cx="4262049" cy="394075"/>
            <a:chOff x="3446851" y="4961413"/>
            <a:chExt cx="4262049" cy="394075"/>
          </a:xfrm>
        </p:grpSpPr>
        <p:sp>
          <p:nvSpPr>
            <p:cNvPr id="15" name="角丸四角形 14"/>
            <p:cNvSpPr/>
            <p:nvPr/>
          </p:nvSpPr>
          <p:spPr>
            <a:xfrm>
              <a:off x="3446851" y="4961413"/>
              <a:ext cx="4262049" cy="3940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511" y="4996339"/>
              <a:ext cx="347191" cy="322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7832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421" y="2418378"/>
            <a:ext cx="8331646" cy="4238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巧ち性</a:t>
            </a: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を高める運動</a:t>
            </a: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ラダ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ー（</a:t>
            </a: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画面をクリックすると動画が始まります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）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1422" y="694222"/>
            <a:ext cx="7973928" cy="1062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サッカ</a:t>
            </a:r>
            <a:r>
              <a:rPr kumimoji="1" lang="ja-JP" altLang="en-US" sz="4000" dirty="0" smtClean="0"/>
              <a:t>ーに</a:t>
            </a:r>
            <a:r>
              <a:rPr kumimoji="1" lang="ja-JP" altLang="en-US" sz="4000" dirty="0"/>
              <a:t>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605554" y="1497429"/>
            <a:ext cx="1915588" cy="79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 smtClean="0"/>
              <a:t>巧ち性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86675" y="3803371"/>
            <a:ext cx="3453588" cy="1384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左の例の他にどんなステップがあるか考えて実践してみよう！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8470" y="5845034"/>
            <a:ext cx="500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１マスの幅は５０</a:t>
            </a:r>
            <a:r>
              <a:rPr kumimoji="1" lang="en-US" altLang="ja-JP" sz="2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cm</a:t>
            </a:r>
            <a:r>
              <a:rPr kumimoji="1" lang="ja-JP" altLang="en-US" sz="2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が目安です。</a:t>
            </a:r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" name="図 10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4" y="3392081"/>
            <a:ext cx="3974158" cy="23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421" y="2305050"/>
            <a:ext cx="8331646" cy="4238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巧ち性を高める運動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ブラジル体操①（</a:t>
            </a: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画面をクリックすると動画が始まります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）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b="1" kern="0" dirty="0" smtClean="0">
                <a:solidFill>
                  <a:srgbClr val="FF0000"/>
                </a:solidFill>
                <a:latin typeface="游ゴシック" panose="020B0400000000000000" pitchFamily="50" charset="-128"/>
              </a:rPr>
              <a:t>ブラジル</a:t>
            </a:r>
            <a:r>
              <a:rPr lang="ja-JP" altLang="en-US" sz="2000" b="1" kern="0" dirty="0">
                <a:solidFill>
                  <a:srgbClr val="FF0000"/>
                </a:solidFill>
                <a:latin typeface="游ゴシック" panose="020B0400000000000000" pitchFamily="50" charset="-128"/>
              </a:rPr>
              <a:t>体操</a:t>
            </a:r>
            <a:r>
              <a:rPr lang="ja-JP" altLang="en-US" sz="2000" b="1" kern="0" dirty="0" smtClean="0">
                <a:solidFill>
                  <a:srgbClr val="FF0000"/>
                </a:solidFill>
                <a:latin typeface="游ゴシック" panose="020B0400000000000000" pitchFamily="50" charset="-128"/>
              </a:rPr>
              <a:t>には他にも様々な動きがあるよ。自分で調べて実践してみよう。</a:t>
            </a:r>
            <a:endParaRPr lang="en-US" altLang="ja-JP" sz="2000" b="1" kern="0" dirty="0">
              <a:solidFill>
                <a:srgbClr val="FF0000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1422" y="694222"/>
            <a:ext cx="7973928" cy="1062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サッカ</a:t>
            </a:r>
            <a:r>
              <a:rPr kumimoji="1" lang="ja-JP" altLang="en-US" sz="4000" dirty="0" smtClean="0"/>
              <a:t>ーに</a:t>
            </a:r>
            <a:r>
              <a:rPr kumimoji="1" lang="ja-JP" altLang="en-US" sz="4000" dirty="0"/>
              <a:t>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585410" y="1513561"/>
            <a:ext cx="1885952" cy="79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u="sng" dirty="0" smtClean="0"/>
              <a:t>巧ち性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331" y="3264577"/>
            <a:ext cx="1482933" cy="2636114"/>
          </a:xfrm>
          <a:prstGeom prst="rect">
            <a:avLst/>
          </a:prstGeom>
        </p:spPr>
      </p:pic>
      <p:pic>
        <p:nvPicPr>
          <p:cNvPr id="5" name="図 4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933" y="3232634"/>
            <a:ext cx="1507900" cy="2668057"/>
          </a:xfrm>
          <a:prstGeom prst="rect">
            <a:avLst/>
          </a:prstGeom>
        </p:spPr>
      </p:pic>
      <p:pic>
        <p:nvPicPr>
          <p:cNvPr id="11" name="図 10">
            <a:hlinkClick r:id="rId7"/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502" y="3232634"/>
            <a:ext cx="1502018" cy="26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421" y="2305050"/>
            <a:ext cx="8331646" cy="4238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巧ち性を高める運動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ブラジル体操②（</a:t>
            </a: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画面をクリックすると動画が始まります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）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000" b="1" kern="0" dirty="0" smtClean="0">
                <a:solidFill>
                  <a:srgbClr val="FF0000"/>
                </a:solidFill>
                <a:latin typeface="游ゴシック" panose="020B0400000000000000" pitchFamily="50" charset="-128"/>
              </a:rPr>
              <a:t>ブラジル</a:t>
            </a:r>
            <a:r>
              <a:rPr lang="ja-JP" altLang="en-US" sz="2000" b="1" kern="0" dirty="0">
                <a:solidFill>
                  <a:srgbClr val="FF0000"/>
                </a:solidFill>
                <a:latin typeface="游ゴシック" panose="020B0400000000000000" pitchFamily="50" charset="-128"/>
              </a:rPr>
              <a:t>体操</a:t>
            </a:r>
            <a:r>
              <a:rPr lang="ja-JP" altLang="en-US" sz="2000" b="1" kern="0" dirty="0" smtClean="0">
                <a:solidFill>
                  <a:srgbClr val="FF0000"/>
                </a:solidFill>
                <a:latin typeface="游ゴシック" panose="020B0400000000000000" pitchFamily="50" charset="-128"/>
              </a:rPr>
              <a:t>には他にも様々な動きがあるよ。自分で調べて実践してみよう。</a:t>
            </a:r>
            <a:endParaRPr lang="en-US" altLang="ja-JP" sz="2000" b="1" kern="0" dirty="0">
              <a:solidFill>
                <a:srgbClr val="FF0000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1422" y="694222"/>
            <a:ext cx="7973928" cy="1062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サッカ</a:t>
            </a:r>
            <a:r>
              <a:rPr kumimoji="1" lang="ja-JP" altLang="en-US" sz="4000" dirty="0" smtClean="0"/>
              <a:t>ーに</a:t>
            </a:r>
            <a:r>
              <a:rPr kumimoji="1" lang="ja-JP" altLang="en-US" sz="4000" dirty="0"/>
              <a:t>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545919" y="1513561"/>
            <a:ext cx="2034858" cy="79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 smtClean="0"/>
              <a:t>巧ち性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7" name="図 6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044" y="3214437"/>
            <a:ext cx="1533413" cy="2719526"/>
          </a:xfrm>
          <a:prstGeom prst="rect">
            <a:avLst/>
          </a:prstGeom>
        </p:spPr>
      </p:pic>
      <p:pic>
        <p:nvPicPr>
          <p:cNvPr id="10" name="図 9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420" y="3168164"/>
            <a:ext cx="1529856" cy="2719526"/>
          </a:xfrm>
          <a:prstGeom prst="rect">
            <a:avLst/>
          </a:prstGeom>
        </p:spPr>
      </p:pic>
      <p:pic>
        <p:nvPicPr>
          <p:cNvPr id="12" name="図 11">
            <a:hlinkClick r:id="rId7"/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201" y="3199898"/>
            <a:ext cx="1540600" cy="26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421" y="2418378"/>
            <a:ext cx="8331646" cy="4238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敏捷性を高める運動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反復横とび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（画面をクリックすると動画が始まります）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r>
              <a:rPr lang="en-US" altLang="ja-JP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1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ステップ（２０秒</a:t>
            </a:r>
            <a:r>
              <a:rPr lang="en-US" altLang="ja-JP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×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３セット）　　　　２ステップ（２０秒</a:t>
            </a:r>
            <a:r>
              <a:rPr lang="en-US" altLang="ja-JP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×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３セット）</a:t>
            </a:r>
            <a:endParaRPr lang="en-US" altLang="ja-JP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541422" y="694222"/>
            <a:ext cx="7973928" cy="1062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サッカ</a:t>
            </a:r>
            <a:r>
              <a:rPr kumimoji="1" lang="ja-JP" altLang="en-US" sz="4000" dirty="0" smtClean="0"/>
              <a:t>ーに</a:t>
            </a:r>
            <a:r>
              <a:rPr kumimoji="1" lang="ja-JP" altLang="en-US" sz="4000" dirty="0"/>
              <a:t>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684737" y="1543761"/>
            <a:ext cx="2482533" cy="79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 smtClean="0"/>
              <a:t>敏捷性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10" name="図 9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472" y="3952634"/>
            <a:ext cx="3075114" cy="1784757"/>
          </a:xfrm>
          <a:prstGeom prst="rect">
            <a:avLst/>
          </a:prstGeom>
        </p:spPr>
      </p:pic>
      <p:pic>
        <p:nvPicPr>
          <p:cNvPr id="11" name="図 10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663" y="3952634"/>
            <a:ext cx="3088459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421" y="2418378"/>
            <a:ext cx="8331646" cy="4238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敏捷性を高める運動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ステップワーク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（画面をクリックすると動画が始まります）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1422" y="694222"/>
            <a:ext cx="7973928" cy="1062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サッカ</a:t>
            </a:r>
            <a:r>
              <a:rPr kumimoji="1" lang="ja-JP" altLang="en-US" sz="4000" dirty="0" smtClean="0"/>
              <a:t>ーに</a:t>
            </a:r>
            <a:r>
              <a:rPr kumimoji="1" lang="ja-JP" altLang="en-US" sz="4000" dirty="0"/>
              <a:t>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684737" y="1543761"/>
            <a:ext cx="2482533" cy="79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 smtClean="0"/>
              <a:t>敏捷性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1421" y="6042909"/>
            <a:ext cx="833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52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200" b="1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右→左→前→</a:t>
            </a:r>
            <a:r>
              <a:rPr lang="ja-JP" altLang="en-US" sz="2200" b="1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後</a:t>
            </a:r>
            <a:r>
              <a:rPr lang="ja-JP" altLang="en-US" sz="2200" b="1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ろ</a:t>
            </a:r>
            <a:r>
              <a:rPr lang="ja-JP" altLang="en-US" sz="2200" b="1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など</a:t>
            </a:r>
            <a:r>
              <a:rPr lang="ja-JP" altLang="en-US" sz="2200" b="1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、自分で順番を決めて取り組んで</a:t>
            </a:r>
            <a:r>
              <a:rPr lang="ja-JP" altLang="en-US" sz="2200" b="1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みよう！</a:t>
            </a:r>
            <a:endParaRPr lang="en-US" altLang="ja-JP" sz="2200" b="1" dirty="0"/>
          </a:p>
        </p:txBody>
      </p:sp>
      <p:pic>
        <p:nvPicPr>
          <p:cNvPr id="5" name="図 4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1663" y="3754780"/>
            <a:ext cx="3646287" cy="21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421" y="2418378"/>
            <a:ext cx="8331646" cy="4238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スピードを高める運動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err="1" smtClean="0">
                <a:solidFill>
                  <a:prstClr val="black"/>
                </a:solidFill>
                <a:latin typeface="游ゴシック" panose="020B0400000000000000" pitchFamily="50" charset="-128"/>
              </a:rPr>
              <a:t>もも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上げ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（画面をクリックすると動画が始まります）</a:t>
            </a: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8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1422" y="694222"/>
            <a:ext cx="7973928" cy="1062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サッカ</a:t>
            </a:r>
            <a:r>
              <a:rPr kumimoji="1" lang="ja-JP" altLang="en-US" sz="4000" dirty="0" smtClean="0"/>
              <a:t>ーに</a:t>
            </a:r>
            <a:r>
              <a:rPr kumimoji="1" lang="ja-JP" altLang="en-US" sz="4000" dirty="0"/>
              <a:t>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451542" y="1513561"/>
            <a:ext cx="2482533" cy="79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/>
              <a:t>スピード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56553" y="3906614"/>
            <a:ext cx="3904161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３０回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３セットを目安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に行いましょう。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片方の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足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が地面につく前に反対の足を上げるイメージで足の入れ替えを素早く行うことがポイントです。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8810" y="3617330"/>
            <a:ext cx="1635390" cy="28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421" y="2418378"/>
            <a:ext cx="8331646" cy="4238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スピードを高める運動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クイックステップ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（画面をクリックすると動画が始まります）</a:t>
            </a: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48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1422" y="694222"/>
            <a:ext cx="7973928" cy="1062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サッカ</a:t>
            </a:r>
            <a:r>
              <a:rPr kumimoji="1" lang="ja-JP" altLang="en-US" sz="4000" dirty="0" smtClean="0"/>
              <a:t>ーに</a:t>
            </a:r>
            <a:r>
              <a:rPr kumimoji="1" lang="ja-JP" altLang="en-US" sz="4000" dirty="0"/>
              <a:t>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451542" y="1513561"/>
            <a:ext cx="2482533" cy="79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/>
              <a:t>スピード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74064" y="4165532"/>
            <a:ext cx="3512276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３０回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３セットを目安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に行いましょう。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少ない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回数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や時間にして、全力で行うことがポイントです。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941" y="3927167"/>
            <a:ext cx="1335396" cy="23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1421" y="2300288"/>
            <a:ext cx="8331646" cy="4238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全身持久力を</a:t>
            </a: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高める運動</a:t>
            </a: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縄跳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び</a:t>
            </a: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（画面をクリックすると動画が始まります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）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　　　　　　　　　　　　　　　　３分</a:t>
            </a:r>
            <a:r>
              <a:rPr lang="en-US" altLang="ja-JP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×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２セットを目安に行いま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　　　　　　　　　　　　　　　　しょう。様々な</a:t>
            </a: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技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を組み合わせ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　　　　　　　　　　　　　　　　たり、リズムを変えることで、　　　　　</a:t>
            </a:r>
            <a:endParaRPr lang="en-US" altLang="ja-JP" sz="2400" kern="0" dirty="0" smtClean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　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　　　　　　　　　　　　　　　　　　　　巧ち性も鍛えることが</a:t>
            </a:r>
            <a:r>
              <a:rPr lang="ja-JP" altLang="en-US" sz="2400" kern="0" dirty="0">
                <a:solidFill>
                  <a:prstClr val="black"/>
                </a:solidFill>
                <a:latin typeface="游ゴシック" panose="020B0400000000000000" pitchFamily="50" charset="-128"/>
              </a:rPr>
              <a:t>できます</a:t>
            </a:r>
            <a:r>
              <a:rPr lang="ja-JP" altLang="en-US" sz="2400" kern="0" dirty="0" smtClean="0">
                <a:solidFill>
                  <a:prstClr val="black"/>
                </a:solidFill>
                <a:latin typeface="游ゴシック" panose="020B0400000000000000" pitchFamily="50" charset="-128"/>
              </a:rPr>
              <a:t>。　</a:t>
            </a: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1422" y="694222"/>
            <a:ext cx="7973928" cy="1062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/>
              <a:t>サッカ</a:t>
            </a:r>
            <a:r>
              <a:rPr kumimoji="1" lang="ja-JP" altLang="en-US" sz="4000" dirty="0" smtClean="0"/>
              <a:t>ーに</a:t>
            </a:r>
            <a:r>
              <a:rPr kumimoji="1" lang="ja-JP" altLang="en-US" sz="4000" dirty="0"/>
              <a:t>関連して高まる体力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3025713" y="1497429"/>
            <a:ext cx="3005345" cy="79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 smtClean="0"/>
              <a:t>全身</a:t>
            </a:r>
            <a:r>
              <a:rPr kumimoji="1" lang="ja-JP" altLang="en-US" sz="4400" u="sng" dirty="0"/>
              <a:t>持久力</a:t>
            </a:r>
            <a:endParaRPr kumimoji="1" lang="en-US" altLang="ja-JP" sz="4400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10" name="図 9">
            <a:hlinkClick r:id="rId3"/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b="9143"/>
          <a:stretch/>
        </p:blipFill>
        <p:spPr>
          <a:xfrm>
            <a:off x="1108430" y="3843805"/>
            <a:ext cx="1365065" cy="2387178"/>
          </a:xfrm>
          <a:prstGeom prst="rect">
            <a:avLst/>
          </a:prstGeom>
        </p:spPr>
      </p:pic>
      <p:pic>
        <p:nvPicPr>
          <p:cNvPr id="11" name="図 10">
            <a:hlinkClick r:id="rId5"/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9334"/>
          <a:stretch/>
        </p:blipFill>
        <p:spPr>
          <a:xfrm>
            <a:off x="2996009" y="3843805"/>
            <a:ext cx="1365128" cy="23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5266</TotalTime>
  <Words>600</Words>
  <Application>Microsoft Office PowerPoint</Application>
  <PresentationFormat>画面に合わせる (4:3)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渡辺 泰生</cp:lastModifiedBy>
  <cp:revision>273</cp:revision>
  <cp:lastPrinted>2020-09-30T08:13:41Z</cp:lastPrinted>
  <dcterms:created xsi:type="dcterms:W3CDTF">2019-05-07T09:33:23Z</dcterms:created>
  <dcterms:modified xsi:type="dcterms:W3CDTF">2021-01-22T01:43:31Z</dcterms:modified>
</cp:coreProperties>
</file>