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7" r:id="rId2"/>
    <p:sldId id="258" r:id="rId3"/>
    <p:sldId id="259" r:id="rId4"/>
    <p:sldId id="261" r:id="rId5"/>
    <p:sldId id="260" r:id="rId6"/>
    <p:sldId id="283" r:id="rId7"/>
    <p:sldId id="284" r:id="rId8"/>
    <p:sldId id="286" r:id="rId9"/>
    <p:sldId id="263" r:id="rId10"/>
    <p:sldId id="265" r:id="rId11"/>
    <p:sldId id="287" r:id="rId12"/>
    <p:sldId id="269" r:id="rId13"/>
    <p:sldId id="268" r:id="rId14"/>
    <p:sldId id="271" r:id="rId15"/>
    <p:sldId id="273" r:id="rId16"/>
    <p:sldId id="272" r:id="rId17"/>
    <p:sldId id="275" r:id="rId18"/>
    <p:sldId id="274" r:id="rId19"/>
    <p:sldId id="270" r:id="rId20"/>
    <p:sldId id="277" r:id="rId21"/>
    <p:sldId id="279" r:id="rId22"/>
    <p:sldId id="278" r:id="rId23"/>
    <p:sldId id="281" r:id="rId24"/>
    <p:sldId id="282" r:id="rId25"/>
    <p:sldId id="280" r:id="rId2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2" autoAdjust="0"/>
    <p:restoredTop sz="94660"/>
  </p:normalViewPr>
  <p:slideViewPr>
    <p:cSldViewPr snapToGrid="0">
      <p:cViewPr varScale="1">
        <p:scale>
          <a:sx n="73" d="100"/>
          <a:sy n="73" d="100"/>
        </p:scale>
        <p:origin x="130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lvl1pPr algn="l">
              <a:defRPr/>
            </a:lvl1pPr>
          </a:lstStyle>
          <a:p>
            <a:fld id="{245C8ED6-4718-45E8-A0A8-A31780E4EBF2}" type="datetimeFigureOut">
              <a:rPr kumimoji="1" lang="ja-JP" altLang="en-US" smtClean="0"/>
              <a:t>2021/4/30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ABB3A3-ADA7-4EB5-9DDC-1EC80E6AACA8}" type="slidenum">
              <a:rPr kumimoji="1" lang="ja-JP" altLang="en-US" smtClean="0"/>
              <a:t>‹#›</a:t>
            </a:fld>
            <a:endParaRPr kumimoji="1" lang="ja-JP" alt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381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45C8ED6-4718-45E8-A0A8-A31780E4EBF2}" type="datetimeFigureOut">
              <a:rPr kumimoji="1" lang="ja-JP" altLang="en-US" smtClean="0"/>
              <a:t>2021/4/30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ABB3A3-ADA7-4EB5-9DDC-1EC80E6AACA8}" type="slidenum">
              <a:rPr kumimoji="1" lang="ja-JP" altLang="en-US" smtClean="0"/>
              <a:t>‹#›</a:t>
            </a:fld>
            <a:endParaRPr kumimoji="1" lang="ja-JP" altLang="en-US"/>
          </a:p>
        </p:txBody>
      </p:sp>
    </p:spTree>
    <p:extLst>
      <p:ext uri="{BB962C8B-B14F-4D97-AF65-F5344CB8AC3E}">
        <p14:creationId xmlns:p14="http://schemas.microsoft.com/office/powerpoint/2010/main" val="2008031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45C8ED6-4718-45E8-A0A8-A31780E4EBF2}" type="datetimeFigureOut">
              <a:rPr kumimoji="1" lang="ja-JP" altLang="en-US" smtClean="0"/>
              <a:t>2021/4/30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ABB3A3-ADA7-4EB5-9DDC-1EC80E6AACA8}" type="slidenum">
              <a:rPr kumimoji="1" lang="ja-JP" altLang="en-US" smtClean="0"/>
              <a:t>‹#›</a:t>
            </a:fld>
            <a:endParaRPr kumimoji="1" lang="ja-JP" alt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629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45C8ED6-4718-45E8-A0A8-A31780E4EBF2}" type="datetimeFigureOut">
              <a:rPr kumimoji="1" lang="ja-JP" altLang="en-US" smtClean="0"/>
              <a:t>2021/4/30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ABB3A3-ADA7-4EB5-9DDC-1EC80E6AACA8}" type="slidenum">
              <a:rPr kumimoji="1" lang="ja-JP" altLang="en-US" smtClean="0"/>
              <a:t>‹#›</a:t>
            </a:fld>
            <a:endParaRPr kumimoji="1" lang="ja-JP" altLang="en-US"/>
          </a:p>
        </p:txBody>
      </p:sp>
    </p:spTree>
    <p:extLst>
      <p:ext uri="{BB962C8B-B14F-4D97-AF65-F5344CB8AC3E}">
        <p14:creationId xmlns:p14="http://schemas.microsoft.com/office/powerpoint/2010/main" val="4008366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245C8ED6-4718-45E8-A0A8-A31780E4EBF2}" type="datetimeFigureOut">
              <a:rPr kumimoji="1" lang="ja-JP" altLang="en-US" smtClean="0"/>
              <a:t>2021/4/30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ABB3A3-ADA7-4EB5-9DDC-1EC80E6AACA8}" type="slidenum">
              <a:rPr kumimoji="1" lang="ja-JP" altLang="en-US" smtClean="0"/>
              <a:t>‹#›</a:t>
            </a:fld>
            <a:endParaRPr kumimoji="1" lang="ja-JP" alt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659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45C8ED6-4718-45E8-A0A8-A31780E4EBF2}" type="datetimeFigureOut">
              <a:rPr kumimoji="1" lang="ja-JP" altLang="en-US" smtClean="0"/>
              <a:t>2021/4/30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CABB3A3-ADA7-4EB5-9DDC-1EC80E6AACA8}" type="slidenum">
              <a:rPr kumimoji="1" lang="ja-JP" altLang="en-US" smtClean="0"/>
              <a:t>‹#›</a:t>
            </a:fld>
            <a:endParaRPr kumimoji="1" lang="ja-JP" altLang="en-US"/>
          </a:p>
        </p:txBody>
      </p:sp>
    </p:spTree>
    <p:extLst>
      <p:ext uri="{BB962C8B-B14F-4D97-AF65-F5344CB8AC3E}">
        <p14:creationId xmlns:p14="http://schemas.microsoft.com/office/powerpoint/2010/main" val="4183734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768096" y="2967788"/>
            <a:ext cx="3566160" cy="334157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ja-JP" altLang="en-US" smtClean="0"/>
              <a:t>マスター テキストの書式設定</a:t>
            </a:r>
          </a:p>
        </p:txBody>
      </p:sp>
      <p:sp>
        <p:nvSpPr>
          <p:cNvPr id="6" name="Content Placeholder 5"/>
          <p:cNvSpPr>
            <a:spLocks noGrp="1"/>
          </p:cNvSpPr>
          <p:nvPr>
            <p:ph sz="quarter" idx="4"/>
          </p:nvPr>
        </p:nvSpPr>
        <p:spPr>
          <a:xfrm>
            <a:off x="4491990" y="2967788"/>
            <a:ext cx="3566160" cy="334157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245C8ED6-4718-45E8-A0A8-A31780E4EBF2}" type="datetimeFigureOut">
              <a:rPr kumimoji="1" lang="ja-JP" altLang="en-US" smtClean="0"/>
              <a:t>2021/4/30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CABB3A3-ADA7-4EB5-9DDC-1EC80E6AACA8}" type="slidenum">
              <a:rPr kumimoji="1" lang="ja-JP" altLang="en-US" smtClean="0"/>
              <a:t>‹#›</a:t>
            </a:fld>
            <a:endParaRPr kumimoji="1" lang="ja-JP" altLang="en-US"/>
          </a:p>
        </p:txBody>
      </p:sp>
    </p:spTree>
    <p:extLst>
      <p:ext uri="{BB962C8B-B14F-4D97-AF65-F5344CB8AC3E}">
        <p14:creationId xmlns:p14="http://schemas.microsoft.com/office/powerpoint/2010/main" val="1249598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245C8ED6-4718-45E8-A0A8-A31780E4EBF2}" type="datetimeFigureOut">
              <a:rPr kumimoji="1" lang="ja-JP" altLang="en-US" smtClean="0"/>
              <a:t>2021/4/30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CABB3A3-ADA7-4EB5-9DDC-1EC80E6AACA8}" type="slidenum">
              <a:rPr kumimoji="1" lang="ja-JP" altLang="en-US" smtClean="0"/>
              <a:t>‹#›</a:t>
            </a:fld>
            <a:endParaRPr kumimoji="1" lang="ja-JP" altLang="en-US"/>
          </a:p>
        </p:txBody>
      </p:sp>
    </p:spTree>
    <p:extLst>
      <p:ext uri="{BB962C8B-B14F-4D97-AF65-F5344CB8AC3E}">
        <p14:creationId xmlns:p14="http://schemas.microsoft.com/office/powerpoint/2010/main" val="3978242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5C8ED6-4718-45E8-A0A8-A31780E4EBF2}" type="datetimeFigureOut">
              <a:rPr kumimoji="1" lang="ja-JP" altLang="en-US" smtClean="0"/>
              <a:t>2021/4/30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CABB3A3-ADA7-4EB5-9DDC-1EC80E6AACA8}" type="slidenum">
              <a:rPr kumimoji="1" lang="ja-JP" altLang="en-US" smtClean="0"/>
              <a:t>‹#›</a:t>
            </a:fld>
            <a:endParaRPr kumimoji="1" lang="ja-JP" altLang="en-US"/>
          </a:p>
        </p:txBody>
      </p:sp>
    </p:spTree>
    <p:extLst>
      <p:ext uri="{BB962C8B-B14F-4D97-AF65-F5344CB8AC3E}">
        <p14:creationId xmlns:p14="http://schemas.microsoft.com/office/powerpoint/2010/main" val="2996819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45C8ED6-4718-45E8-A0A8-A31780E4EBF2}" type="datetimeFigureOut">
              <a:rPr kumimoji="1" lang="ja-JP" altLang="en-US" smtClean="0"/>
              <a:t>2021/4/30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CABB3A3-ADA7-4EB5-9DDC-1EC80E6AACA8}" type="slidenum">
              <a:rPr kumimoji="1" lang="ja-JP" altLang="en-US" smtClean="0"/>
              <a:t>‹#›</a:t>
            </a:fld>
            <a:endParaRPr kumimoji="1" lang="ja-JP" altLang="en-US"/>
          </a:p>
        </p:txBody>
      </p:sp>
    </p:spTree>
    <p:extLst>
      <p:ext uri="{BB962C8B-B14F-4D97-AF65-F5344CB8AC3E}">
        <p14:creationId xmlns:p14="http://schemas.microsoft.com/office/powerpoint/2010/main" val="2853409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45C8ED6-4718-45E8-A0A8-A31780E4EBF2}" type="datetimeFigureOut">
              <a:rPr kumimoji="1" lang="ja-JP" altLang="en-US" smtClean="0"/>
              <a:t>2021/4/30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CABB3A3-ADA7-4EB5-9DDC-1EC80E6AACA8}" type="slidenum">
              <a:rPr kumimoji="1" lang="ja-JP" altLang="en-US" smtClean="0"/>
              <a:t>‹#›</a:t>
            </a:fld>
            <a:endParaRPr kumimoji="1" lang="ja-JP" alt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5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45C8ED6-4718-45E8-A0A8-A31780E4EBF2}" type="datetimeFigureOut">
              <a:rPr kumimoji="1" lang="ja-JP" altLang="en-US" smtClean="0"/>
              <a:t>2021/4/30</a:t>
            </a:fld>
            <a:endParaRPr kumimoji="1" lang="ja-JP" alt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kumimoji="1" lang="ja-JP" alt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CABB3A3-ADA7-4EB5-9DDC-1EC80E6AACA8}" type="slidenum">
              <a:rPr kumimoji="1" lang="ja-JP" altLang="en-US" smtClean="0"/>
              <a:t>‹#›</a:t>
            </a:fld>
            <a:endParaRPr kumimoji="1" lang="ja-JP" alt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6100977"/>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lnSpc>
          <a:spcPct val="80000"/>
        </a:lnSpc>
        <a:spcBef>
          <a:spcPct val="0"/>
        </a:spcBef>
        <a:buNone/>
        <a:defRPr kumimoji="1"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kumimoji="1"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kumimoji="1" sz="12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4663440"/>
            <a:ext cx="8974183" cy="2194560"/>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あなたの夢は何ですか？</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1447305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3344091"/>
            <a:ext cx="9144000" cy="3513909"/>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「学校の先生になった」</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「夢が叶った！」</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1288593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2442755"/>
            <a:ext cx="9144000" cy="4271554"/>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「次は何だ？」</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355404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2442755"/>
            <a:ext cx="9144000" cy="4271554"/>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「次は何だ？」</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
        <p:nvSpPr>
          <p:cNvPr id="3" name="角丸四角形吹き出し 2"/>
          <p:cNvSpPr/>
          <p:nvPr/>
        </p:nvSpPr>
        <p:spPr>
          <a:xfrm>
            <a:off x="5133703" y="3481252"/>
            <a:ext cx="3213462" cy="1097280"/>
          </a:xfrm>
          <a:prstGeom prst="wedgeRoundRectCallout">
            <a:avLst>
              <a:gd name="adj1" fmla="val -69663"/>
              <a:gd name="adj2" fmla="val 2202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dirty="0" smtClean="0"/>
              <a:t>１０年後３５歳</a:t>
            </a:r>
            <a:endParaRPr kumimoji="1" lang="ja-JP" altLang="en-US" sz="3200" dirty="0"/>
          </a:p>
        </p:txBody>
      </p:sp>
    </p:spTree>
    <p:extLst>
      <p:ext uri="{BB962C8B-B14F-4D97-AF65-F5344CB8AC3E}">
        <p14:creationId xmlns:p14="http://schemas.microsoft.com/office/powerpoint/2010/main" val="938288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2442755"/>
            <a:ext cx="9144000" cy="4271554"/>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「次は何だ？」</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「外国で仕事がしたい」</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2270664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2442755"/>
            <a:ext cx="9144000" cy="4271554"/>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「次は何だ？」</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「外国で仕事がしたい」</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「日本人学校の試験を受けた」</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1458210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2442755"/>
            <a:ext cx="9144000" cy="4271554"/>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「次は何だ？」</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「外国で仕事がしたい」</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「日本人学校の試験を受けた」</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
        <p:nvSpPr>
          <p:cNvPr id="3" name="テキスト ボックス 2"/>
          <p:cNvSpPr txBox="1"/>
          <p:nvPr/>
        </p:nvSpPr>
        <p:spPr>
          <a:xfrm>
            <a:off x="5303518" y="3174271"/>
            <a:ext cx="3605349" cy="1634490"/>
          </a:xfrm>
          <a:prstGeom prst="roundRect">
            <a:avLst/>
          </a:prstGeom>
          <a:noFill/>
          <a:ln>
            <a:solidFill>
              <a:schemeClr val="accent1"/>
            </a:solidFill>
          </a:ln>
        </p:spPr>
        <p:txBody>
          <a:bodyPr wrap="square" rtlCol="0">
            <a:spAutoFit/>
          </a:bodyPr>
          <a:lstStyle/>
          <a:p>
            <a:r>
              <a:rPr kumimoji="1" lang="ja-JP" altLang="en-US" dirty="0" smtClean="0"/>
              <a:t>広島の土砂災害をニュースで観て、仕事を休んで、ユンボの資格を取りに行った！退職したらユンボに乗ってボランティアに行けるように！</a:t>
            </a:r>
            <a:endParaRPr kumimoji="1" lang="ja-JP" altLang="en-US" dirty="0"/>
          </a:p>
        </p:txBody>
      </p:sp>
    </p:spTree>
    <p:extLst>
      <p:ext uri="{BB962C8B-B14F-4D97-AF65-F5344CB8AC3E}">
        <p14:creationId xmlns:p14="http://schemas.microsoft.com/office/powerpoint/2010/main" val="267906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2442755"/>
            <a:ext cx="9144000" cy="4271554"/>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「次は何だ？」</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「外国で仕事がしたい」</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「日本人学校の試験を受けた」</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
        <p:nvSpPr>
          <p:cNvPr id="3" name="テキスト ボックス 2"/>
          <p:cNvSpPr txBox="1"/>
          <p:nvPr/>
        </p:nvSpPr>
        <p:spPr>
          <a:xfrm>
            <a:off x="5303518" y="3174271"/>
            <a:ext cx="3605349" cy="1634490"/>
          </a:xfrm>
          <a:prstGeom prst="roundRect">
            <a:avLst/>
          </a:prstGeom>
          <a:noFill/>
          <a:ln>
            <a:solidFill>
              <a:schemeClr val="accent1"/>
            </a:solidFill>
          </a:ln>
        </p:spPr>
        <p:txBody>
          <a:bodyPr wrap="square" rtlCol="0">
            <a:spAutoFit/>
          </a:bodyPr>
          <a:lstStyle/>
          <a:p>
            <a:r>
              <a:rPr kumimoji="1" lang="ja-JP" altLang="en-US" dirty="0" smtClean="0"/>
              <a:t>住んでいる地区が桜いっぱいになればいいと地域の人から募集して、基金を募って、公園に桜を植えた！今１０本！１０年後は桜公園！</a:t>
            </a:r>
            <a:endParaRPr kumimoji="1" lang="ja-JP" altLang="en-US" dirty="0"/>
          </a:p>
        </p:txBody>
      </p:sp>
    </p:spTree>
    <p:extLst>
      <p:ext uri="{BB962C8B-B14F-4D97-AF65-F5344CB8AC3E}">
        <p14:creationId xmlns:p14="http://schemas.microsoft.com/office/powerpoint/2010/main" val="10688127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2442755"/>
            <a:ext cx="9144000" cy="4271554"/>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「次は何だ？」</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2752392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2586446"/>
            <a:ext cx="9144000" cy="4271554"/>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「次は何だ？」</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「料理やカクテルをしたい」</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31678019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2442755"/>
            <a:ext cx="9144000" cy="4271554"/>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「次は何だ？」</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「料理やカクテルをしたい」</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「キッチンカーをしたい！」</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2813480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4663440"/>
            <a:ext cx="9144000" cy="2194560"/>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「私は○○のために勉強する」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・・・と決めると、夢が近づく</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14328254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2442755"/>
            <a:ext cx="9144000" cy="4271554"/>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「次は何だ？」</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「料理やカクテルをしたい」</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「キッチンカーをしたい！」</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
        <p:nvSpPr>
          <p:cNvPr id="3" name="テキスト ボックス 2"/>
          <p:cNvSpPr txBox="1"/>
          <p:nvPr/>
        </p:nvSpPr>
        <p:spPr>
          <a:xfrm>
            <a:off x="5303518" y="3304901"/>
            <a:ext cx="3605349" cy="1021556"/>
          </a:xfrm>
          <a:prstGeom prst="roundRect">
            <a:avLst/>
          </a:prstGeom>
          <a:noFill/>
          <a:ln>
            <a:solidFill>
              <a:schemeClr val="accent1"/>
            </a:solidFill>
          </a:ln>
        </p:spPr>
        <p:txBody>
          <a:bodyPr wrap="square" rtlCol="0">
            <a:spAutoFit/>
          </a:bodyPr>
          <a:lstStyle/>
          <a:p>
            <a:r>
              <a:rPr kumimoji="1" lang="ja-JP" altLang="en-US" dirty="0" smtClean="0"/>
              <a:t>キッチンカーは被災地でも大活躍！料理も研究中！３年前から作った料理をインスタに記録！</a:t>
            </a:r>
            <a:endParaRPr kumimoji="1" lang="ja-JP" altLang="en-US" dirty="0"/>
          </a:p>
        </p:txBody>
      </p:sp>
    </p:spTree>
    <p:extLst>
      <p:ext uri="{BB962C8B-B14F-4D97-AF65-F5344CB8AC3E}">
        <p14:creationId xmlns:p14="http://schemas.microsoft.com/office/powerpoint/2010/main" val="41791264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2442755"/>
            <a:ext cx="9144000" cy="4271554"/>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「次は何だ？」</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「料理やカクテルをしたい」</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「キッチンカーをしたい！」</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
        <p:nvSpPr>
          <p:cNvPr id="3" name="テキスト ボックス 2"/>
          <p:cNvSpPr txBox="1"/>
          <p:nvPr/>
        </p:nvSpPr>
        <p:spPr>
          <a:xfrm>
            <a:off x="5303518" y="3304901"/>
            <a:ext cx="3605349" cy="1021556"/>
          </a:xfrm>
          <a:prstGeom prst="roundRect">
            <a:avLst/>
          </a:prstGeom>
          <a:noFill/>
          <a:ln>
            <a:solidFill>
              <a:schemeClr val="accent1"/>
            </a:solidFill>
          </a:ln>
        </p:spPr>
        <p:txBody>
          <a:bodyPr wrap="square" rtlCol="0">
            <a:spAutoFit/>
          </a:bodyPr>
          <a:lstStyle/>
          <a:p>
            <a:r>
              <a:rPr kumimoji="1" lang="ja-JP" altLang="en-US" dirty="0" smtClean="0"/>
              <a:t>キッチンカーは被災地でも大活躍！料理も研究中！３年前から作った料理をインスタに記録！</a:t>
            </a:r>
            <a:endParaRPr kumimoji="1" lang="ja-JP" altLang="en-US" dirty="0"/>
          </a:p>
        </p:txBody>
      </p:sp>
      <p:sp>
        <p:nvSpPr>
          <p:cNvPr id="6" name="減算記号 5"/>
          <p:cNvSpPr/>
          <p:nvPr/>
        </p:nvSpPr>
        <p:spPr>
          <a:xfrm>
            <a:off x="1084217" y="2468880"/>
            <a:ext cx="2573383" cy="783771"/>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030878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2442755"/>
            <a:ext cx="9144000" cy="4271554"/>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「次は何だ？」</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「料理やカクテルをしたい」</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「キッチンカーをしたい！」</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
        <p:nvSpPr>
          <p:cNvPr id="3" name="テキスト ボックス 2"/>
          <p:cNvSpPr txBox="1"/>
          <p:nvPr/>
        </p:nvSpPr>
        <p:spPr>
          <a:xfrm>
            <a:off x="5303518" y="3304901"/>
            <a:ext cx="3605349" cy="1021556"/>
          </a:xfrm>
          <a:prstGeom prst="roundRect">
            <a:avLst/>
          </a:prstGeom>
          <a:noFill/>
          <a:ln>
            <a:solidFill>
              <a:schemeClr val="accent1"/>
            </a:solidFill>
          </a:ln>
        </p:spPr>
        <p:txBody>
          <a:bodyPr wrap="square" rtlCol="0">
            <a:spAutoFit/>
          </a:bodyPr>
          <a:lstStyle/>
          <a:p>
            <a:r>
              <a:rPr kumimoji="1" lang="ja-JP" altLang="en-US" dirty="0" smtClean="0"/>
              <a:t>キッチンカーは被災地でも大活躍！料理も研究中！３年前から作った料理をインスタに記録！</a:t>
            </a:r>
            <a:endParaRPr kumimoji="1" lang="ja-JP" altLang="en-US" dirty="0"/>
          </a:p>
        </p:txBody>
      </p:sp>
      <p:sp>
        <p:nvSpPr>
          <p:cNvPr id="4" name="正方形/長方形 3"/>
          <p:cNvSpPr/>
          <p:nvPr/>
        </p:nvSpPr>
        <p:spPr>
          <a:xfrm rot="21195562">
            <a:off x="1371598" y="1528354"/>
            <a:ext cx="4036424" cy="84908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800" dirty="0" smtClean="0">
                <a:solidFill>
                  <a:srgbClr val="FF0000"/>
                </a:solidFill>
                <a:latin typeface="AR PハイカラＰＯＰ体H" panose="020B0600010101010101" pitchFamily="50" charset="-128"/>
                <a:ea typeface="AR PハイカラＰＯＰ体H" panose="020B0600010101010101" pitchFamily="50" charset="-128"/>
              </a:rPr>
              <a:t>進化する！</a:t>
            </a:r>
            <a:endParaRPr kumimoji="1" lang="ja-JP" altLang="en-US" sz="4800" dirty="0">
              <a:solidFill>
                <a:srgbClr val="FF0000"/>
              </a:solidFill>
              <a:latin typeface="AR PハイカラＰＯＰ体H" panose="020B0600010101010101" pitchFamily="50" charset="-128"/>
              <a:ea typeface="AR PハイカラＰＯＰ体H" panose="020B0600010101010101" pitchFamily="50" charset="-128"/>
            </a:endParaRPr>
          </a:p>
        </p:txBody>
      </p:sp>
      <p:sp>
        <p:nvSpPr>
          <p:cNvPr id="6" name="減算記号 5"/>
          <p:cNvSpPr/>
          <p:nvPr/>
        </p:nvSpPr>
        <p:spPr>
          <a:xfrm>
            <a:off x="1084217" y="2468880"/>
            <a:ext cx="2573383" cy="783771"/>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01962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2442755"/>
            <a:ext cx="9144000" cy="4271554"/>
          </a:xfrm>
          <a:prstGeom prst="rect">
            <a:avLst/>
          </a:prstGeom>
          <a:solidFill>
            <a:schemeClr val="bg1"/>
          </a:solidFill>
        </p:spPr>
        <p:txBody>
          <a:bodyPr wrap="square" rtlCol="0">
            <a:noAutofit/>
          </a:bodyPr>
          <a:lstStyle/>
          <a:p>
            <a:r>
              <a:rPr kumimoji="1" lang="ja-JP" altLang="en-US" sz="54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5400" dirty="0" smtClean="0">
              <a:latin typeface="AR PハイカラＰＯＰ体H" panose="020B0600010101010101" pitchFamily="50" charset="-128"/>
              <a:ea typeface="AR PハイカラＰＯＰ体H" panose="020B0600010101010101" pitchFamily="50" charset="-128"/>
            </a:endParaRPr>
          </a:p>
          <a:p>
            <a:r>
              <a:rPr kumimoji="1" lang="ja-JP" altLang="en-US" sz="54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5400" dirty="0" smtClean="0">
              <a:latin typeface="AR PハイカラＰＯＰ体H" panose="020B0600010101010101" pitchFamily="50" charset="-128"/>
              <a:ea typeface="AR PハイカラＰＯＰ体H" panose="020B0600010101010101" pitchFamily="50" charset="-128"/>
            </a:endParaRPr>
          </a:p>
          <a:p>
            <a:r>
              <a:rPr kumimoji="1" lang="ja-JP" altLang="en-US" sz="5400" dirty="0" smtClean="0">
                <a:latin typeface="AR PハイカラＰＯＰ体H" panose="020B0600010101010101" pitchFamily="50" charset="-128"/>
                <a:ea typeface="AR PハイカラＰＯＰ体H" panose="020B0600010101010101" pitchFamily="50" charset="-128"/>
              </a:rPr>
              <a:t>「次は何だ？」</a:t>
            </a:r>
            <a:endParaRPr kumimoji="1" lang="en-US" altLang="ja-JP" sz="5400" dirty="0" smtClean="0">
              <a:latin typeface="AR PハイカラＰＯＰ体H" panose="020B0600010101010101" pitchFamily="50" charset="-128"/>
              <a:ea typeface="AR PハイカラＰＯＰ体H" panose="020B0600010101010101" pitchFamily="50" charset="-128"/>
            </a:endParaRPr>
          </a:p>
          <a:p>
            <a:r>
              <a:rPr kumimoji="1" lang="ja-JP" altLang="en-US" sz="5400" dirty="0" smtClean="0">
                <a:latin typeface="AR PハイカラＰＯＰ体H" panose="020B0600010101010101" pitchFamily="50" charset="-128"/>
                <a:ea typeface="AR PハイカラＰＯＰ体H" panose="020B0600010101010101" pitchFamily="50" charset="-128"/>
              </a:rPr>
              <a:t>「料理やカクテルをしたい」</a:t>
            </a:r>
            <a:endParaRPr kumimoji="1" lang="en-US" altLang="ja-JP" sz="5400" dirty="0" smtClean="0">
              <a:latin typeface="AR PハイカラＰＯＰ体H" panose="020B0600010101010101" pitchFamily="50" charset="-128"/>
              <a:ea typeface="AR PハイカラＰＯＰ体H" panose="020B0600010101010101" pitchFamily="50" charset="-128"/>
            </a:endParaRPr>
          </a:p>
          <a:p>
            <a:r>
              <a:rPr kumimoji="1" lang="ja-JP" altLang="en-US" sz="5400" dirty="0" smtClean="0">
                <a:latin typeface="AR PハイカラＰＯＰ体H" panose="020B0600010101010101" pitchFamily="50" charset="-128"/>
                <a:ea typeface="AR PハイカラＰＯＰ体H" panose="020B0600010101010101" pitchFamily="50" charset="-128"/>
              </a:rPr>
              <a:t>「キッチンカーをしたい！」</a:t>
            </a:r>
            <a:endParaRPr kumimoji="1" lang="ja-JP" altLang="en-US" sz="5400" dirty="0">
              <a:latin typeface="AR PハイカラＰＯＰ体H" panose="020B0600010101010101" pitchFamily="50" charset="-128"/>
              <a:ea typeface="AR PハイカラＰＯＰ体H" panose="020B0600010101010101" pitchFamily="50" charset="-128"/>
            </a:endParaRPr>
          </a:p>
        </p:txBody>
      </p:sp>
      <p:sp>
        <p:nvSpPr>
          <p:cNvPr id="3" name="テキスト ボックス 2"/>
          <p:cNvSpPr txBox="1"/>
          <p:nvPr/>
        </p:nvSpPr>
        <p:spPr>
          <a:xfrm>
            <a:off x="5303518" y="3304901"/>
            <a:ext cx="3605349" cy="1021556"/>
          </a:xfrm>
          <a:prstGeom prst="roundRect">
            <a:avLst/>
          </a:prstGeom>
          <a:noFill/>
          <a:ln>
            <a:solidFill>
              <a:schemeClr val="accent1"/>
            </a:solidFill>
          </a:ln>
        </p:spPr>
        <p:txBody>
          <a:bodyPr wrap="square" rtlCol="0">
            <a:spAutoFit/>
          </a:bodyPr>
          <a:lstStyle/>
          <a:p>
            <a:r>
              <a:rPr kumimoji="1" lang="ja-JP" altLang="en-US" dirty="0" smtClean="0"/>
              <a:t>キッチンカーは被災地でも大活躍！料理も研究中！３年前から作った料理をインスタに記録！</a:t>
            </a:r>
            <a:endParaRPr kumimoji="1" lang="ja-JP" altLang="en-US" dirty="0"/>
          </a:p>
        </p:txBody>
      </p:sp>
      <p:sp>
        <p:nvSpPr>
          <p:cNvPr id="4" name="正方形/長方形 3"/>
          <p:cNvSpPr/>
          <p:nvPr/>
        </p:nvSpPr>
        <p:spPr>
          <a:xfrm rot="21195562">
            <a:off x="1371598" y="1528354"/>
            <a:ext cx="4036424" cy="84908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800" dirty="0" smtClean="0">
                <a:solidFill>
                  <a:srgbClr val="FF0000"/>
                </a:solidFill>
                <a:latin typeface="AR PハイカラＰＯＰ体H" panose="020B0600010101010101" pitchFamily="50" charset="-128"/>
                <a:ea typeface="AR PハイカラＰＯＰ体H" panose="020B0600010101010101" pitchFamily="50" charset="-128"/>
              </a:rPr>
              <a:t>進化する！</a:t>
            </a:r>
            <a:endParaRPr kumimoji="1" lang="ja-JP" altLang="en-US" sz="4800" dirty="0">
              <a:solidFill>
                <a:srgbClr val="FF0000"/>
              </a:solidFill>
              <a:latin typeface="AR PハイカラＰＯＰ体H" panose="020B0600010101010101" pitchFamily="50" charset="-128"/>
              <a:ea typeface="AR PハイカラＰＯＰ体H" panose="020B0600010101010101" pitchFamily="50" charset="-128"/>
            </a:endParaRPr>
          </a:p>
        </p:txBody>
      </p:sp>
      <p:sp>
        <p:nvSpPr>
          <p:cNvPr id="6" name="減算記号 5"/>
          <p:cNvSpPr/>
          <p:nvPr/>
        </p:nvSpPr>
        <p:spPr>
          <a:xfrm>
            <a:off x="1084217" y="2468880"/>
            <a:ext cx="2573383" cy="783771"/>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rot="21195562">
            <a:off x="348265" y="610290"/>
            <a:ext cx="4922434" cy="84908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800" dirty="0" smtClean="0">
                <a:solidFill>
                  <a:srgbClr val="FF0000"/>
                </a:solidFill>
                <a:latin typeface="AR PハイカラＰＯＰ体H" panose="020B0600010101010101" pitchFamily="50" charset="-128"/>
                <a:ea typeface="AR PハイカラＰＯＰ体H" panose="020B0600010101010101" pitchFamily="50" charset="-128"/>
              </a:rPr>
              <a:t>時間がない！</a:t>
            </a:r>
            <a:endParaRPr kumimoji="1" lang="ja-JP" altLang="en-US" sz="4800" dirty="0">
              <a:solidFill>
                <a:srgbClr val="FF0000"/>
              </a:solidFill>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13033433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2442755"/>
            <a:ext cx="9144000" cy="4271554"/>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「次は何だ？」</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「料理やカクテルをしたい」</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「キッチンカーをしたい！」</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
        <p:nvSpPr>
          <p:cNvPr id="3" name="テキスト ボックス 2"/>
          <p:cNvSpPr txBox="1"/>
          <p:nvPr/>
        </p:nvSpPr>
        <p:spPr>
          <a:xfrm>
            <a:off x="5303518" y="3304901"/>
            <a:ext cx="3605349" cy="1021556"/>
          </a:xfrm>
          <a:prstGeom prst="roundRect">
            <a:avLst/>
          </a:prstGeom>
          <a:noFill/>
          <a:ln>
            <a:solidFill>
              <a:schemeClr val="accent1"/>
            </a:solidFill>
          </a:ln>
        </p:spPr>
        <p:txBody>
          <a:bodyPr wrap="square" rtlCol="0">
            <a:spAutoFit/>
          </a:bodyPr>
          <a:lstStyle/>
          <a:p>
            <a:r>
              <a:rPr kumimoji="1" lang="ja-JP" altLang="en-US" dirty="0" smtClean="0"/>
              <a:t>キッチンカーは被災地でも大活躍！料理も研究中！３年前から作った料理をインスタに記録！</a:t>
            </a:r>
            <a:endParaRPr kumimoji="1" lang="ja-JP" altLang="en-US" dirty="0"/>
          </a:p>
        </p:txBody>
      </p:sp>
      <p:sp>
        <p:nvSpPr>
          <p:cNvPr id="4" name="正方形/長方形 3"/>
          <p:cNvSpPr/>
          <p:nvPr/>
        </p:nvSpPr>
        <p:spPr>
          <a:xfrm rot="21195562">
            <a:off x="1371598" y="1528354"/>
            <a:ext cx="4036424" cy="84908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800" dirty="0" smtClean="0">
                <a:solidFill>
                  <a:srgbClr val="FF0000"/>
                </a:solidFill>
                <a:latin typeface="AR PハイカラＰＯＰ体H" panose="020B0600010101010101" pitchFamily="50" charset="-128"/>
                <a:ea typeface="AR PハイカラＰＯＰ体H" panose="020B0600010101010101" pitchFamily="50" charset="-128"/>
              </a:rPr>
              <a:t>進化する！</a:t>
            </a:r>
            <a:endParaRPr kumimoji="1" lang="ja-JP" altLang="en-US" sz="4800" dirty="0">
              <a:solidFill>
                <a:srgbClr val="FF0000"/>
              </a:solidFill>
              <a:latin typeface="AR PハイカラＰＯＰ体H" panose="020B0600010101010101" pitchFamily="50" charset="-128"/>
              <a:ea typeface="AR PハイカラＰＯＰ体H" panose="020B0600010101010101" pitchFamily="50" charset="-128"/>
            </a:endParaRPr>
          </a:p>
        </p:txBody>
      </p:sp>
      <p:sp>
        <p:nvSpPr>
          <p:cNvPr id="6" name="減算記号 5"/>
          <p:cNvSpPr/>
          <p:nvPr/>
        </p:nvSpPr>
        <p:spPr>
          <a:xfrm>
            <a:off x="1084217" y="2468880"/>
            <a:ext cx="2573383" cy="783771"/>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rot="21195562">
            <a:off x="348265" y="610290"/>
            <a:ext cx="4922434" cy="84908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800" dirty="0" smtClean="0">
                <a:solidFill>
                  <a:srgbClr val="FF0000"/>
                </a:solidFill>
                <a:latin typeface="AR PハイカラＰＯＰ体H" panose="020B0600010101010101" pitchFamily="50" charset="-128"/>
                <a:ea typeface="AR PハイカラＰＯＰ体H" panose="020B0600010101010101" pitchFamily="50" charset="-128"/>
              </a:rPr>
              <a:t>時間がない！</a:t>
            </a:r>
            <a:endParaRPr kumimoji="1" lang="ja-JP" altLang="en-US" sz="4800" dirty="0">
              <a:solidFill>
                <a:srgbClr val="FF0000"/>
              </a:solidFill>
              <a:latin typeface="AR PハイカラＰＯＰ体H" panose="020B0600010101010101" pitchFamily="50" charset="-128"/>
              <a:ea typeface="AR PハイカラＰＯＰ体H" panose="020B0600010101010101" pitchFamily="50" charset="-128"/>
            </a:endParaRPr>
          </a:p>
        </p:txBody>
      </p:sp>
      <p:sp>
        <p:nvSpPr>
          <p:cNvPr id="8" name="正方形/長方形 7"/>
          <p:cNvSpPr/>
          <p:nvPr/>
        </p:nvSpPr>
        <p:spPr>
          <a:xfrm rot="21195562">
            <a:off x="5474856" y="521564"/>
            <a:ext cx="3578091" cy="73811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rgbClr val="FF0000"/>
                </a:solidFill>
                <a:latin typeface="AR PハイカラＰＯＰ体H" panose="020B0600010101010101" pitchFamily="50" charset="-128"/>
                <a:ea typeface="AR PハイカラＰＯＰ体H" panose="020B0600010101010101" pitchFamily="50" charset="-128"/>
              </a:rPr>
              <a:t>若いみんながうらやましい！</a:t>
            </a:r>
            <a:endParaRPr kumimoji="1" lang="en-US" altLang="ja-JP" sz="1600" dirty="0" smtClean="0">
              <a:solidFill>
                <a:srgbClr val="FF0000"/>
              </a:solidFill>
              <a:latin typeface="AR PハイカラＰＯＰ体H" panose="020B0600010101010101" pitchFamily="50" charset="-128"/>
              <a:ea typeface="AR PハイカラＰＯＰ体H" panose="020B0600010101010101" pitchFamily="50" charset="-128"/>
            </a:endParaRPr>
          </a:p>
          <a:p>
            <a:pPr algn="ctr"/>
            <a:r>
              <a:rPr kumimoji="1" lang="ja-JP" altLang="en-US" sz="1600" dirty="0" smtClean="0">
                <a:solidFill>
                  <a:srgbClr val="FF0000"/>
                </a:solidFill>
                <a:latin typeface="AR PハイカラＰＯＰ体H" panose="020B0600010101010101" pitchFamily="50" charset="-128"/>
                <a:ea typeface="AR PハイカラＰＯＰ体H" panose="020B0600010101010101" pitchFamily="50" charset="-128"/>
              </a:rPr>
              <a:t>若い中村先生がうらやましい！</a:t>
            </a:r>
            <a:endParaRPr kumimoji="1" lang="ja-JP" altLang="en-US" sz="1600" dirty="0">
              <a:solidFill>
                <a:srgbClr val="FF0000"/>
              </a:solidFill>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13646176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2442755"/>
            <a:ext cx="9144000" cy="4271554"/>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「次は何だ？」</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「料理やカクテルをしたい」</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「キッチンカーをしたい！」</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
        <p:nvSpPr>
          <p:cNvPr id="3" name="テキスト ボックス 2"/>
          <p:cNvSpPr txBox="1"/>
          <p:nvPr/>
        </p:nvSpPr>
        <p:spPr>
          <a:xfrm>
            <a:off x="5303518" y="3435531"/>
            <a:ext cx="3605349" cy="1021556"/>
          </a:xfrm>
          <a:prstGeom prst="roundRect">
            <a:avLst/>
          </a:prstGeom>
          <a:noFill/>
          <a:ln>
            <a:solidFill>
              <a:schemeClr val="accent1"/>
            </a:solidFill>
          </a:ln>
        </p:spPr>
        <p:txBody>
          <a:bodyPr wrap="square" rtlCol="0">
            <a:spAutoFit/>
          </a:bodyPr>
          <a:lstStyle/>
          <a:p>
            <a:r>
              <a:rPr kumimoji="1" lang="ja-JP" altLang="en-US" dirty="0" smtClean="0"/>
              <a:t>キッチンカーは被災地でも大活躍！料理も研究中！３年前から作った料理をインスタに記録！</a:t>
            </a:r>
            <a:endParaRPr kumimoji="1" lang="ja-JP" altLang="en-US" dirty="0"/>
          </a:p>
        </p:txBody>
      </p:sp>
      <p:sp>
        <p:nvSpPr>
          <p:cNvPr id="4" name="正方形/長方形 3"/>
          <p:cNvSpPr/>
          <p:nvPr/>
        </p:nvSpPr>
        <p:spPr>
          <a:xfrm rot="21195562">
            <a:off x="1371598" y="1528354"/>
            <a:ext cx="4036424" cy="84908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800" dirty="0" smtClean="0">
                <a:solidFill>
                  <a:srgbClr val="FF0000"/>
                </a:solidFill>
                <a:latin typeface="AR PハイカラＰＯＰ体H" panose="020B0600010101010101" pitchFamily="50" charset="-128"/>
                <a:ea typeface="AR PハイカラＰＯＰ体H" panose="020B0600010101010101" pitchFamily="50" charset="-128"/>
              </a:rPr>
              <a:t>進化する！</a:t>
            </a:r>
            <a:endParaRPr kumimoji="1" lang="ja-JP" altLang="en-US" sz="4800" dirty="0">
              <a:solidFill>
                <a:srgbClr val="FF0000"/>
              </a:solidFill>
              <a:latin typeface="AR PハイカラＰＯＰ体H" panose="020B0600010101010101" pitchFamily="50" charset="-128"/>
              <a:ea typeface="AR PハイカラＰＯＰ体H" panose="020B0600010101010101" pitchFamily="50" charset="-128"/>
            </a:endParaRPr>
          </a:p>
        </p:txBody>
      </p:sp>
      <p:sp>
        <p:nvSpPr>
          <p:cNvPr id="6" name="減算記号 5"/>
          <p:cNvSpPr/>
          <p:nvPr/>
        </p:nvSpPr>
        <p:spPr>
          <a:xfrm>
            <a:off x="1084217" y="2468880"/>
            <a:ext cx="2573383" cy="783771"/>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rot="21195562">
            <a:off x="348265" y="610290"/>
            <a:ext cx="4922434" cy="84908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800" dirty="0" smtClean="0">
                <a:solidFill>
                  <a:srgbClr val="FF0000"/>
                </a:solidFill>
                <a:latin typeface="AR PハイカラＰＯＰ体H" panose="020B0600010101010101" pitchFamily="50" charset="-128"/>
                <a:ea typeface="AR PハイカラＰＯＰ体H" panose="020B0600010101010101" pitchFamily="50" charset="-128"/>
              </a:rPr>
              <a:t>時間がない！</a:t>
            </a:r>
            <a:endParaRPr kumimoji="1" lang="ja-JP" altLang="en-US" sz="4800" dirty="0">
              <a:solidFill>
                <a:srgbClr val="FF0000"/>
              </a:solidFill>
              <a:latin typeface="AR PハイカラＰＯＰ体H" panose="020B0600010101010101" pitchFamily="50" charset="-128"/>
              <a:ea typeface="AR PハイカラＰＯＰ体H" panose="020B0600010101010101" pitchFamily="50" charset="-128"/>
            </a:endParaRPr>
          </a:p>
        </p:txBody>
      </p:sp>
      <p:sp>
        <p:nvSpPr>
          <p:cNvPr id="8" name="正方形/長方形 7"/>
          <p:cNvSpPr/>
          <p:nvPr/>
        </p:nvSpPr>
        <p:spPr>
          <a:xfrm rot="21195562">
            <a:off x="5474856" y="521564"/>
            <a:ext cx="3578091" cy="73811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rgbClr val="FF0000"/>
                </a:solidFill>
                <a:latin typeface="AR PハイカラＰＯＰ体H" panose="020B0600010101010101" pitchFamily="50" charset="-128"/>
                <a:ea typeface="AR PハイカラＰＯＰ体H" panose="020B0600010101010101" pitchFamily="50" charset="-128"/>
              </a:rPr>
              <a:t>若いみんながうらやましい！</a:t>
            </a:r>
            <a:endParaRPr kumimoji="1" lang="en-US" altLang="ja-JP" sz="1600" dirty="0" smtClean="0">
              <a:solidFill>
                <a:srgbClr val="FF0000"/>
              </a:solidFill>
              <a:latin typeface="AR PハイカラＰＯＰ体H" panose="020B0600010101010101" pitchFamily="50" charset="-128"/>
              <a:ea typeface="AR PハイカラＰＯＰ体H" panose="020B0600010101010101" pitchFamily="50" charset="-128"/>
            </a:endParaRPr>
          </a:p>
          <a:p>
            <a:pPr algn="ctr"/>
            <a:r>
              <a:rPr kumimoji="1" lang="ja-JP" altLang="en-US" sz="1600" dirty="0" smtClean="0">
                <a:solidFill>
                  <a:srgbClr val="FF0000"/>
                </a:solidFill>
                <a:latin typeface="AR PハイカラＰＯＰ体H" panose="020B0600010101010101" pitchFamily="50" charset="-128"/>
                <a:ea typeface="AR PハイカラＰＯＰ体H" panose="020B0600010101010101" pitchFamily="50" charset="-128"/>
              </a:rPr>
              <a:t>若い中村先生がうらやましい！</a:t>
            </a:r>
            <a:endParaRPr kumimoji="1" lang="ja-JP" altLang="en-US" sz="1600" dirty="0">
              <a:solidFill>
                <a:srgbClr val="FF0000"/>
              </a:solidFill>
              <a:latin typeface="AR PハイカラＰＯＰ体H" panose="020B0600010101010101" pitchFamily="50" charset="-128"/>
              <a:ea typeface="AR PハイカラＰＯＰ体H" panose="020B0600010101010101" pitchFamily="50" charset="-128"/>
            </a:endParaRPr>
          </a:p>
        </p:txBody>
      </p:sp>
      <p:sp>
        <p:nvSpPr>
          <p:cNvPr id="5" name="テキスト ボックス 4"/>
          <p:cNvSpPr txBox="1"/>
          <p:nvPr/>
        </p:nvSpPr>
        <p:spPr>
          <a:xfrm>
            <a:off x="0" y="1484263"/>
            <a:ext cx="9144000" cy="5003074"/>
          </a:xfrm>
          <a:prstGeom prst="rect">
            <a:avLst/>
          </a:prstGeom>
          <a:solidFill>
            <a:srgbClr val="002060"/>
          </a:solidFill>
        </p:spPr>
        <p:txBody>
          <a:bodyPr wrap="square" rtlCol="0">
            <a:noAutofit/>
          </a:bodyPr>
          <a:lstStyle/>
          <a:p>
            <a:r>
              <a:rPr kumimoji="1" lang="ja-JP" altLang="en-US" sz="4800" dirty="0" smtClean="0">
                <a:solidFill>
                  <a:schemeClr val="bg1"/>
                </a:solidFill>
                <a:latin typeface="AR P古印体B" panose="020B0600010101010101" pitchFamily="50" charset="-128"/>
                <a:ea typeface="AR P古印体B" panose="020B0600010101010101" pitchFamily="50" charset="-128"/>
              </a:rPr>
              <a:t>今年はこれをがんばる！</a:t>
            </a:r>
            <a:endParaRPr kumimoji="1" lang="en-US" altLang="ja-JP" sz="4800" dirty="0" smtClean="0">
              <a:solidFill>
                <a:schemeClr val="bg1"/>
              </a:solidFill>
              <a:latin typeface="AR P古印体B" panose="020B0600010101010101" pitchFamily="50" charset="-128"/>
              <a:ea typeface="AR P古印体B" panose="020B0600010101010101" pitchFamily="50" charset="-128"/>
            </a:endParaRPr>
          </a:p>
          <a:p>
            <a:r>
              <a:rPr kumimoji="1" lang="ja-JP" altLang="en-US" sz="4800" dirty="0" smtClean="0">
                <a:solidFill>
                  <a:schemeClr val="bg1"/>
                </a:solidFill>
                <a:latin typeface="AR P古印体B" panose="020B0600010101010101" pitchFamily="50" charset="-128"/>
                <a:ea typeface="AR P古印体B" panose="020B0600010101010101" pitchFamily="50" charset="-128"/>
              </a:rPr>
              <a:t>今月はこれをがんばる！</a:t>
            </a:r>
            <a:endParaRPr kumimoji="1" lang="en-US" altLang="ja-JP" sz="4800" dirty="0" smtClean="0">
              <a:solidFill>
                <a:schemeClr val="bg1"/>
              </a:solidFill>
              <a:latin typeface="AR P古印体B" panose="020B0600010101010101" pitchFamily="50" charset="-128"/>
              <a:ea typeface="AR P古印体B" panose="020B0600010101010101" pitchFamily="50" charset="-128"/>
            </a:endParaRPr>
          </a:p>
          <a:p>
            <a:r>
              <a:rPr kumimoji="1" lang="ja-JP" altLang="en-US" sz="4800" dirty="0" smtClean="0">
                <a:solidFill>
                  <a:schemeClr val="bg1"/>
                </a:solidFill>
                <a:latin typeface="AR P古印体B" panose="020B0600010101010101" pitchFamily="50" charset="-128"/>
                <a:ea typeface="AR P古印体B" panose="020B0600010101010101" pitchFamily="50" charset="-128"/>
              </a:rPr>
              <a:t>今週はこれをがんばる！</a:t>
            </a:r>
            <a:endParaRPr kumimoji="1" lang="en-US" altLang="ja-JP" sz="4800" dirty="0" smtClean="0">
              <a:solidFill>
                <a:schemeClr val="bg1"/>
              </a:solidFill>
              <a:latin typeface="AR P古印体B" panose="020B0600010101010101" pitchFamily="50" charset="-128"/>
              <a:ea typeface="AR P古印体B" panose="020B0600010101010101" pitchFamily="50" charset="-128"/>
            </a:endParaRPr>
          </a:p>
          <a:p>
            <a:r>
              <a:rPr kumimoji="1" lang="ja-JP" altLang="en-US" sz="4800" dirty="0" smtClean="0">
                <a:solidFill>
                  <a:schemeClr val="bg1"/>
                </a:solidFill>
                <a:latin typeface="AR P古印体B" panose="020B0600010101010101" pitchFamily="50" charset="-128"/>
                <a:ea typeface="AR P古印体B" panose="020B0600010101010101" pitchFamily="50" charset="-128"/>
              </a:rPr>
              <a:t>今日はこれをがんばる！</a:t>
            </a:r>
            <a:endParaRPr kumimoji="1" lang="en-US" altLang="ja-JP" sz="4800" dirty="0" smtClean="0">
              <a:solidFill>
                <a:schemeClr val="bg1"/>
              </a:solidFill>
              <a:latin typeface="AR P古印体B" panose="020B0600010101010101" pitchFamily="50" charset="-128"/>
              <a:ea typeface="AR P古印体B" panose="020B0600010101010101" pitchFamily="50" charset="-128"/>
            </a:endParaRPr>
          </a:p>
          <a:p>
            <a:r>
              <a:rPr kumimoji="1" lang="ja-JP" altLang="en-US" sz="4800" dirty="0" smtClean="0">
                <a:solidFill>
                  <a:schemeClr val="bg1"/>
                </a:solidFill>
                <a:latin typeface="AR P古印体B" panose="020B0600010101010101" pitchFamily="50" charset="-128"/>
                <a:ea typeface="AR P古印体B" panose="020B0600010101010101" pitchFamily="50" charset="-128"/>
              </a:rPr>
              <a:t>この時間はこれをがんばる！</a:t>
            </a:r>
            <a:endParaRPr kumimoji="1" lang="en-US" altLang="ja-JP" sz="4800" dirty="0" smtClean="0">
              <a:solidFill>
                <a:schemeClr val="bg1"/>
              </a:solidFill>
              <a:latin typeface="AR P古印体B" panose="020B0600010101010101" pitchFamily="50" charset="-128"/>
              <a:ea typeface="AR P古印体B" panose="020B0600010101010101" pitchFamily="50" charset="-128"/>
            </a:endParaRPr>
          </a:p>
          <a:p>
            <a:r>
              <a:rPr kumimoji="1" lang="ja-JP" altLang="en-US" sz="4800" dirty="0" smtClean="0">
                <a:solidFill>
                  <a:schemeClr val="bg1"/>
                </a:solidFill>
                <a:latin typeface="AR P古印体B" panose="020B0600010101010101" pitchFamily="50" charset="-128"/>
                <a:ea typeface="AR P古印体B" panose="020B0600010101010101" pitchFamily="50" charset="-128"/>
              </a:rPr>
              <a:t>と決めてがんばることが大切！</a:t>
            </a:r>
            <a:endParaRPr kumimoji="1" lang="ja-JP" altLang="en-US" sz="4800" dirty="0">
              <a:solidFill>
                <a:schemeClr val="bg1"/>
              </a:solidFill>
              <a:latin typeface="AR P古印体B" panose="020B0600010101010101" pitchFamily="50" charset="-128"/>
              <a:ea typeface="AR P古印体B" panose="020B0600010101010101" pitchFamily="50" charset="-128"/>
            </a:endParaRPr>
          </a:p>
        </p:txBody>
      </p:sp>
    </p:spTree>
    <p:extLst>
      <p:ext uri="{BB962C8B-B14F-4D97-AF65-F5344CB8AC3E}">
        <p14:creationId xmlns:p14="http://schemas.microsoft.com/office/powerpoint/2010/main" val="3444047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4663440"/>
            <a:ext cx="8974183" cy="2194560"/>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将来の夢を決めてない人？</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387395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4663440"/>
            <a:ext cx="8974183" cy="2194560"/>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とりあえず決めよう！</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748839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4663440"/>
            <a:ext cx="8974183" cy="2194560"/>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新しい世界を知るたびに夢は変えて</a:t>
            </a:r>
            <a:r>
              <a:rPr kumimoji="1" lang="en-US" altLang="ja-JP" sz="4800" dirty="0" smtClean="0">
                <a:latin typeface="AR PハイカラＰＯＰ体H" panose="020B0600010101010101" pitchFamily="50" charset="-128"/>
                <a:ea typeface="AR PハイカラＰＯＰ体H" panose="020B0600010101010101" pitchFamily="50" charset="-128"/>
              </a:rPr>
              <a:t>OK</a:t>
            </a:r>
            <a:r>
              <a:rPr kumimoji="1" lang="ja-JP" altLang="en-US" sz="4800" dirty="0" smtClean="0">
                <a:latin typeface="AR PハイカラＰＯＰ体H" panose="020B0600010101010101" pitchFamily="50" charset="-128"/>
                <a:ea typeface="AR PハイカラＰＯＰ体H" panose="020B0600010101010101" pitchFamily="50" charset="-128"/>
              </a:rPr>
              <a:t>だから！</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2325679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1724297"/>
            <a:ext cx="9144000" cy="5133703"/>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2249487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1724297"/>
            <a:ext cx="9144000" cy="5133703"/>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1150549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1724297"/>
            <a:ext cx="9144000" cy="5133703"/>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「学校の先生になる」</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1198152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0" y="1724297"/>
            <a:ext cx="9144000" cy="5133703"/>
          </a:xfrm>
          <a:prstGeom prst="rect">
            <a:avLst/>
          </a:prstGeom>
          <a:solidFill>
            <a:schemeClr val="bg1"/>
          </a:solidFill>
        </p:spPr>
        <p:txBody>
          <a:bodyPr wrap="square" rtlCol="0">
            <a:noAutofit/>
          </a:bodyPr>
          <a:lstStyle/>
          <a:p>
            <a:r>
              <a:rPr kumimoji="1" lang="ja-JP" altLang="en-US" sz="4800" dirty="0" smtClean="0">
                <a:latin typeface="AR PハイカラＰＯＰ体H" panose="020B0600010101010101" pitchFamily="50" charset="-128"/>
                <a:ea typeface="AR PハイカラＰＯＰ体H" panose="020B0600010101010101" pitchFamily="50" charset="-128"/>
              </a:rPr>
              <a:t>夢が変わる人の例：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校長先生の場合</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「学校の先生になる」</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でも、アルバイトの経験で</a:t>
            </a:r>
            <a:endParaRPr kumimoji="1" lang="en-US" altLang="ja-JP" sz="4800" dirty="0" smtClean="0">
              <a:latin typeface="AR PハイカラＰＯＰ体H" panose="020B0600010101010101" pitchFamily="50" charset="-128"/>
              <a:ea typeface="AR PハイカラＰＯＰ体H" panose="020B0600010101010101" pitchFamily="50" charset="-128"/>
            </a:endParaRPr>
          </a:p>
          <a:p>
            <a:r>
              <a:rPr kumimoji="1" lang="ja-JP" altLang="en-US" sz="4800" dirty="0" smtClean="0">
                <a:latin typeface="AR PハイカラＰＯＰ体H" panose="020B0600010101010101" pitchFamily="50" charset="-128"/>
                <a:ea typeface="AR PハイカラＰＯＰ体H" panose="020B0600010101010101" pitchFamily="50" charset="-128"/>
              </a:rPr>
              <a:t>「料理も作りたい、カクテルも作りたい」そんな仕事もしたい</a:t>
            </a:r>
            <a:endParaRPr kumimoji="1" lang="ja-JP" altLang="en-US" sz="4800" dirty="0">
              <a:latin typeface="AR PハイカラＰＯＰ体H" panose="020B0600010101010101" pitchFamily="50" charset="-128"/>
              <a:ea typeface="AR PハイカラＰＯＰ体H" panose="020B0600010101010101" pitchFamily="50" charset="-128"/>
            </a:endParaRPr>
          </a:p>
        </p:txBody>
      </p:sp>
    </p:spTree>
    <p:extLst>
      <p:ext uri="{BB962C8B-B14F-4D97-AF65-F5344CB8AC3E}">
        <p14:creationId xmlns:p14="http://schemas.microsoft.com/office/powerpoint/2010/main" val="3990674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インテグラル">
  <a:themeElements>
    <a:clrScheme name="インテグラル">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インテグラル">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インテグラル">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46</TotalTime>
  <Words>835</Words>
  <Application>Microsoft Office PowerPoint</Application>
  <PresentationFormat>画面に合わせる (4:3)</PresentationFormat>
  <Paragraphs>114</Paragraphs>
  <Slides>25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25</vt:i4>
      </vt:variant>
    </vt:vector>
  </HeadingPairs>
  <TitlesOfParts>
    <vt:vector size="32" baseType="lpstr">
      <vt:lpstr>AR PハイカラＰＯＰ体H</vt:lpstr>
      <vt:lpstr>AR P古印体B</vt:lpstr>
      <vt:lpstr>メイリオ</vt:lpstr>
      <vt:lpstr>Tw Cen MT</vt:lpstr>
      <vt:lpstr>Tw Cen MT Condensed</vt:lpstr>
      <vt:lpstr>Wingdings 3</vt:lpstr>
      <vt:lpstr>インテグラル</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gogosyoest20</dc:creator>
  <cp:lastModifiedBy>gogosyoest20</cp:lastModifiedBy>
  <cp:revision>7</cp:revision>
  <dcterms:created xsi:type="dcterms:W3CDTF">2021-04-29T23:21:59Z</dcterms:created>
  <dcterms:modified xsi:type="dcterms:W3CDTF">2021-04-30T00:10:54Z</dcterms:modified>
</cp:coreProperties>
</file>