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8" r:id="rId2"/>
    <p:sldId id="298" r:id="rId3"/>
    <p:sldId id="257" r:id="rId4"/>
    <p:sldId id="260" r:id="rId5"/>
    <p:sldId id="262" r:id="rId6"/>
    <p:sldId id="263" r:id="rId7"/>
    <p:sldId id="264" r:id="rId8"/>
    <p:sldId id="265" r:id="rId9"/>
    <p:sldId id="266" r:id="rId10"/>
    <p:sldId id="261" r:id="rId11"/>
    <p:sldId id="267" r:id="rId12"/>
    <p:sldId id="268" r:id="rId13"/>
    <p:sldId id="269" r:id="rId14"/>
    <p:sldId id="270" r:id="rId15"/>
    <p:sldId id="297" r:id="rId16"/>
    <p:sldId id="273" r:id="rId17"/>
    <p:sldId id="272" r:id="rId18"/>
    <p:sldId id="274" r:id="rId19"/>
    <p:sldId id="271" r:id="rId20"/>
    <p:sldId id="275" r:id="rId21"/>
    <p:sldId id="282" r:id="rId22"/>
    <p:sldId id="283" r:id="rId23"/>
    <p:sldId id="281" r:id="rId24"/>
    <p:sldId id="280" r:id="rId25"/>
    <p:sldId id="279" r:id="rId26"/>
    <p:sldId id="277" r:id="rId27"/>
    <p:sldId id="278" r:id="rId28"/>
    <p:sldId id="284" r:id="rId29"/>
    <p:sldId id="276" r:id="rId30"/>
    <p:sldId id="286" r:id="rId31"/>
    <p:sldId id="288" r:id="rId32"/>
    <p:sldId id="287" r:id="rId33"/>
    <p:sldId id="293" r:id="rId34"/>
    <p:sldId id="292" r:id="rId35"/>
    <p:sldId id="291" r:id="rId36"/>
    <p:sldId id="296" r:id="rId37"/>
    <p:sldId id="295" r:id="rId38"/>
    <p:sldId id="294" r:id="rId39"/>
    <p:sldId id="290" r:id="rId40"/>
    <p:sldId id="256" r:id="rId4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78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10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72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55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51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08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0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60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60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08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124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E9D0C6CA-9610-44E6-8797-247ECE2E13B4}" type="datetimeFigureOut">
              <a:rPr kumimoji="1" lang="ja-JP" altLang="en-US" smtClean="0"/>
              <a:t>2020/10/23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2670E4A4-056F-4583-B246-40DB3B233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96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88864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修学旅行に行く６年生のみなさんに伝えたいこと</a:t>
            </a:r>
            <a:endParaRPr kumimoji="1" lang="ja-JP" altLang="en-US" sz="3200" dirty="0"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5679583"/>
            <a:ext cx="896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3200" dirty="0" smtClean="0"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木村　純一</a:t>
            </a:r>
            <a:endParaRPr kumimoji="1" lang="ja-JP" altLang="en-US" sz="3200" dirty="0"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98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修学旅行でどんな仕事を観られるかな？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60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修学旅行でどんな仕事を観られるかな？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37426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添乗員、運転手、バスガイド、旅行会社、旅客船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3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修学旅行でどんな仕事を観られるかな？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37426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添乗員、運転手、バスガイド、旅行会社、旅客船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395903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休憩所、土産物屋、語り部さん、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生産者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89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修学旅行でどんな仕事を観られるかな？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37426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添乗員、運転手、バスガイド、旅行会社、旅客船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3959039"/>
            <a:ext cx="914400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休憩所、土産物屋、語り部さん、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生産者</a:t>
            </a:r>
            <a:endParaRPr lang="en-US" altLang="ja-JP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452850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ホテル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（フロント、シェフ、客室係、リネン等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706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修学旅行でどんな仕事を観られるかな？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37426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添乗員、運転手、バスガイド、旅行会社、旅客船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3959039"/>
            <a:ext cx="914400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休憩所、土産物屋、語り部さん、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生産者</a:t>
            </a:r>
            <a:endParaRPr lang="en-US" altLang="ja-JP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452850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ホテル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（フロント、シェフ、客室係、リネン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等）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5097977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施設（大浦天主堂、グラバー園、原爆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資料館、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307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修学旅行でどんな仕事を観られるかな？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37426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添乗員、運転手、バスガイド、旅行会社、旅客船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3959039"/>
            <a:ext cx="914400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休憩所、土産物屋、語り部さん、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生産者</a:t>
            </a:r>
            <a:endParaRPr lang="en-US" altLang="ja-JP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4528508"/>
            <a:ext cx="914400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ホテル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（フロント、シェフ、客室係、リネン等）</a:t>
            </a:r>
            <a:endParaRPr lang="en-US" altLang="ja-JP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5097977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施設（大浦天主堂、グラバー園、原爆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資料館、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0" y="5685922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浦上天主堂、佐賀宇宙科学館、吉野ヶ里遺跡）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205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修学旅行でどんな仕事を観られるかな？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37426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添乗員、運転手、バスガイド、旅行会社、旅客船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3959039"/>
            <a:ext cx="914400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休憩所、土産物屋、語り部さん、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生産者</a:t>
            </a:r>
            <a:endParaRPr lang="en-US" altLang="ja-JP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452850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ホテル</a:t>
            </a:r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（フロント、シェフ、客室係、リネン等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5097977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施設（大浦天主堂、グラバー園、原爆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資料館、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0" y="5685922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浦上天主堂、佐賀宇宙科学館、吉野ヶ里遺跡）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0" y="6248912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施設建築、展示準備・・・２１！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356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34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566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6742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8865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ひとりひとりがみんなのために動きましょう。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角丸四角形吹き出し 5"/>
          <p:cNvSpPr/>
          <p:nvPr/>
        </p:nvSpPr>
        <p:spPr>
          <a:xfrm>
            <a:off x="334851" y="231820"/>
            <a:ext cx="2987898" cy="1043188"/>
          </a:xfrm>
          <a:prstGeom prst="wedgeRoundRectCallout">
            <a:avLst>
              <a:gd name="adj1" fmla="val 31753"/>
              <a:gd name="adj2" fmla="val 760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/>
              <a:t>このことは、坂瀬先生と確認しましたね・・・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71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2550016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「おぼえていますか？」</a:t>
            </a:r>
            <a:endParaRPr kumimoji="1" lang="ja-JP" altLang="en-US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405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217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873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711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7870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やっぱり出会いがあり、別れがある・・・。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124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7870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やっぱり出会いがあり、別れがある・・・。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3718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そのとき、そのときの出会いを大切にすること。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702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7870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やっぱり出会いがあり、別れがある・・・。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3718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そのとき、そのときの出会いを大切にすること。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95660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思い出を大切にする人が、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358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7870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やっぱり出会いがあり、別れがある・・・。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3718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そのとき、そのときの出会いを大切にすること。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95660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思い出を大切にする人が、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45413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次の出会いも大切に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できる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・・・。だから、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899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7870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やっぱり出会いがあり、別れがある・・・。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3718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そのとき、そのときの出会いを大切にすること。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95660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思い出を大切にする人が、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45413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次の出会いも大切に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できる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・・・。だから、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51261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友だちとの時間を大切にしよう・・・。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934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7870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やっぱり出会いがあり、別れがある・・・。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3718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そのとき、そのときの出会いを大切にすること。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95660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思い出を大切にする人が、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45413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次の出会いも大切に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できる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・・・。だから、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51261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友だちとの時間を大切にしよう・・・。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57109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あと５ヶ月で確実に別れる人がいます・・・？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972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49394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2022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今横にいる友だちは永遠ではないよ・・・。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7870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やっぱり出会いがあり、別れがある・・・。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3718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そのとき、そのときの出会いを大切にすること。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95660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思い出を大切にする人が、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454138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次の出会いも大切に</a:t>
            </a:r>
            <a:r>
              <a:rPr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できる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・・・。だから、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5126159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友だちとの時間を大切にしよう・・・。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57109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あと５ヶ月で確実に別れる人がいます・・・？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0" y="6245407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それは、坂瀬先生。修学旅行を大切に・・・。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947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2550016"/>
            <a:ext cx="9144000" cy="206210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66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677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737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03032" y="3573112"/>
            <a:ext cx="5087155" cy="3291196"/>
          </a:xfrm>
          <a:prstGeom prst="wedgeRoundRectCallout">
            <a:avLst>
              <a:gd name="adj1" fmla="val 61952"/>
              <a:gd name="adj2" fmla="val 2187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ja-JP" altLang="en-US" sz="2800" dirty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59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03032" y="3573112"/>
            <a:ext cx="5087155" cy="3291196"/>
          </a:xfrm>
          <a:prstGeom prst="wedgeRoundRectCallout">
            <a:avLst>
              <a:gd name="adj1" fmla="val 61952"/>
              <a:gd name="adj2" fmla="val 2187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注意力と観察力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70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03032" y="3573112"/>
            <a:ext cx="5087155" cy="3284888"/>
          </a:xfrm>
          <a:prstGeom prst="wedgeRoundRectCallout">
            <a:avLst>
              <a:gd name="adj1" fmla="val 61952"/>
              <a:gd name="adj2" fmla="val 2187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注意力と観察力！</a:t>
            </a: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長崎も、集団生活も、友だちも、</a:t>
            </a:r>
            <a:endParaRPr kumimoji="1" lang="ja-JP" altLang="en-US" sz="2800" dirty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87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03032" y="3573112"/>
            <a:ext cx="5087155" cy="3284888"/>
          </a:xfrm>
          <a:prstGeom prst="wedgeRoundRectCallout">
            <a:avLst>
              <a:gd name="adj1" fmla="val 61952"/>
              <a:gd name="adj2" fmla="val 2187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注意力と観察力！</a:t>
            </a: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長崎も、集団生活も、友だちも、全部、全部、これでもかというくらい全部、</a:t>
            </a:r>
            <a:endParaRPr kumimoji="1" lang="ja-JP" altLang="en-US" sz="2800" dirty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23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03032" y="3573112"/>
            <a:ext cx="5087155" cy="3291196"/>
          </a:xfrm>
          <a:prstGeom prst="wedgeRoundRectCallout">
            <a:avLst>
              <a:gd name="adj1" fmla="val 61952"/>
              <a:gd name="adj2" fmla="val 2187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注意力と観察力！</a:t>
            </a: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長崎も、集団生活も、友だちも、全部、全部、これでもかというくらい全部、吸収してこよう！</a:t>
            </a:r>
            <a:endParaRPr kumimoji="1" lang="en-US" altLang="ja-JP" sz="2800" dirty="0" smtClean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40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03032" y="3573112"/>
            <a:ext cx="5087155" cy="3284888"/>
          </a:xfrm>
          <a:prstGeom prst="wedgeRoundRectCallout">
            <a:avLst>
              <a:gd name="adj1" fmla="val 61952"/>
              <a:gd name="adj2" fmla="val 2187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注意力と観察力！</a:t>
            </a: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長崎も、集団生活も、友だちも、全部、全部、これでもかというくらい全部、吸収してこよう！</a:t>
            </a:r>
            <a:endParaRPr kumimoji="1" lang="en-US" altLang="ja-JP" sz="2800" dirty="0" smtClean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小学校で学んだすべてを</a:t>
            </a:r>
            <a:endParaRPr kumimoji="1" lang="ja-JP" altLang="en-US" sz="2800" dirty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59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810264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03032" y="3573112"/>
            <a:ext cx="5087155" cy="3284888"/>
          </a:xfrm>
          <a:prstGeom prst="wedgeRoundRectCallout">
            <a:avLst>
              <a:gd name="adj1" fmla="val 61952"/>
              <a:gd name="adj2" fmla="val 2187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注意力と観察力！</a:t>
            </a: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長崎も、集団生活も、友だちも、全部、全部、これでもかというくらい全部、吸収してこよう！</a:t>
            </a:r>
            <a:endParaRPr kumimoji="1" lang="en-US" altLang="ja-JP" sz="2800" dirty="0" smtClean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小学校で学んだすべてを</a:t>
            </a:r>
            <a:endParaRPr kumimoji="1" lang="en-US" altLang="ja-JP" sz="2800" dirty="0" smtClean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  <a:p>
            <a:r>
              <a:rPr kumimoji="1" lang="ja-JP" altLang="en-US" sz="2800" dirty="0" smtClean="0">
                <a:solidFill>
                  <a:schemeClr val="tx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修学旅行につぎ込もう！</a:t>
            </a:r>
            <a:endParaRPr kumimoji="1" lang="ja-JP" altLang="en-US" sz="2800" dirty="0">
              <a:solidFill>
                <a:schemeClr val="tx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583" y="3573112"/>
            <a:ext cx="3464417" cy="329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8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25500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6858000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450761" y="1043189"/>
            <a:ext cx="2987898" cy="1043188"/>
          </a:xfrm>
          <a:prstGeom prst="wedgeRoundRectCallout">
            <a:avLst>
              <a:gd name="adj1" fmla="val 31753"/>
              <a:gd name="adj2" fmla="val 760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/>
              <a:t>平和、歴史、科学は坂瀬先生と確認しましたね・・・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909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536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25500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6858000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4644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大きくなったら、何になりたい？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595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25500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6858000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4644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大きくなったら、何になりたい？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4350012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夢が決まっている人もそうでない人も、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067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25500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6858000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4644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大きくなったら、何になりたい？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4350012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夢が決まっている人もそうでない人も、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276423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夢は変化する可能性もある、だから・・・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023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25500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464416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大きくなったら、何になりたい？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4350012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夢が決まっている人もそうでない人も、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276423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夢は変化する可能性もある、だから・・・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6202834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いろいろな仕事を見てこよう・・・！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878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18208" y="257577"/>
            <a:ext cx="512579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修学旅行の目的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見て学ぶ、体験して学ぶ（平和、歴史、科学）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自分の役割を自覚し、責任を果たす　　　　　</a:t>
            </a:r>
            <a:endParaRPr kumimoji="1" lang="en-US" altLang="ja-JP" sz="1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〇　友だちとの楽しい思い出づくり</a:t>
            </a:r>
            <a:endParaRPr kumimoji="1" lang="ja-JP" altLang="en-US" sz="1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129245"/>
            <a:ext cx="91440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見て学ぶ、体験して学ぶ（平和、歴史、科学）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自分の役割を自覚し、責任を果たす</a:t>
            </a:r>
            <a:endParaRPr kumimoji="1" lang="en-US" altLang="ja-JP" sz="32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32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〇　友だちとの楽しい思い出づくり</a:t>
            </a:r>
            <a:endParaRPr kumimoji="1" lang="ja-JP" altLang="en-US" sz="32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911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メトロポリタン">
  <a:themeElements>
    <a:clrScheme name="メトロポリタン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TM03457491[[fn=メトロポリタン]]</Template>
  <TotalTime>68</TotalTime>
  <Words>1124</Words>
  <Application>Microsoft Office PowerPoint</Application>
  <PresentationFormat>画面に合わせる (4:3)</PresentationFormat>
  <Paragraphs>374</Paragraphs>
  <Slides>40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6" baseType="lpstr">
      <vt:lpstr>AR P丸ゴシック体E</vt:lpstr>
      <vt:lpstr>AR P浪漫明朝体U</vt:lpstr>
      <vt:lpstr>ＭＳ Ｐゴシック</vt:lpstr>
      <vt:lpstr>Arial</vt:lpstr>
      <vt:lpstr>Calibri Light</vt:lpstr>
      <vt:lpstr>メトロポリタン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gogosyoest20</dc:creator>
  <cp:lastModifiedBy>gogosyoest20</cp:lastModifiedBy>
  <cp:revision>11</cp:revision>
  <dcterms:created xsi:type="dcterms:W3CDTF">2020-10-23T02:22:20Z</dcterms:created>
  <dcterms:modified xsi:type="dcterms:W3CDTF">2020-10-23T04:38:53Z</dcterms:modified>
</cp:coreProperties>
</file>