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  <p:sldId id="298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97" r:id="rId16"/>
    <p:sldId id="273" r:id="rId17"/>
    <p:sldId id="272" r:id="rId18"/>
    <p:sldId id="274" r:id="rId19"/>
    <p:sldId id="271" r:id="rId20"/>
    <p:sldId id="275" r:id="rId21"/>
    <p:sldId id="282" r:id="rId22"/>
    <p:sldId id="283" r:id="rId23"/>
    <p:sldId id="281" r:id="rId24"/>
    <p:sldId id="280" r:id="rId25"/>
    <p:sldId id="279" r:id="rId26"/>
    <p:sldId id="277" r:id="rId27"/>
    <p:sldId id="278" r:id="rId28"/>
    <p:sldId id="284" r:id="rId29"/>
    <p:sldId id="276" r:id="rId30"/>
    <p:sldId id="286" r:id="rId31"/>
    <p:sldId id="288" r:id="rId32"/>
    <p:sldId id="287" r:id="rId33"/>
    <p:sldId id="293" r:id="rId34"/>
    <p:sldId id="292" r:id="rId35"/>
    <p:sldId id="291" r:id="rId36"/>
    <p:sldId id="296" r:id="rId37"/>
    <p:sldId id="295" r:id="rId38"/>
    <p:sldId id="294" r:id="rId39"/>
    <p:sldId id="290" r:id="rId40"/>
    <p:sldId id="256" r:id="rId4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78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0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72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55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1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8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0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0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60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0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124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E9D0C6CA-9610-44E6-8797-247ECE2E13B4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2670E4A4-056F-4583-B246-40DB3B233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6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8886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修学旅行に行く６年生のみなさんに伝えたいこと</a:t>
            </a:r>
            <a:endParaRPr kumimoji="1" lang="ja-JP" altLang="en-US" sz="32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679583"/>
            <a:ext cx="8963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2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木村　純一</a:t>
            </a:r>
            <a:endParaRPr kumimoji="1" lang="ja-JP" altLang="en-US" sz="32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9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60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7426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添乗員、運転手、バスガイド、旅行会社、旅客船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7426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添乗員、運転手、バスガイド、旅行会社、旅客船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395903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休憩所、土産物屋、語り部さん、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生産者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8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7426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添乗員、運転手、バスガイド、旅行会社、旅客船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3959039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休憩所、土産物屋、語り部さん、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生産者</a:t>
            </a:r>
            <a:endParaRPr lang="en-US" altLang="ja-JP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52850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ホテル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（フロント、シェフ、客室係、リネン等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0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7426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添乗員、運転手、バスガイド、旅行会社、旅客船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3959039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休憩所、土産物屋、語り部さん、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生産者</a:t>
            </a:r>
            <a:endParaRPr lang="en-US" altLang="ja-JP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52850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ホテル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（フロント、シェフ、客室係、リネン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等）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097977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施設（大浦天主堂、グラバー園、原爆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資料館、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0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7426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添乗員、運転手、バスガイド、旅行会社、旅客船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3959039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休憩所、土産物屋、語り部さん、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生産者</a:t>
            </a:r>
            <a:endParaRPr lang="en-US" altLang="ja-JP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528508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ホテル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（フロント、シェフ、客室係、リネン等）</a:t>
            </a:r>
            <a:endParaRPr lang="en-US" altLang="ja-JP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097977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施設（大浦天主堂、グラバー園、原爆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資料館、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5685922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浦上天主堂、佐賀宇宙科学館、吉野ヶ里遺跡）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0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修学旅行でどんな仕事を観られるかな？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37426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添乗員、運転手、バスガイド、旅行会社、旅客船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3959039"/>
            <a:ext cx="9144000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休憩所、土産物屋、語り部さん、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生産者</a:t>
            </a:r>
            <a:endParaRPr lang="en-US" altLang="ja-JP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452850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ホテル</a:t>
            </a:r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（フロント、シェフ、客室係、リネン等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097977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施設（大浦天主堂、グラバー園、原爆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資料館、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5685922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浦上天主堂、佐賀宇宙科学館、吉野ヶ里遺跡）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6248912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施設建築、展示準備・・・２１！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35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6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6742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58865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ひとりひとりがみんなのために動きましょう。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334851" y="231820"/>
            <a:ext cx="2987898" cy="1043188"/>
          </a:xfrm>
          <a:prstGeom prst="wedgeRoundRectCallout">
            <a:avLst>
              <a:gd name="adj1" fmla="val 31753"/>
              <a:gd name="adj2" fmla="val 760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このことは、坂瀬先生と確認しましたね・・・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55001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「おぼえていますか？」</a:t>
            </a:r>
            <a:endParaRPr kumimoji="1" lang="ja-JP" altLang="en-US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0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1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7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71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2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71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そのとき、そのときの出会いを大切にすること。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70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71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そのとき、そのときの出会いを大切にすること。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95660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思い出を大切にする人が、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5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71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そのとき、そのときの出会いを大切にすること。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95660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思い出を大切にする人が、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45413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次の出会いも大切に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できる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・・・。だから、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99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71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そのとき、そのときの出会いを大切にすること。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95660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思い出を大切にする人が、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45413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次の出会いも大切に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できる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・・・。だから、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51261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友だちとの時間を大切にしよう・・・。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93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71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そのとき、そのときの出会いを大切にすること。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95660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思い出を大切にする人が、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45413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次の出会いも大切に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できる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・・・。だから、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51261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友だちとの時間を大切にしよう・・・。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7109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あと５ヶ月で確実に別れる人がいます・・・？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97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493948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022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今横にいる友だちは永遠ではないよ・・・。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27870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やっぱり出会いがあり、別れがある・・・。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71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そのとき、そのときの出会いを大切にすること。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395660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思い出を大切にする人が、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454138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次の出会いも大切に</a:t>
            </a:r>
            <a:r>
              <a:rPr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できる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・・・。だから、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5126159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友だちとの時間を大切にしよう・・・。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7109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あと５ヶ月で確実に別れる人がいます・・・？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6245407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それは、坂瀬先生。修学旅行を大切に・・・。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4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2550016"/>
            <a:ext cx="9144000" cy="20621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7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3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91196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2800" dirty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91196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注意力と観察力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84888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注意力と観察力！</a:t>
            </a: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長崎も、集団生活も、友だちも、</a:t>
            </a:r>
            <a:endParaRPr kumimoji="1" lang="ja-JP" altLang="en-US" sz="2800" dirty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84888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注意力と観察力！</a:t>
            </a: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長崎も、集団生活も、友だちも、全部、全部、これでもかというくらい全部、</a:t>
            </a:r>
            <a:endParaRPr kumimoji="1" lang="ja-JP" altLang="en-US" sz="2800" dirty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91196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注意力と観察力！</a:t>
            </a: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長崎も、集団生活も、友だちも、全部、全部、これでもかというくらい全部、吸収してこよう！</a:t>
            </a:r>
            <a:endParaRPr kumimoji="1" lang="en-US" altLang="ja-JP" sz="2800" dirty="0" smtClean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84888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注意力と観察力！</a:t>
            </a: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長崎も、集団生活も、友だちも、全部、全部、これでもかというくらい全部、吸収してこよう！</a:t>
            </a:r>
            <a:endParaRPr kumimoji="1" lang="en-US" altLang="ja-JP" sz="2800" dirty="0" smtClean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小学校で学んだすべてを</a:t>
            </a:r>
            <a:endParaRPr kumimoji="1" lang="ja-JP" altLang="en-US" sz="2800" dirty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810264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03032" y="3573112"/>
            <a:ext cx="5087155" cy="3284888"/>
          </a:xfrm>
          <a:prstGeom prst="wedgeRoundRectCallout">
            <a:avLst>
              <a:gd name="adj1" fmla="val 61952"/>
              <a:gd name="adj2" fmla="val 21879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注意力と観察力！</a:t>
            </a: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長崎も、集団生活も、友だちも、全部、全部、これでもかというくらい全部、吸収してこよう！</a:t>
            </a:r>
            <a:endParaRPr kumimoji="1" lang="en-US" altLang="ja-JP" sz="2800" dirty="0" smtClean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小学校で学んだすべてを</a:t>
            </a:r>
            <a:endParaRPr kumimoji="1" lang="en-US" altLang="ja-JP" sz="2800" dirty="0" smtClean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修学旅行につぎ込もう！</a:t>
            </a:r>
            <a:endParaRPr kumimoji="1" lang="ja-JP" altLang="en-US" sz="2800" dirty="0">
              <a:solidFill>
                <a:schemeClr val="tx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3" y="3573112"/>
            <a:ext cx="3464417" cy="329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5500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85800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>
            <a:off x="450761" y="1043189"/>
            <a:ext cx="2987898" cy="1043188"/>
          </a:xfrm>
          <a:prstGeom prst="wedgeRoundRectCallout">
            <a:avLst>
              <a:gd name="adj1" fmla="val 31753"/>
              <a:gd name="adj2" fmla="val 7608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平和、歴史、科学は坂瀬先生と確認しましたね・・・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90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3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5500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85800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4644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大きくなったら、何になりたい？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9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5500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85800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4644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大きくなったら、何になりたい？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350012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夢が決まっている人もそうでない人も、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06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5500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6858000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4644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大きくなったら、何になりたい？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350012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夢が決まっている人もそうでない人も、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276423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夢は変化する可能性もある、だから・・・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2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5500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464416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大きくなったら、何になりたい？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350012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夢が決まっている人もそうでない人も、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276423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夢は変化する可能性もある、だから・・・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6202834"/>
            <a:ext cx="9144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いろいろな仕事を見てこよう・・・！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7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18208" y="257577"/>
            <a:ext cx="5125792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　修学旅行の目的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見て学ぶ、体験して学ぶ（平和、歴史、科学）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自分の役割を自覚し、責任を果たす　　　　　</a:t>
            </a:r>
            <a:endParaRPr kumimoji="1" lang="en-US" altLang="ja-JP" sz="16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〇　友だちとの楽しい思い出づくり</a:t>
            </a:r>
            <a:endParaRPr kumimoji="1" lang="ja-JP" altLang="en-US" sz="16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129245"/>
            <a:ext cx="91440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見て学ぶ、体験して学ぶ（平和、歴史、科学）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自分の役割を自覚し、責任を果たす</a:t>
            </a:r>
            <a:endParaRPr kumimoji="1" lang="en-US" altLang="ja-JP" sz="32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32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〇　友だちとの楽しい思い出づくり</a:t>
            </a:r>
            <a:endParaRPr kumimoji="1" lang="ja-JP" altLang="en-US" sz="32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1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68</TotalTime>
  <Words>1124</Words>
  <Application>Microsoft Office PowerPoint</Application>
  <PresentationFormat>画面に合わせる (4:3)</PresentationFormat>
  <Paragraphs>374</Paragraphs>
  <Slides>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6" baseType="lpstr">
      <vt:lpstr>AR P丸ゴシック体E</vt:lpstr>
      <vt:lpstr>AR P浪漫明朝体U</vt:lpstr>
      <vt:lpstr>ＭＳ Ｐゴシック</vt:lpstr>
      <vt:lpstr>Arial</vt:lpstr>
      <vt:lpstr>Calibri Light</vt:lpstr>
      <vt:lpstr>メトロポリタン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gogosyoest20</dc:creator>
  <cp:lastModifiedBy>gogosyoest20</cp:lastModifiedBy>
  <cp:revision>11</cp:revision>
  <dcterms:created xsi:type="dcterms:W3CDTF">2020-10-23T02:22:20Z</dcterms:created>
  <dcterms:modified xsi:type="dcterms:W3CDTF">2020-10-23T04:38:53Z</dcterms:modified>
</cp:coreProperties>
</file>