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561263" cy="106934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513"/>
    <a:srgbClr val="FFFF66"/>
    <a:srgbClr val="FF66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1266" y="-1644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749E3-C4CE-4CD8-84D4-7E03EA956B73}" type="datetimeFigureOut">
              <a:rPr kumimoji="1" lang="ja-JP" altLang="en-US" smtClean="0"/>
              <a:t>2024/7/10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60575" y="739775"/>
            <a:ext cx="26146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0E10F-696E-4B40-8B90-F885BDE2AE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1302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0E10F-696E-4B40-8B90-F885BDE2AE9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885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7095" y="3321886"/>
            <a:ext cx="6427074" cy="2292150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F96B-136D-407D-9F2A-15FF96A76E9C}" type="datetimeFigureOut">
              <a:rPr kumimoji="1" lang="ja-JP" altLang="en-US" smtClean="0"/>
              <a:t>2024/7/10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8559-F9ED-4962-B3A0-8C38D4F28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6885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F96B-136D-407D-9F2A-15FF96A76E9C}" type="datetimeFigureOut">
              <a:rPr kumimoji="1" lang="ja-JP" altLang="en-US" smtClean="0"/>
              <a:t>2024/7/10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8559-F9ED-4962-B3A0-8C38D4F28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81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534133" y="668338"/>
            <a:ext cx="1405923" cy="1422568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12427" y="668338"/>
            <a:ext cx="4095684" cy="1422568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F96B-136D-407D-9F2A-15FF96A76E9C}" type="datetimeFigureOut">
              <a:rPr kumimoji="1" lang="ja-JP" altLang="en-US" smtClean="0"/>
              <a:t>2024/7/10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8559-F9ED-4962-B3A0-8C38D4F28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935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F96B-136D-407D-9F2A-15FF96A76E9C}" type="datetimeFigureOut">
              <a:rPr kumimoji="1" lang="ja-JP" altLang="en-US" smtClean="0"/>
              <a:t>2024/7/10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8559-F9ED-4962-B3A0-8C38D4F28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8357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287" y="6871500"/>
            <a:ext cx="6427074" cy="21238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97287" y="4532320"/>
            <a:ext cx="6427074" cy="23391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F96B-136D-407D-9F2A-15FF96A76E9C}" type="datetimeFigureOut">
              <a:rPr kumimoji="1" lang="ja-JP" altLang="en-US" smtClean="0"/>
              <a:t>2024/7/10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8559-F9ED-4962-B3A0-8C38D4F28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636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12428" y="3891210"/>
            <a:ext cx="2750147" cy="11002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188595" y="3891210"/>
            <a:ext cx="2751460" cy="11002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F96B-136D-407D-9F2A-15FF96A76E9C}" type="datetimeFigureOut">
              <a:rPr kumimoji="1" lang="ja-JP" altLang="en-US" smtClean="0"/>
              <a:t>2024/7/10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8559-F9ED-4962-B3A0-8C38D4F28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8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1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1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F96B-136D-407D-9F2A-15FF96A76E9C}" type="datetimeFigureOut">
              <a:rPr kumimoji="1" lang="ja-JP" altLang="en-US" smtClean="0"/>
              <a:t>2024/7/10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8559-F9ED-4962-B3A0-8C38D4F28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18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F96B-136D-407D-9F2A-15FF96A76E9C}" type="datetimeFigureOut">
              <a:rPr kumimoji="1" lang="ja-JP" altLang="en-US" smtClean="0"/>
              <a:t>2024/7/10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8559-F9ED-4962-B3A0-8C38D4F28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126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F96B-136D-407D-9F2A-15FF96A76E9C}" type="datetimeFigureOut">
              <a:rPr kumimoji="1" lang="ja-JP" altLang="en-US" smtClean="0"/>
              <a:t>2024/7/10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8559-F9ED-4962-B3A0-8C38D4F28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39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56244" y="425756"/>
            <a:ext cx="4226956" cy="9126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F96B-136D-407D-9F2A-15FF96A76E9C}" type="datetimeFigureOut">
              <a:rPr kumimoji="1" lang="ja-JP" altLang="en-US" smtClean="0"/>
              <a:t>2024/7/10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8559-F9ED-4962-B3A0-8C38D4F28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4746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F96B-136D-407D-9F2A-15FF96A76E9C}" type="datetimeFigureOut">
              <a:rPr kumimoji="1" lang="ja-JP" altLang="en-US" smtClean="0"/>
              <a:t>2024/7/10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8559-F9ED-4962-B3A0-8C38D4F28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21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8063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FF96B-136D-407D-9F2A-15FF96A76E9C}" type="datetimeFigureOut">
              <a:rPr kumimoji="1" lang="ja-JP" altLang="en-US" smtClean="0"/>
              <a:t>2024/7/10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3432" y="9911198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18905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28559-F9ED-4962-B3A0-8C38D4F28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19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>
          <a:xfrm>
            <a:off x="104343" y="3203974"/>
            <a:ext cx="7381018" cy="614750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851"/>
          <a:stretch/>
        </p:blipFill>
        <p:spPr>
          <a:xfrm>
            <a:off x="0" y="-39758"/>
            <a:ext cx="7561263" cy="3370233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4" name="テキスト ボックス 3"/>
          <p:cNvSpPr txBox="1"/>
          <p:nvPr/>
        </p:nvSpPr>
        <p:spPr>
          <a:xfrm>
            <a:off x="495886" y="257605"/>
            <a:ext cx="6803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 smtClean="0">
                <a:ln w="66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（案）</a:t>
            </a:r>
            <a:r>
              <a:rPr lang="ja-JP" altLang="en-US" sz="3600" b="1" dirty="0" smtClean="0">
                <a:ln w="66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リーディング</a:t>
            </a:r>
            <a:r>
              <a:rPr lang="en-US" altLang="ja-JP" sz="3600" b="1" dirty="0" smtClean="0">
                <a:ln w="66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DX</a:t>
            </a:r>
            <a:r>
              <a:rPr lang="ja-JP" altLang="en-US" sz="3600" b="1" dirty="0" smtClean="0">
                <a:ln w="66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スクール</a:t>
            </a:r>
            <a:r>
              <a:rPr lang="ja-JP" altLang="en-US" sz="4000" b="1" dirty="0" smtClean="0">
                <a:ln w="66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事業</a:t>
            </a:r>
            <a:endParaRPr lang="en-US" altLang="ja-JP" sz="4000" b="1" dirty="0" smtClean="0">
              <a:ln w="66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HGP明朝E" pitchFamily="18" charset="-128"/>
              <a:ea typeface="HGP明朝E" pitchFamily="18" charset="-128"/>
              <a:cs typeface="メイリオ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207966" y="923867"/>
            <a:ext cx="4320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6"/>
                  </a:glow>
                </a:effectLst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令和６年８</a:t>
            </a:r>
            <a:r>
              <a:rPr kumimoji="1" lang="ja-JP" altLang="en-US" sz="3600" b="1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6"/>
                  </a:glow>
                </a:effectLst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月３０日</a:t>
            </a:r>
            <a:r>
              <a:rPr kumimoji="1" lang="en-US" altLang="ja-JP" sz="3600" b="1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6"/>
                  </a:glow>
                </a:effectLst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(</a:t>
            </a:r>
            <a:r>
              <a:rPr kumimoji="1" lang="ja-JP" altLang="en-US" sz="3600" b="1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6"/>
                  </a:glow>
                </a:effectLst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金</a:t>
            </a:r>
            <a:r>
              <a:rPr kumimoji="1" lang="en-US" altLang="ja-JP" sz="3600" b="1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6"/>
                  </a:glow>
                </a:effectLst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)</a:t>
            </a:r>
            <a:endParaRPr kumimoji="1" lang="ja-JP" altLang="en-US" sz="3600" b="1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glow rad="63500">
                  <a:schemeClr val="accent6"/>
                </a:glow>
              </a:effectLst>
              <a:latin typeface="HGP明朝E" pitchFamily="18" charset="-128"/>
              <a:ea typeface="HGP明朝E" pitchFamily="18" charset="-128"/>
              <a:cs typeface="メイリオ" pitchFamily="50" charset="-128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-2421238" y="5905618"/>
            <a:ext cx="1656184" cy="7920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000" b="1" dirty="0"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日時</a:t>
            </a:r>
            <a:endParaRPr kumimoji="1" lang="ja-JP" altLang="en-US" sz="3000" b="1" dirty="0">
              <a:latin typeface="HGP明朝E" pitchFamily="18" charset="-128"/>
              <a:ea typeface="HGP明朝E" pitchFamily="18" charset="-128"/>
              <a:cs typeface="メイリオ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874705" y="2763121"/>
            <a:ext cx="3427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 smtClean="0">
                <a:solidFill>
                  <a:schemeClr val="bg1"/>
                </a:solidFill>
                <a:effectLst>
                  <a:glow rad="63500">
                    <a:schemeClr val="accent6"/>
                  </a:glow>
                </a:effectLst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○○○○○広場</a:t>
            </a:r>
            <a:endParaRPr kumimoji="1" lang="ja-JP" altLang="en-US" sz="3600" b="1" dirty="0">
              <a:solidFill>
                <a:schemeClr val="bg1"/>
              </a:solidFill>
              <a:effectLst>
                <a:glow rad="63500">
                  <a:schemeClr val="accent6"/>
                </a:glow>
              </a:effectLst>
              <a:latin typeface="HGP明朝E" pitchFamily="18" charset="-128"/>
              <a:ea typeface="HGP明朝E" pitchFamily="18" charset="-128"/>
              <a:cs typeface="メイリオ" pitchFamily="50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-6299946" y="5437929"/>
            <a:ext cx="1656184" cy="7920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000" b="1" dirty="0"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場所</a:t>
            </a:r>
            <a:endParaRPr kumimoji="1" lang="ja-JP" altLang="en-US" sz="3000" b="1" dirty="0">
              <a:latin typeface="HGP明朝E" pitchFamily="18" charset="-128"/>
              <a:ea typeface="HGP明朝E" pitchFamily="18" charset="-128"/>
              <a:cs typeface="メイリオ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1605" y="2229141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sz="2000" dirty="0">
              <a:solidFill>
                <a:schemeClr val="bg1"/>
              </a:solidFill>
              <a:effectLst>
                <a:outerShdw blurRad="63500" dist="38100" dir="5400000" algn="t" rotWithShape="0">
                  <a:prstClr val="black"/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411870" y="2043912"/>
            <a:ext cx="4416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>
                <a:solidFill>
                  <a:schemeClr val="bg1"/>
                </a:solidFill>
                <a:effectLst>
                  <a:glow rad="63500">
                    <a:schemeClr val="accent6"/>
                  </a:glow>
                </a:effectLst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午前</a:t>
            </a:r>
            <a:r>
              <a:rPr kumimoji="1" lang="en-US" altLang="ja-JP" sz="3600" b="1" dirty="0" smtClean="0">
                <a:solidFill>
                  <a:schemeClr val="bg1"/>
                </a:solidFill>
                <a:effectLst>
                  <a:glow rad="63500">
                    <a:schemeClr val="accent6"/>
                  </a:glow>
                </a:effectLst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10</a:t>
            </a:r>
            <a:r>
              <a:rPr kumimoji="1" lang="ja-JP" altLang="en-US" sz="3600" b="1" dirty="0" smtClean="0">
                <a:solidFill>
                  <a:schemeClr val="bg1"/>
                </a:solidFill>
                <a:effectLst>
                  <a:glow rad="63500">
                    <a:schemeClr val="accent6"/>
                  </a:glow>
                </a:effectLst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時～</a:t>
            </a:r>
            <a:r>
              <a:rPr kumimoji="1" lang="en-US" altLang="ja-JP" sz="3600" b="1" dirty="0" smtClean="0">
                <a:solidFill>
                  <a:schemeClr val="bg1"/>
                </a:solidFill>
                <a:effectLst>
                  <a:glow rad="63500">
                    <a:schemeClr val="accent6"/>
                  </a:glow>
                </a:effectLst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12</a:t>
            </a:r>
            <a:r>
              <a:rPr kumimoji="1" lang="ja-JP" altLang="en-US" sz="3600" b="1" dirty="0" smtClean="0">
                <a:solidFill>
                  <a:schemeClr val="bg1"/>
                </a:solidFill>
                <a:effectLst>
                  <a:glow rad="63500">
                    <a:schemeClr val="accent6"/>
                  </a:glow>
                </a:effectLst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時</a:t>
            </a:r>
            <a:r>
              <a:rPr kumimoji="1" lang="en-US" altLang="ja-JP" sz="3600" b="1" dirty="0" smtClean="0">
                <a:solidFill>
                  <a:schemeClr val="bg1"/>
                </a:solidFill>
                <a:effectLst>
                  <a:glow rad="63500">
                    <a:schemeClr val="accent6"/>
                  </a:glow>
                </a:effectLst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30</a:t>
            </a:r>
            <a:r>
              <a:rPr kumimoji="1" lang="ja-JP" altLang="en-US" sz="3600" b="1" dirty="0" smtClean="0">
                <a:solidFill>
                  <a:schemeClr val="bg1"/>
                </a:solidFill>
                <a:effectLst>
                  <a:glow rad="63500">
                    <a:schemeClr val="accent6"/>
                  </a:glow>
                </a:effectLst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分</a:t>
            </a:r>
            <a:endParaRPr kumimoji="1" lang="ja-JP" altLang="en-US" sz="3600" b="1" dirty="0">
              <a:solidFill>
                <a:schemeClr val="bg1"/>
              </a:solidFill>
              <a:effectLst>
                <a:glow rad="63500">
                  <a:schemeClr val="accent6"/>
                </a:glow>
              </a:effectLst>
              <a:latin typeface="HGP明朝E" pitchFamily="18" charset="-128"/>
              <a:ea typeface="HGP明朝E" pitchFamily="18" charset="-128"/>
              <a:cs typeface="メイリオ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813090" y="5486669"/>
            <a:ext cx="4461494" cy="200533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6829785" y="6395794"/>
            <a:ext cx="228780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en-US" altLang="ja-JP" sz="2400" dirty="0" smtClean="0">
                <a:latin typeface="HGP明朝E" pitchFamily="18" charset="-128"/>
                <a:ea typeface="HGP明朝E" pitchFamily="18" charset="-128"/>
              </a:rPr>
              <a:t>10</a:t>
            </a:r>
            <a:r>
              <a:rPr kumimoji="1" lang="ja-JP" altLang="en-US" sz="2400" dirty="0" smtClean="0">
                <a:latin typeface="HGP明朝E" pitchFamily="18" charset="-128"/>
                <a:ea typeface="HGP明朝E" pitchFamily="18" charset="-128"/>
              </a:rPr>
              <a:t>：</a:t>
            </a:r>
            <a:r>
              <a:rPr kumimoji="1" lang="en-US" altLang="ja-JP" sz="2400" dirty="0" smtClean="0">
                <a:latin typeface="HGP明朝E" pitchFamily="18" charset="-128"/>
                <a:ea typeface="HGP明朝E" pitchFamily="18" charset="-128"/>
              </a:rPr>
              <a:t>00 </a:t>
            </a:r>
            <a:r>
              <a:rPr kumimoji="1" lang="ja-JP" altLang="en-US" sz="2400" dirty="0" smtClean="0">
                <a:latin typeface="HGP明朝E" pitchFamily="18" charset="-128"/>
                <a:ea typeface="HGP明朝E" pitchFamily="18" charset="-128"/>
              </a:rPr>
              <a:t>～ </a:t>
            </a:r>
            <a:r>
              <a:rPr kumimoji="1" lang="en-US" altLang="ja-JP" sz="2400" dirty="0" smtClean="0">
                <a:latin typeface="HGP明朝E" pitchFamily="18" charset="-128"/>
                <a:ea typeface="HGP明朝E" pitchFamily="18" charset="-128"/>
              </a:rPr>
              <a:t>10</a:t>
            </a:r>
            <a:r>
              <a:rPr kumimoji="1" lang="ja-JP" altLang="en-US" sz="2400" dirty="0" smtClean="0">
                <a:latin typeface="HGP明朝E" pitchFamily="18" charset="-128"/>
                <a:ea typeface="HGP明朝E" pitchFamily="18" charset="-128"/>
              </a:rPr>
              <a:t>：</a:t>
            </a:r>
            <a:r>
              <a:rPr kumimoji="1" lang="en-US" altLang="ja-JP" sz="2400" dirty="0" smtClean="0">
                <a:latin typeface="HGP明朝E" pitchFamily="18" charset="-128"/>
                <a:ea typeface="HGP明朝E" pitchFamily="18" charset="-128"/>
              </a:rPr>
              <a:t>30</a:t>
            </a:r>
          </a:p>
          <a:p>
            <a:pPr>
              <a:lnSpc>
                <a:spcPct val="200000"/>
              </a:lnSpc>
            </a:pPr>
            <a:r>
              <a:rPr lang="en-US" altLang="ja-JP" sz="2400" dirty="0">
                <a:latin typeface="HGP明朝E" pitchFamily="18" charset="-128"/>
                <a:ea typeface="HGP明朝E" pitchFamily="18" charset="-128"/>
              </a:rPr>
              <a:t>10</a:t>
            </a:r>
            <a:r>
              <a:rPr lang="ja-JP" altLang="en-US" sz="2400" dirty="0" smtClean="0">
                <a:latin typeface="HGP明朝E" pitchFamily="18" charset="-128"/>
                <a:ea typeface="HGP明朝E" pitchFamily="18" charset="-128"/>
              </a:rPr>
              <a:t>：</a:t>
            </a:r>
            <a:r>
              <a:rPr lang="en-US" altLang="ja-JP" sz="2400" dirty="0" smtClean="0">
                <a:latin typeface="HGP明朝E" pitchFamily="18" charset="-128"/>
                <a:ea typeface="HGP明朝E" pitchFamily="18" charset="-128"/>
              </a:rPr>
              <a:t>30 </a:t>
            </a:r>
            <a:r>
              <a:rPr lang="ja-JP" altLang="en-US" sz="2400" dirty="0">
                <a:latin typeface="HGP明朝E" pitchFamily="18" charset="-128"/>
                <a:ea typeface="HGP明朝E" pitchFamily="18" charset="-128"/>
              </a:rPr>
              <a:t>～ </a:t>
            </a:r>
            <a:r>
              <a:rPr lang="en-US" altLang="ja-JP" sz="2400" dirty="0" smtClean="0">
                <a:latin typeface="HGP明朝E" pitchFamily="18" charset="-128"/>
                <a:ea typeface="HGP明朝E" pitchFamily="18" charset="-128"/>
              </a:rPr>
              <a:t>11</a:t>
            </a:r>
            <a:r>
              <a:rPr lang="ja-JP" altLang="en-US" sz="2400" dirty="0" smtClean="0">
                <a:latin typeface="HGP明朝E" pitchFamily="18" charset="-128"/>
                <a:ea typeface="HGP明朝E" pitchFamily="18" charset="-128"/>
              </a:rPr>
              <a:t>：</a:t>
            </a:r>
            <a:r>
              <a:rPr lang="en-US" altLang="ja-JP" sz="2400" dirty="0" smtClean="0">
                <a:latin typeface="HGP明朝E" pitchFamily="18" charset="-128"/>
                <a:ea typeface="HGP明朝E" pitchFamily="18" charset="-128"/>
              </a:rPr>
              <a:t>00</a:t>
            </a:r>
          </a:p>
          <a:p>
            <a:pPr>
              <a:lnSpc>
                <a:spcPct val="200000"/>
              </a:lnSpc>
            </a:pPr>
            <a:r>
              <a:rPr lang="en-US" altLang="ja-JP" sz="2400" dirty="0" smtClean="0">
                <a:latin typeface="HGP明朝E" pitchFamily="18" charset="-128"/>
                <a:ea typeface="HGP明朝E" pitchFamily="18" charset="-128"/>
              </a:rPr>
              <a:t>11</a:t>
            </a:r>
            <a:r>
              <a:rPr lang="ja-JP" altLang="en-US" sz="2400" dirty="0" smtClean="0">
                <a:latin typeface="HGP明朝E" pitchFamily="18" charset="-128"/>
                <a:ea typeface="HGP明朝E" pitchFamily="18" charset="-128"/>
              </a:rPr>
              <a:t>：</a:t>
            </a:r>
            <a:r>
              <a:rPr lang="en-US" altLang="ja-JP" sz="2400" dirty="0">
                <a:latin typeface="HGP明朝E" pitchFamily="18" charset="-128"/>
                <a:ea typeface="HGP明朝E" pitchFamily="18" charset="-128"/>
              </a:rPr>
              <a:t>00 </a:t>
            </a:r>
            <a:r>
              <a:rPr lang="ja-JP" altLang="en-US" sz="2400" dirty="0">
                <a:latin typeface="HGP明朝E" pitchFamily="18" charset="-128"/>
                <a:ea typeface="HGP明朝E" pitchFamily="18" charset="-128"/>
              </a:rPr>
              <a:t>～ </a:t>
            </a:r>
            <a:r>
              <a:rPr lang="en-US" altLang="ja-JP" sz="2400" dirty="0" smtClean="0">
                <a:latin typeface="HGP明朝E" pitchFamily="18" charset="-128"/>
                <a:ea typeface="HGP明朝E" pitchFamily="18" charset="-128"/>
              </a:rPr>
              <a:t>11</a:t>
            </a:r>
            <a:r>
              <a:rPr lang="ja-JP" altLang="en-US" sz="2400" dirty="0" smtClean="0">
                <a:latin typeface="HGP明朝E" pitchFamily="18" charset="-128"/>
                <a:ea typeface="HGP明朝E" pitchFamily="18" charset="-128"/>
              </a:rPr>
              <a:t>：</a:t>
            </a:r>
            <a:r>
              <a:rPr lang="en-US" altLang="ja-JP" sz="2400" dirty="0">
                <a:latin typeface="HGP明朝E" pitchFamily="18" charset="-128"/>
                <a:ea typeface="HGP明朝E" pitchFamily="18" charset="-128"/>
              </a:rPr>
              <a:t>30</a:t>
            </a:r>
          </a:p>
          <a:p>
            <a:pPr>
              <a:lnSpc>
                <a:spcPct val="200000"/>
              </a:lnSpc>
            </a:pPr>
            <a:r>
              <a:rPr lang="en-US" altLang="ja-JP" sz="2400" dirty="0" smtClean="0">
                <a:latin typeface="HGP明朝E" pitchFamily="18" charset="-128"/>
                <a:ea typeface="HGP明朝E" pitchFamily="18" charset="-128"/>
              </a:rPr>
              <a:t>11</a:t>
            </a:r>
            <a:r>
              <a:rPr lang="ja-JP" altLang="en-US" sz="2400" dirty="0" smtClean="0">
                <a:latin typeface="HGP明朝E" pitchFamily="18" charset="-128"/>
                <a:ea typeface="HGP明朝E" pitchFamily="18" charset="-128"/>
              </a:rPr>
              <a:t>：</a:t>
            </a:r>
            <a:r>
              <a:rPr lang="en-US" altLang="ja-JP" sz="2400" dirty="0" smtClean="0">
                <a:latin typeface="HGP明朝E" pitchFamily="18" charset="-128"/>
                <a:ea typeface="HGP明朝E" pitchFamily="18" charset="-128"/>
              </a:rPr>
              <a:t>30 </a:t>
            </a:r>
            <a:r>
              <a:rPr lang="ja-JP" altLang="en-US" sz="2400" dirty="0">
                <a:latin typeface="HGP明朝E" pitchFamily="18" charset="-128"/>
                <a:ea typeface="HGP明朝E" pitchFamily="18" charset="-128"/>
              </a:rPr>
              <a:t>～ </a:t>
            </a:r>
            <a:r>
              <a:rPr lang="en-US" altLang="ja-JP" sz="2400" dirty="0" smtClean="0">
                <a:latin typeface="HGP明朝E" pitchFamily="18" charset="-128"/>
                <a:ea typeface="HGP明朝E" pitchFamily="18" charset="-128"/>
              </a:rPr>
              <a:t>12</a:t>
            </a:r>
            <a:r>
              <a:rPr lang="ja-JP" altLang="en-US" sz="2400" dirty="0" smtClean="0">
                <a:latin typeface="HGP明朝E" pitchFamily="18" charset="-128"/>
                <a:ea typeface="HGP明朝E" pitchFamily="18" charset="-128"/>
              </a:rPr>
              <a:t>：</a:t>
            </a:r>
            <a:r>
              <a:rPr lang="en-US" altLang="ja-JP" sz="2400" dirty="0" smtClean="0">
                <a:latin typeface="HGP明朝E" pitchFamily="18" charset="-128"/>
                <a:ea typeface="HGP明朝E" pitchFamily="18" charset="-128"/>
              </a:rPr>
              <a:t>00</a:t>
            </a:r>
            <a:endParaRPr lang="en-US" altLang="ja-JP" sz="2400" dirty="0">
              <a:latin typeface="HGP明朝E" pitchFamily="18" charset="-128"/>
              <a:ea typeface="HGP明朝E" pitchFamily="18" charset="-128"/>
            </a:endParaRPr>
          </a:p>
          <a:p>
            <a:pPr>
              <a:lnSpc>
                <a:spcPct val="200000"/>
              </a:lnSpc>
            </a:pPr>
            <a:r>
              <a:rPr lang="en-US" altLang="ja-JP" sz="2400" dirty="0" smtClean="0">
                <a:latin typeface="HGP明朝E" pitchFamily="18" charset="-128"/>
                <a:ea typeface="HGP明朝E" pitchFamily="18" charset="-128"/>
              </a:rPr>
              <a:t>12</a:t>
            </a:r>
            <a:r>
              <a:rPr lang="ja-JP" altLang="en-US" sz="2400" dirty="0" smtClean="0">
                <a:latin typeface="HGP明朝E" pitchFamily="18" charset="-128"/>
                <a:ea typeface="HGP明朝E" pitchFamily="18" charset="-128"/>
              </a:rPr>
              <a:t>：</a:t>
            </a:r>
            <a:r>
              <a:rPr lang="en-US" altLang="ja-JP" sz="2400" dirty="0">
                <a:latin typeface="HGP明朝E" pitchFamily="18" charset="-128"/>
                <a:ea typeface="HGP明朝E" pitchFamily="18" charset="-128"/>
              </a:rPr>
              <a:t>00 </a:t>
            </a:r>
            <a:r>
              <a:rPr lang="ja-JP" altLang="en-US" sz="2400" dirty="0">
                <a:latin typeface="HGP明朝E" pitchFamily="18" charset="-128"/>
                <a:ea typeface="HGP明朝E" pitchFamily="18" charset="-128"/>
              </a:rPr>
              <a:t>～ </a:t>
            </a:r>
            <a:r>
              <a:rPr lang="en-US" altLang="ja-JP" sz="2400" dirty="0" smtClean="0">
                <a:latin typeface="HGP明朝E" pitchFamily="18" charset="-128"/>
                <a:ea typeface="HGP明朝E" pitchFamily="18" charset="-128"/>
              </a:rPr>
              <a:t>12</a:t>
            </a:r>
            <a:r>
              <a:rPr lang="ja-JP" altLang="en-US" sz="2400" dirty="0" smtClean="0">
                <a:latin typeface="HGP明朝E" pitchFamily="18" charset="-128"/>
                <a:ea typeface="HGP明朝E" pitchFamily="18" charset="-128"/>
              </a:rPr>
              <a:t>：</a:t>
            </a:r>
            <a:r>
              <a:rPr lang="en-US" altLang="ja-JP" sz="2400" dirty="0" smtClean="0">
                <a:latin typeface="HGP明朝E" pitchFamily="18" charset="-128"/>
                <a:ea typeface="HGP明朝E" pitchFamily="18" charset="-128"/>
              </a:rPr>
              <a:t>30</a:t>
            </a:r>
            <a:endParaRPr lang="en-US" altLang="ja-JP" sz="24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-3748469" y="6521238"/>
            <a:ext cx="38164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2400" dirty="0" smtClean="0">
                <a:latin typeface="HGP明朝E" pitchFamily="18" charset="-128"/>
                <a:ea typeface="HGP明朝E" pitchFamily="18" charset="-128"/>
              </a:rPr>
              <a:t>消火器の使い方</a:t>
            </a:r>
            <a:endParaRPr kumimoji="1" lang="en-US" altLang="ja-JP" sz="2400" dirty="0" smtClean="0">
              <a:latin typeface="HGP明朝E" pitchFamily="18" charset="-128"/>
              <a:ea typeface="HGP明朝E" pitchFamily="18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 smtClean="0">
                <a:latin typeface="HGP明朝E" pitchFamily="18" charset="-128"/>
                <a:ea typeface="HGP明朝E" pitchFamily="18" charset="-128"/>
              </a:rPr>
              <a:t>○○○○○○○○○○○</a:t>
            </a:r>
            <a:endParaRPr lang="en-US" altLang="ja-JP" sz="2400" dirty="0" smtClean="0">
              <a:latin typeface="HGP明朝E" pitchFamily="18" charset="-128"/>
              <a:ea typeface="HGP明朝E" pitchFamily="18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 smtClean="0">
                <a:latin typeface="HGP明朝E" pitchFamily="18" charset="-128"/>
                <a:ea typeface="HGP明朝E" pitchFamily="18" charset="-128"/>
              </a:rPr>
              <a:t>○○○○○○○○○○○</a:t>
            </a:r>
            <a:endParaRPr lang="en-US" altLang="ja-JP" sz="2400" dirty="0" smtClean="0">
              <a:latin typeface="HGP明朝E" pitchFamily="18" charset="-128"/>
              <a:ea typeface="HGP明朝E" pitchFamily="18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 smtClean="0">
                <a:latin typeface="HGP明朝E" pitchFamily="18" charset="-128"/>
                <a:ea typeface="HGP明朝E" pitchFamily="18" charset="-128"/>
              </a:rPr>
              <a:t>○○○○○○○○○○○</a:t>
            </a:r>
            <a:endParaRPr lang="en-US" altLang="ja-JP" sz="2400" dirty="0" smtClean="0">
              <a:latin typeface="HGP明朝E" pitchFamily="18" charset="-128"/>
              <a:ea typeface="HGP明朝E" pitchFamily="18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 smtClean="0">
                <a:latin typeface="HGP明朝E" pitchFamily="18" charset="-128"/>
                <a:ea typeface="HGP明朝E" pitchFamily="18" charset="-128"/>
              </a:rPr>
              <a:t>○○○○○○○○○○○</a:t>
            </a:r>
            <a:endParaRPr lang="en-US" altLang="ja-JP" sz="2400" dirty="0" smtClean="0">
              <a:latin typeface="HGP明朝E" pitchFamily="18" charset="-128"/>
              <a:ea typeface="HGP明朝E" pitchFamily="18" charset="-128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-6829785" y="0"/>
            <a:ext cx="612068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-6829785" y="323257"/>
            <a:ext cx="612068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-7218971" y="677200"/>
            <a:ext cx="612068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-6957034" y="954212"/>
            <a:ext cx="612068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8" name="図 47"/>
          <p:cNvPicPr>
            <a:picLocks noChangeAspect="1"/>
          </p:cNvPicPr>
          <p:nvPr/>
        </p:nvPicPr>
        <p:blipFill rotWithShape="1">
          <a:blip r:embed="rId4"/>
          <a:srcRect l="3665" t="5866" r="4428" b="671"/>
          <a:stretch/>
        </p:blipFill>
        <p:spPr>
          <a:xfrm rot="458981">
            <a:off x="188709" y="3393045"/>
            <a:ext cx="2831247" cy="2294467"/>
          </a:xfrm>
          <a:custGeom>
            <a:avLst/>
            <a:gdLst>
              <a:gd name="connsiteX0" fmla="*/ 459454 w 5502729"/>
              <a:gd name="connsiteY0" fmla="*/ 2652802 h 4294414"/>
              <a:gd name="connsiteX1" fmla="*/ 460271 w 5502729"/>
              <a:gd name="connsiteY1" fmla="*/ 2655345 h 4294414"/>
              <a:gd name="connsiteX2" fmla="*/ 460283 w 5502729"/>
              <a:gd name="connsiteY2" fmla="*/ 2655672 h 4294414"/>
              <a:gd name="connsiteX3" fmla="*/ 695730 w 5502729"/>
              <a:gd name="connsiteY3" fmla="*/ 785233 h 4294414"/>
              <a:gd name="connsiteX4" fmla="*/ 686504 w 5502729"/>
              <a:gd name="connsiteY4" fmla="*/ 787493 h 4294414"/>
              <a:gd name="connsiteX5" fmla="*/ 695216 w 5502729"/>
              <a:gd name="connsiteY5" fmla="*/ 785346 h 4294414"/>
              <a:gd name="connsiteX6" fmla="*/ 5040934 w 5502729"/>
              <a:gd name="connsiteY6" fmla="*/ 594551 h 4294414"/>
              <a:gd name="connsiteX7" fmla="*/ 5042202 w 5502729"/>
              <a:gd name="connsiteY7" fmla="*/ 597058 h 4294414"/>
              <a:gd name="connsiteX8" fmla="*/ 5041791 w 5502729"/>
              <a:gd name="connsiteY8" fmla="*/ 596388 h 4294414"/>
              <a:gd name="connsiteX9" fmla="*/ 5040934 w 5502729"/>
              <a:gd name="connsiteY9" fmla="*/ 594551 h 4294414"/>
              <a:gd name="connsiteX10" fmla="*/ 2570159 w 5502729"/>
              <a:gd name="connsiteY10" fmla="*/ 17546 h 4294414"/>
              <a:gd name="connsiteX11" fmla="*/ 2581930 w 5502729"/>
              <a:gd name="connsiteY11" fmla="*/ 19815 h 4294414"/>
              <a:gd name="connsiteX12" fmla="*/ 2579602 w 5502729"/>
              <a:gd name="connsiteY12" fmla="*/ 19394 h 4294414"/>
              <a:gd name="connsiteX13" fmla="*/ 2481943 w 5502729"/>
              <a:gd name="connsiteY13" fmla="*/ 0 h 4294414"/>
              <a:gd name="connsiteX14" fmla="*/ 2569158 w 5502729"/>
              <a:gd name="connsiteY14" fmla="*/ 17350 h 4294414"/>
              <a:gd name="connsiteX15" fmla="*/ 2570159 w 5502729"/>
              <a:gd name="connsiteY15" fmla="*/ 17546 h 4294414"/>
              <a:gd name="connsiteX16" fmla="*/ 2569935 w 5502729"/>
              <a:gd name="connsiteY16" fmla="*/ 17502 h 4294414"/>
              <a:gd name="connsiteX17" fmla="*/ 2628900 w 5502729"/>
              <a:gd name="connsiteY17" fmla="*/ 32657 h 4294414"/>
              <a:gd name="connsiteX18" fmla="*/ 2759529 w 5502729"/>
              <a:gd name="connsiteY18" fmla="*/ 65314 h 4294414"/>
              <a:gd name="connsiteX19" fmla="*/ 2792186 w 5502729"/>
              <a:gd name="connsiteY19" fmla="*/ 97972 h 4294414"/>
              <a:gd name="connsiteX20" fmla="*/ 2890157 w 5502729"/>
              <a:gd name="connsiteY20" fmla="*/ 146957 h 4294414"/>
              <a:gd name="connsiteX21" fmla="*/ 2922815 w 5502729"/>
              <a:gd name="connsiteY21" fmla="*/ 179614 h 4294414"/>
              <a:gd name="connsiteX22" fmla="*/ 3004457 w 5502729"/>
              <a:gd name="connsiteY22" fmla="*/ 244929 h 4294414"/>
              <a:gd name="connsiteX23" fmla="*/ 3102429 w 5502729"/>
              <a:gd name="connsiteY23" fmla="*/ 277586 h 4294414"/>
              <a:gd name="connsiteX24" fmla="*/ 3690257 w 5502729"/>
              <a:gd name="connsiteY24" fmla="*/ 293914 h 4294414"/>
              <a:gd name="connsiteX25" fmla="*/ 3804557 w 5502729"/>
              <a:gd name="connsiteY25" fmla="*/ 261257 h 4294414"/>
              <a:gd name="connsiteX26" fmla="*/ 3886200 w 5502729"/>
              <a:gd name="connsiteY26" fmla="*/ 244929 h 4294414"/>
              <a:gd name="connsiteX27" fmla="*/ 3951515 w 5502729"/>
              <a:gd name="connsiteY27" fmla="*/ 228600 h 4294414"/>
              <a:gd name="connsiteX28" fmla="*/ 4000500 w 5502729"/>
              <a:gd name="connsiteY28" fmla="*/ 212272 h 4294414"/>
              <a:gd name="connsiteX29" fmla="*/ 4343400 w 5502729"/>
              <a:gd name="connsiteY29" fmla="*/ 195943 h 4294414"/>
              <a:gd name="connsiteX30" fmla="*/ 4392386 w 5502729"/>
              <a:gd name="connsiteY30" fmla="*/ 212272 h 4294414"/>
              <a:gd name="connsiteX31" fmla="*/ 4490357 w 5502729"/>
              <a:gd name="connsiteY31" fmla="*/ 244929 h 4294414"/>
              <a:gd name="connsiteX32" fmla="*/ 4588329 w 5502729"/>
              <a:gd name="connsiteY32" fmla="*/ 310243 h 4294414"/>
              <a:gd name="connsiteX33" fmla="*/ 4637315 w 5502729"/>
              <a:gd name="connsiteY33" fmla="*/ 326572 h 4294414"/>
              <a:gd name="connsiteX34" fmla="*/ 4686300 w 5502729"/>
              <a:gd name="connsiteY34" fmla="*/ 359229 h 4294414"/>
              <a:gd name="connsiteX35" fmla="*/ 4735286 w 5502729"/>
              <a:gd name="connsiteY35" fmla="*/ 375557 h 4294414"/>
              <a:gd name="connsiteX36" fmla="*/ 4865915 w 5502729"/>
              <a:gd name="connsiteY36" fmla="*/ 473529 h 4294414"/>
              <a:gd name="connsiteX37" fmla="*/ 4963886 w 5502729"/>
              <a:gd name="connsiteY37" fmla="*/ 538843 h 4294414"/>
              <a:gd name="connsiteX38" fmla="*/ 4996543 w 5502729"/>
              <a:gd name="connsiteY38" fmla="*/ 587829 h 4294414"/>
              <a:gd name="connsiteX39" fmla="*/ 5044520 w 5502729"/>
              <a:gd name="connsiteY39" fmla="*/ 601642 h 4294414"/>
              <a:gd name="connsiteX40" fmla="*/ 5042202 w 5502729"/>
              <a:gd name="connsiteY40" fmla="*/ 597058 h 4294414"/>
              <a:gd name="connsiteX41" fmla="*/ 5052429 w 5502729"/>
              <a:gd name="connsiteY41" fmla="*/ 613727 h 4294414"/>
              <a:gd name="connsiteX42" fmla="*/ 5078186 w 5502729"/>
              <a:gd name="connsiteY42" fmla="*/ 653143 h 4294414"/>
              <a:gd name="connsiteX43" fmla="*/ 5176157 w 5502729"/>
              <a:gd name="connsiteY43" fmla="*/ 718457 h 4294414"/>
              <a:gd name="connsiteX44" fmla="*/ 5290457 w 5502729"/>
              <a:gd name="connsiteY44" fmla="*/ 849086 h 4294414"/>
              <a:gd name="connsiteX45" fmla="*/ 5388429 w 5502729"/>
              <a:gd name="connsiteY45" fmla="*/ 914400 h 4294414"/>
              <a:gd name="connsiteX46" fmla="*/ 5421086 w 5502729"/>
              <a:gd name="connsiteY46" fmla="*/ 963386 h 4294414"/>
              <a:gd name="connsiteX47" fmla="*/ 5437415 w 5502729"/>
              <a:gd name="connsiteY47" fmla="*/ 1012372 h 4294414"/>
              <a:gd name="connsiteX48" fmla="*/ 5470072 w 5502729"/>
              <a:gd name="connsiteY48" fmla="*/ 1061357 h 4294414"/>
              <a:gd name="connsiteX49" fmla="*/ 5502729 w 5502729"/>
              <a:gd name="connsiteY49" fmla="*/ 1371600 h 4294414"/>
              <a:gd name="connsiteX50" fmla="*/ 5486400 w 5502729"/>
              <a:gd name="connsiteY50" fmla="*/ 1485900 h 4294414"/>
              <a:gd name="connsiteX51" fmla="*/ 5437415 w 5502729"/>
              <a:gd name="connsiteY51" fmla="*/ 1600200 h 4294414"/>
              <a:gd name="connsiteX52" fmla="*/ 5339443 w 5502729"/>
              <a:gd name="connsiteY52" fmla="*/ 1649186 h 4294414"/>
              <a:gd name="connsiteX53" fmla="*/ 5225143 w 5502729"/>
              <a:gd name="connsiteY53" fmla="*/ 1698172 h 4294414"/>
              <a:gd name="connsiteX54" fmla="*/ 5127172 w 5502729"/>
              <a:gd name="connsiteY54" fmla="*/ 1714500 h 4294414"/>
              <a:gd name="connsiteX55" fmla="*/ 5045529 w 5502729"/>
              <a:gd name="connsiteY55" fmla="*/ 1730829 h 4294414"/>
              <a:gd name="connsiteX56" fmla="*/ 4898572 w 5502729"/>
              <a:gd name="connsiteY56" fmla="*/ 1747157 h 4294414"/>
              <a:gd name="connsiteX57" fmla="*/ 4637315 w 5502729"/>
              <a:gd name="connsiteY57" fmla="*/ 1763486 h 4294414"/>
              <a:gd name="connsiteX58" fmla="*/ 4588329 w 5502729"/>
              <a:gd name="connsiteY58" fmla="*/ 1779814 h 4294414"/>
              <a:gd name="connsiteX59" fmla="*/ 4506686 w 5502729"/>
              <a:gd name="connsiteY59" fmla="*/ 1796143 h 4294414"/>
              <a:gd name="connsiteX60" fmla="*/ 4408715 w 5502729"/>
              <a:gd name="connsiteY60" fmla="*/ 1812472 h 4294414"/>
              <a:gd name="connsiteX61" fmla="*/ 4310743 w 5502729"/>
              <a:gd name="connsiteY61" fmla="*/ 1861457 h 4294414"/>
              <a:gd name="connsiteX62" fmla="*/ 4229100 w 5502729"/>
              <a:gd name="connsiteY62" fmla="*/ 1894114 h 4294414"/>
              <a:gd name="connsiteX63" fmla="*/ 4180115 w 5502729"/>
              <a:gd name="connsiteY63" fmla="*/ 1910443 h 4294414"/>
              <a:gd name="connsiteX64" fmla="*/ 4114800 w 5502729"/>
              <a:gd name="connsiteY64" fmla="*/ 1943100 h 4294414"/>
              <a:gd name="connsiteX65" fmla="*/ 4065815 w 5502729"/>
              <a:gd name="connsiteY65" fmla="*/ 1959429 h 4294414"/>
              <a:gd name="connsiteX66" fmla="*/ 3935186 w 5502729"/>
              <a:gd name="connsiteY66" fmla="*/ 2073729 h 4294414"/>
              <a:gd name="connsiteX67" fmla="*/ 3886200 w 5502729"/>
              <a:gd name="connsiteY67" fmla="*/ 2139043 h 4294414"/>
              <a:gd name="connsiteX68" fmla="*/ 3853543 w 5502729"/>
              <a:gd name="connsiteY68" fmla="*/ 2269672 h 4294414"/>
              <a:gd name="connsiteX69" fmla="*/ 3820886 w 5502729"/>
              <a:gd name="connsiteY69" fmla="*/ 2318657 h 4294414"/>
              <a:gd name="connsiteX70" fmla="*/ 3788229 w 5502729"/>
              <a:gd name="connsiteY70" fmla="*/ 2432957 h 4294414"/>
              <a:gd name="connsiteX71" fmla="*/ 3755572 w 5502729"/>
              <a:gd name="connsiteY71" fmla="*/ 2759529 h 4294414"/>
              <a:gd name="connsiteX72" fmla="*/ 3722915 w 5502729"/>
              <a:gd name="connsiteY72" fmla="*/ 2873829 h 4294414"/>
              <a:gd name="connsiteX73" fmla="*/ 3690257 w 5502729"/>
              <a:gd name="connsiteY73" fmla="*/ 2971800 h 4294414"/>
              <a:gd name="connsiteX74" fmla="*/ 3657600 w 5502729"/>
              <a:gd name="connsiteY74" fmla="*/ 3020786 h 4294414"/>
              <a:gd name="connsiteX75" fmla="*/ 3624943 w 5502729"/>
              <a:gd name="connsiteY75" fmla="*/ 3086100 h 4294414"/>
              <a:gd name="connsiteX76" fmla="*/ 3461657 w 5502729"/>
              <a:gd name="connsiteY76" fmla="*/ 3314700 h 4294414"/>
              <a:gd name="connsiteX77" fmla="*/ 3429000 w 5502729"/>
              <a:gd name="connsiteY77" fmla="*/ 3412672 h 4294414"/>
              <a:gd name="connsiteX78" fmla="*/ 3396343 w 5502729"/>
              <a:gd name="connsiteY78" fmla="*/ 3461657 h 4294414"/>
              <a:gd name="connsiteX79" fmla="*/ 3363686 w 5502729"/>
              <a:gd name="connsiteY79" fmla="*/ 3575957 h 4294414"/>
              <a:gd name="connsiteX80" fmla="*/ 3331029 w 5502729"/>
              <a:gd name="connsiteY80" fmla="*/ 3673929 h 4294414"/>
              <a:gd name="connsiteX81" fmla="*/ 3282043 w 5502729"/>
              <a:gd name="connsiteY81" fmla="*/ 3755572 h 4294414"/>
              <a:gd name="connsiteX82" fmla="*/ 3249386 w 5502729"/>
              <a:gd name="connsiteY82" fmla="*/ 3820886 h 4294414"/>
              <a:gd name="connsiteX83" fmla="*/ 3151415 w 5502729"/>
              <a:gd name="connsiteY83" fmla="*/ 3935186 h 4294414"/>
              <a:gd name="connsiteX84" fmla="*/ 3102429 w 5502729"/>
              <a:gd name="connsiteY84" fmla="*/ 3951514 h 4294414"/>
              <a:gd name="connsiteX85" fmla="*/ 3053443 w 5502729"/>
              <a:gd name="connsiteY85" fmla="*/ 3984172 h 4294414"/>
              <a:gd name="connsiteX86" fmla="*/ 3004457 w 5502729"/>
              <a:gd name="connsiteY86" fmla="*/ 4000500 h 4294414"/>
              <a:gd name="connsiteX87" fmla="*/ 2906486 w 5502729"/>
              <a:gd name="connsiteY87" fmla="*/ 4033157 h 4294414"/>
              <a:gd name="connsiteX88" fmla="*/ 2612572 w 5502729"/>
              <a:gd name="connsiteY88" fmla="*/ 4082143 h 4294414"/>
              <a:gd name="connsiteX89" fmla="*/ 2498272 w 5502729"/>
              <a:gd name="connsiteY89" fmla="*/ 4114800 h 4294414"/>
              <a:gd name="connsiteX90" fmla="*/ 2351315 w 5502729"/>
              <a:gd name="connsiteY90" fmla="*/ 4163786 h 4294414"/>
              <a:gd name="connsiteX91" fmla="*/ 2253343 w 5502729"/>
              <a:gd name="connsiteY91" fmla="*/ 4278086 h 4294414"/>
              <a:gd name="connsiteX92" fmla="*/ 2155372 w 5502729"/>
              <a:gd name="connsiteY92" fmla="*/ 4294414 h 4294414"/>
              <a:gd name="connsiteX93" fmla="*/ 1975757 w 5502729"/>
              <a:gd name="connsiteY93" fmla="*/ 4278086 h 4294414"/>
              <a:gd name="connsiteX94" fmla="*/ 1926772 w 5502729"/>
              <a:gd name="connsiteY94" fmla="*/ 4261757 h 4294414"/>
              <a:gd name="connsiteX95" fmla="*/ 1894115 w 5502729"/>
              <a:gd name="connsiteY95" fmla="*/ 4212772 h 4294414"/>
              <a:gd name="connsiteX96" fmla="*/ 1779815 w 5502729"/>
              <a:gd name="connsiteY96" fmla="*/ 4114800 h 4294414"/>
              <a:gd name="connsiteX97" fmla="*/ 1747157 w 5502729"/>
              <a:gd name="connsiteY97" fmla="*/ 4082143 h 4294414"/>
              <a:gd name="connsiteX98" fmla="*/ 1600200 w 5502729"/>
              <a:gd name="connsiteY98" fmla="*/ 4000500 h 4294414"/>
              <a:gd name="connsiteX99" fmla="*/ 1502229 w 5502729"/>
              <a:gd name="connsiteY99" fmla="*/ 3935186 h 4294414"/>
              <a:gd name="connsiteX100" fmla="*/ 1436915 w 5502729"/>
              <a:gd name="connsiteY100" fmla="*/ 3886200 h 4294414"/>
              <a:gd name="connsiteX101" fmla="*/ 1338943 w 5502729"/>
              <a:gd name="connsiteY101" fmla="*/ 3820886 h 4294414"/>
              <a:gd name="connsiteX102" fmla="*/ 1306286 w 5502729"/>
              <a:gd name="connsiteY102" fmla="*/ 3771900 h 4294414"/>
              <a:gd name="connsiteX103" fmla="*/ 1208315 w 5502729"/>
              <a:gd name="connsiteY103" fmla="*/ 3706586 h 4294414"/>
              <a:gd name="connsiteX104" fmla="*/ 1175657 w 5502729"/>
              <a:gd name="connsiteY104" fmla="*/ 3673929 h 4294414"/>
              <a:gd name="connsiteX105" fmla="*/ 1126672 w 5502729"/>
              <a:gd name="connsiteY105" fmla="*/ 3641272 h 4294414"/>
              <a:gd name="connsiteX106" fmla="*/ 1061357 w 5502729"/>
              <a:gd name="connsiteY106" fmla="*/ 3559629 h 4294414"/>
              <a:gd name="connsiteX107" fmla="*/ 1012372 w 5502729"/>
              <a:gd name="connsiteY107" fmla="*/ 3526972 h 4294414"/>
              <a:gd name="connsiteX108" fmla="*/ 963386 w 5502729"/>
              <a:gd name="connsiteY108" fmla="*/ 3429000 h 4294414"/>
              <a:gd name="connsiteX109" fmla="*/ 849086 w 5502729"/>
              <a:gd name="connsiteY109" fmla="*/ 3298372 h 4294414"/>
              <a:gd name="connsiteX110" fmla="*/ 816429 w 5502729"/>
              <a:gd name="connsiteY110" fmla="*/ 3265714 h 4294414"/>
              <a:gd name="connsiteX111" fmla="*/ 734786 w 5502729"/>
              <a:gd name="connsiteY111" fmla="*/ 3118757 h 4294414"/>
              <a:gd name="connsiteX112" fmla="*/ 685800 w 5502729"/>
              <a:gd name="connsiteY112" fmla="*/ 3086100 h 4294414"/>
              <a:gd name="connsiteX113" fmla="*/ 620486 w 5502729"/>
              <a:gd name="connsiteY113" fmla="*/ 2988129 h 4294414"/>
              <a:gd name="connsiteX114" fmla="*/ 571500 w 5502729"/>
              <a:gd name="connsiteY114" fmla="*/ 2939143 h 4294414"/>
              <a:gd name="connsiteX115" fmla="*/ 555172 w 5502729"/>
              <a:gd name="connsiteY115" fmla="*/ 2890157 h 4294414"/>
              <a:gd name="connsiteX116" fmla="*/ 522515 w 5502729"/>
              <a:gd name="connsiteY116" fmla="*/ 2792186 h 4294414"/>
              <a:gd name="connsiteX117" fmla="*/ 489857 w 5502729"/>
              <a:gd name="connsiteY117" fmla="*/ 2694214 h 4294414"/>
              <a:gd name="connsiteX118" fmla="*/ 456043 w 5502729"/>
              <a:gd name="connsiteY118" fmla="*/ 2641004 h 4294414"/>
              <a:gd name="connsiteX119" fmla="*/ 459454 w 5502729"/>
              <a:gd name="connsiteY119" fmla="*/ 2652802 h 4294414"/>
              <a:gd name="connsiteX120" fmla="*/ 456610 w 5502729"/>
              <a:gd name="connsiteY120" fmla="*/ 2643951 h 4294414"/>
              <a:gd name="connsiteX121" fmla="*/ 440872 w 5502729"/>
              <a:gd name="connsiteY121" fmla="*/ 2596243 h 4294414"/>
              <a:gd name="connsiteX122" fmla="*/ 408215 w 5502729"/>
              <a:gd name="connsiteY122" fmla="*/ 2547257 h 4294414"/>
              <a:gd name="connsiteX123" fmla="*/ 375557 w 5502729"/>
              <a:gd name="connsiteY123" fmla="*/ 2514600 h 4294414"/>
              <a:gd name="connsiteX124" fmla="*/ 359229 w 5502729"/>
              <a:gd name="connsiteY124" fmla="*/ 2465614 h 4294414"/>
              <a:gd name="connsiteX125" fmla="*/ 293915 w 5502729"/>
              <a:gd name="connsiteY125" fmla="*/ 2383972 h 4294414"/>
              <a:gd name="connsiteX126" fmla="*/ 261257 w 5502729"/>
              <a:gd name="connsiteY126" fmla="*/ 2351314 h 4294414"/>
              <a:gd name="connsiteX127" fmla="*/ 195943 w 5502729"/>
              <a:gd name="connsiteY127" fmla="*/ 2204357 h 4294414"/>
              <a:gd name="connsiteX128" fmla="*/ 163286 w 5502729"/>
              <a:gd name="connsiteY128" fmla="*/ 2155372 h 4294414"/>
              <a:gd name="connsiteX129" fmla="*/ 146957 w 5502729"/>
              <a:gd name="connsiteY129" fmla="*/ 2106386 h 4294414"/>
              <a:gd name="connsiteX130" fmla="*/ 81643 w 5502729"/>
              <a:gd name="connsiteY130" fmla="*/ 2024743 h 4294414"/>
              <a:gd name="connsiteX131" fmla="*/ 48986 w 5502729"/>
              <a:gd name="connsiteY131" fmla="*/ 1975757 h 4294414"/>
              <a:gd name="connsiteX132" fmla="*/ 0 w 5502729"/>
              <a:gd name="connsiteY132" fmla="*/ 1698172 h 4294414"/>
              <a:gd name="connsiteX133" fmla="*/ 16329 w 5502729"/>
              <a:gd name="connsiteY133" fmla="*/ 1649186 h 4294414"/>
              <a:gd name="connsiteX134" fmla="*/ 48986 w 5502729"/>
              <a:gd name="connsiteY134" fmla="*/ 1322614 h 4294414"/>
              <a:gd name="connsiteX135" fmla="*/ 65315 w 5502729"/>
              <a:gd name="connsiteY135" fmla="*/ 1273629 h 4294414"/>
              <a:gd name="connsiteX136" fmla="*/ 97972 w 5502729"/>
              <a:gd name="connsiteY136" fmla="*/ 1224643 h 4294414"/>
              <a:gd name="connsiteX137" fmla="*/ 163286 w 5502729"/>
              <a:gd name="connsiteY137" fmla="*/ 1126672 h 4294414"/>
              <a:gd name="connsiteX138" fmla="*/ 244929 w 5502729"/>
              <a:gd name="connsiteY138" fmla="*/ 1045029 h 4294414"/>
              <a:gd name="connsiteX139" fmla="*/ 326572 w 5502729"/>
              <a:gd name="connsiteY139" fmla="*/ 898072 h 4294414"/>
              <a:gd name="connsiteX140" fmla="*/ 375557 w 5502729"/>
              <a:gd name="connsiteY140" fmla="*/ 881743 h 4294414"/>
              <a:gd name="connsiteX141" fmla="*/ 473529 w 5502729"/>
              <a:gd name="connsiteY141" fmla="*/ 849086 h 4294414"/>
              <a:gd name="connsiteX142" fmla="*/ 538843 w 5502729"/>
              <a:gd name="connsiteY142" fmla="*/ 832757 h 4294414"/>
              <a:gd name="connsiteX143" fmla="*/ 587829 w 5502729"/>
              <a:gd name="connsiteY143" fmla="*/ 816429 h 4294414"/>
              <a:gd name="connsiteX144" fmla="*/ 653143 w 5502729"/>
              <a:gd name="connsiteY144" fmla="*/ 800100 h 4294414"/>
              <a:gd name="connsiteX145" fmla="*/ 707531 w 5502729"/>
              <a:gd name="connsiteY145" fmla="*/ 782639 h 4294414"/>
              <a:gd name="connsiteX146" fmla="*/ 695730 w 5502729"/>
              <a:gd name="connsiteY146" fmla="*/ 785233 h 4294414"/>
              <a:gd name="connsiteX147" fmla="*/ 710635 w 5502729"/>
              <a:gd name="connsiteY147" fmla="*/ 781581 h 4294414"/>
              <a:gd name="connsiteX148" fmla="*/ 767443 w 5502729"/>
              <a:gd name="connsiteY148" fmla="*/ 767443 h 4294414"/>
              <a:gd name="connsiteX149" fmla="*/ 996043 w 5502729"/>
              <a:gd name="connsiteY149" fmla="*/ 718457 h 4294414"/>
              <a:gd name="connsiteX150" fmla="*/ 1045029 w 5502729"/>
              <a:gd name="connsiteY150" fmla="*/ 685800 h 4294414"/>
              <a:gd name="connsiteX151" fmla="*/ 1143000 w 5502729"/>
              <a:gd name="connsiteY151" fmla="*/ 620486 h 4294414"/>
              <a:gd name="connsiteX152" fmla="*/ 1224643 w 5502729"/>
              <a:gd name="connsiteY152" fmla="*/ 604157 h 4294414"/>
              <a:gd name="connsiteX153" fmla="*/ 1143000 w 5502729"/>
              <a:gd name="connsiteY153" fmla="*/ 669472 h 4294414"/>
              <a:gd name="connsiteX154" fmla="*/ 1240972 w 5502729"/>
              <a:gd name="connsiteY154" fmla="*/ 636814 h 4294414"/>
              <a:gd name="connsiteX155" fmla="*/ 1289957 w 5502729"/>
              <a:gd name="connsiteY155" fmla="*/ 587829 h 4294414"/>
              <a:gd name="connsiteX156" fmla="*/ 1338943 w 5502729"/>
              <a:gd name="connsiteY156" fmla="*/ 555172 h 4294414"/>
              <a:gd name="connsiteX157" fmla="*/ 1387929 w 5502729"/>
              <a:gd name="connsiteY157" fmla="*/ 506186 h 4294414"/>
              <a:gd name="connsiteX158" fmla="*/ 1469572 w 5502729"/>
              <a:gd name="connsiteY158" fmla="*/ 440872 h 4294414"/>
              <a:gd name="connsiteX159" fmla="*/ 1518557 w 5502729"/>
              <a:gd name="connsiteY159" fmla="*/ 408214 h 4294414"/>
              <a:gd name="connsiteX160" fmla="*/ 1551215 w 5502729"/>
              <a:gd name="connsiteY160" fmla="*/ 375557 h 4294414"/>
              <a:gd name="connsiteX161" fmla="*/ 1632857 w 5502729"/>
              <a:gd name="connsiteY161" fmla="*/ 293914 h 4294414"/>
              <a:gd name="connsiteX162" fmla="*/ 1681843 w 5502729"/>
              <a:gd name="connsiteY162" fmla="*/ 261257 h 4294414"/>
              <a:gd name="connsiteX163" fmla="*/ 1730829 w 5502729"/>
              <a:gd name="connsiteY163" fmla="*/ 212272 h 4294414"/>
              <a:gd name="connsiteX164" fmla="*/ 1779815 w 5502729"/>
              <a:gd name="connsiteY164" fmla="*/ 179614 h 4294414"/>
              <a:gd name="connsiteX165" fmla="*/ 1877786 w 5502729"/>
              <a:gd name="connsiteY165" fmla="*/ 114300 h 4294414"/>
              <a:gd name="connsiteX166" fmla="*/ 1959429 w 5502729"/>
              <a:gd name="connsiteY166" fmla="*/ 65314 h 4294414"/>
              <a:gd name="connsiteX167" fmla="*/ 2057400 w 5502729"/>
              <a:gd name="connsiteY167" fmla="*/ 32657 h 4294414"/>
              <a:gd name="connsiteX168" fmla="*/ 2122715 w 5502729"/>
              <a:gd name="connsiteY168" fmla="*/ 16329 h 4294414"/>
              <a:gd name="connsiteX169" fmla="*/ 2481943 w 5502729"/>
              <a:gd name="connsiteY169" fmla="*/ 0 h 429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5502729" h="4294414">
                <a:moveTo>
                  <a:pt x="459454" y="2652802"/>
                </a:moveTo>
                <a:lnTo>
                  <a:pt x="460271" y="2655345"/>
                </a:lnTo>
                <a:cubicBezTo>
                  <a:pt x="462772" y="2663251"/>
                  <a:pt x="462043" y="2661361"/>
                  <a:pt x="460283" y="2655672"/>
                </a:cubicBezTo>
                <a:close/>
                <a:moveTo>
                  <a:pt x="695730" y="785233"/>
                </a:moveTo>
                <a:lnTo>
                  <a:pt x="686504" y="787493"/>
                </a:lnTo>
                <a:cubicBezTo>
                  <a:pt x="679028" y="789287"/>
                  <a:pt x="686494" y="787382"/>
                  <a:pt x="695216" y="785346"/>
                </a:cubicBezTo>
                <a:close/>
                <a:moveTo>
                  <a:pt x="5040934" y="594551"/>
                </a:moveTo>
                <a:lnTo>
                  <a:pt x="5042202" y="597058"/>
                </a:lnTo>
                <a:lnTo>
                  <a:pt x="5041791" y="596388"/>
                </a:lnTo>
                <a:cubicBezTo>
                  <a:pt x="5040171" y="593557"/>
                  <a:pt x="5040182" y="593310"/>
                  <a:pt x="5040934" y="594551"/>
                </a:cubicBezTo>
                <a:close/>
                <a:moveTo>
                  <a:pt x="2570159" y="17546"/>
                </a:moveTo>
                <a:lnTo>
                  <a:pt x="2581930" y="19815"/>
                </a:lnTo>
                <a:cubicBezTo>
                  <a:pt x="2584236" y="20274"/>
                  <a:pt x="2584155" y="20278"/>
                  <a:pt x="2579602" y="19394"/>
                </a:cubicBezTo>
                <a:close/>
                <a:moveTo>
                  <a:pt x="2481943" y="0"/>
                </a:moveTo>
                <a:cubicBezTo>
                  <a:pt x="2528113" y="9234"/>
                  <a:pt x="2554839" y="14532"/>
                  <a:pt x="2569158" y="17350"/>
                </a:cubicBezTo>
                <a:lnTo>
                  <a:pt x="2570159" y="17546"/>
                </a:lnTo>
                <a:lnTo>
                  <a:pt x="2569935" y="17502"/>
                </a:lnTo>
                <a:cubicBezTo>
                  <a:pt x="2549952" y="13746"/>
                  <a:pt x="2525131" y="9598"/>
                  <a:pt x="2628900" y="32657"/>
                </a:cubicBezTo>
                <a:cubicBezTo>
                  <a:pt x="2647486" y="36787"/>
                  <a:pt x="2733787" y="49869"/>
                  <a:pt x="2759529" y="65314"/>
                </a:cubicBezTo>
                <a:cubicBezTo>
                  <a:pt x="2772730" y="73235"/>
                  <a:pt x="2781300" y="87086"/>
                  <a:pt x="2792186" y="97972"/>
                </a:cubicBezTo>
                <a:cubicBezTo>
                  <a:pt x="2843927" y="115218"/>
                  <a:pt x="2844936" y="110781"/>
                  <a:pt x="2890157" y="146957"/>
                </a:cubicBezTo>
                <a:cubicBezTo>
                  <a:pt x="2902178" y="156574"/>
                  <a:pt x="2909614" y="171693"/>
                  <a:pt x="2922815" y="179614"/>
                </a:cubicBezTo>
                <a:cubicBezTo>
                  <a:pt x="3010447" y="232193"/>
                  <a:pt x="2939416" y="147366"/>
                  <a:pt x="3004457" y="244929"/>
                </a:cubicBezTo>
                <a:cubicBezTo>
                  <a:pt x="3004457" y="244929"/>
                  <a:pt x="3068093" y="275133"/>
                  <a:pt x="3102429" y="277586"/>
                </a:cubicBezTo>
                <a:cubicBezTo>
                  <a:pt x="3297949" y="291552"/>
                  <a:pt x="3494314" y="288471"/>
                  <a:pt x="3690257" y="293914"/>
                </a:cubicBezTo>
                <a:cubicBezTo>
                  <a:pt x="3744801" y="275733"/>
                  <a:pt x="3743057" y="274924"/>
                  <a:pt x="3804557" y="261257"/>
                </a:cubicBezTo>
                <a:cubicBezTo>
                  <a:pt x="3831649" y="255236"/>
                  <a:pt x="3859108" y="250949"/>
                  <a:pt x="3886200" y="244929"/>
                </a:cubicBezTo>
                <a:cubicBezTo>
                  <a:pt x="3908107" y="240061"/>
                  <a:pt x="3929937" y="234765"/>
                  <a:pt x="3951515" y="228600"/>
                </a:cubicBezTo>
                <a:cubicBezTo>
                  <a:pt x="3968064" y="223872"/>
                  <a:pt x="3983348" y="213701"/>
                  <a:pt x="4000500" y="212272"/>
                </a:cubicBezTo>
                <a:cubicBezTo>
                  <a:pt x="4114534" y="202769"/>
                  <a:pt x="4229100" y="201386"/>
                  <a:pt x="4343400" y="195943"/>
                </a:cubicBezTo>
                <a:lnTo>
                  <a:pt x="4392386" y="212272"/>
                </a:lnTo>
                <a:lnTo>
                  <a:pt x="4490357" y="244929"/>
                </a:lnTo>
                <a:cubicBezTo>
                  <a:pt x="4527592" y="257341"/>
                  <a:pt x="4554019" y="291182"/>
                  <a:pt x="4588329" y="310243"/>
                </a:cubicBezTo>
                <a:cubicBezTo>
                  <a:pt x="4603375" y="318602"/>
                  <a:pt x="4621920" y="318875"/>
                  <a:pt x="4637315" y="326572"/>
                </a:cubicBezTo>
                <a:cubicBezTo>
                  <a:pt x="4654867" y="335348"/>
                  <a:pt x="4669972" y="348343"/>
                  <a:pt x="4686300" y="359229"/>
                </a:cubicBezTo>
                <a:lnTo>
                  <a:pt x="4735286" y="375557"/>
                </a:lnTo>
                <a:cubicBezTo>
                  <a:pt x="4790671" y="394018"/>
                  <a:pt x="4827231" y="434847"/>
                  <a:pt x="4865915" y="473529"/>
                </a:cubicBezTo>
                <a:cubicBezTo>
                  <a:pt x="4893669" y="501282"/>
                  <a:pt x="4934348" y="512997"/>
                  <a:pt x="4963886" y="538843"/>
                </a:cubicBezTo>
                <a:cubicBezTo>
                  <a:pt x="4978655" y="551766"/>
                  <a:pt x="4981219" y="575570"/>
                  <a:pt x="4996543" y="587829"/>
                </a:cubicBezTo>
                <a:cubicBezTo>
                  <a:pt x="5052879" y="632898"/>
                  <a:pt x="5049892" y="614129"/>
                  <a:pt x="5044520" y="601642"/>
                </a:cubicBezTo>
                <a:lnTo>
                  <a:pt x="5042202" y="597058"/>
                </a:lnTo>
                <a:lnTo>
                  <a:pt x="5052429" y="613727"/>
                </a:lnTo>
                <a:cubicBezTo>
                  <a:pt x="5058198" y="622821"/>
                  <a:pt x="5066487" y="635595"/>
                  <a:pt x="5078186" y="653143"/>
                </a:cubicBezTo>
                <a:cubicBezTo>
                  <a:pt x="5149079" y="676774"/>
                  <a:pt x="5115001" y="657301"/>
                  <a:pt x="5176157" y="718457"/>
                </a:cubicBezTo>
                <a:cubicBezTo>
                  <a:pt x="5271677" y="813977"/>
                  <a:pt x="5236451" y="768077"/>
                  <a:pt x="5290457" y="849086"/>
                </a:cubicBezTo>
                <a:cubicBezTo>
                  <a:pt x="5290457" y="849086"/>
                  <a:pt x="5358891" y="888554"/>
                  <a:pt x="5388429" y="914400"/>
                </a:cubicBezTo>
                <a:cubicBezTo>
                  <a:pt x="5403198" y="927323"/>
                  <a:pt x="5412310" y="945833"/>
                  <a:pt x="5421086" y="963386"/>
                </a:cubicBezTo>
                <a:cubicBezTo>
                  <a:pt x="5428783" y="978781"/>
                  <a:pt x="5429718" y="996977"/>
                  <a:pt x="5437415" y="1012372"/>
                </a:cubicBezTo>
                <a:cubicBezTo>
                  <a:pt x="5446191" y="1029924"/>
                  <a:pt x="5462342" y="1043319"/>
                  <a:pt x="5470072" y="1061357"/>
                </a:cubicBezTo>
                <a:cubicBezTo>
                  <a:pt x="5501484" y="1134653"/>
                  <a:pt x="5502263" y="1364609"/>
                  <a:pt x="5502729" y="1371600"/>
                </a:cubicBezTo>
                <a:cubicBezTo>
                  <a:pt x="5497286" y="1409700"/>
                  <a:pt x="5493948" y="1448161"/>
                  <a:pt x="5486400" y="1485900"/>
                </a:cubicBezTo>
                <a:cubicBezTo>
                  <a:pt x="5478391" y="1525946"/>
                  <a:pt x="5455120" y="1564790"/>
                  <a:pt x="5437415" y="1600200"/>
                </a:cubicBezTo>
                <a:cubicBezTo>
                  <a:pt x="5347602" y="1630138"/>
                  <a:pt x="5428073" y="1598541"/>
                  <a:pt x="5339443" y="1649186"/>
                </a:cubicBezTo>
                <a:cubicBezTo>
                  <a:pt x="5282947" y="1681469"/>
                  <a:pt x="5280100" y="1679853"/>
                  <a:pt x="5225143" y="1698172"/>
                </a:cubicBezTo>
                <a:cubicBezTo>
                  <a:pt x="5192486" y="1703615"/>
                  <a:pt x="5159745" y="1708578"/>
                  <a:pt x="5127172" y="1714500"/>
                </a:cubicBezTo>
                <a:cubicBezTo>
                  <a:pt x="5099866" y="1719465"/>
                  <a:pt x="5073003" y="1726904"/>
                  <a:pt x="5045529" y="1730829"/>
                </a:cubicBezTo>
                <a:cubicBezTo>
                  <a:pt x="4996737" y="1737799"/>
                  <a:pt x="4947702" y="1743227"/>
                  <a:pt x="4898572" y="1747157"/>
                </a:cubicBezTo>
                <a:cubicBezTo>
                  <a:pt x="4811594" y="1754115"/>
                  <a:pt x="4724091" y="1754352"/>
                  <a:pt x="4637315" y="1763486"/>
                </a:cubicBezTo>
                <a:cubicBezTo>
                  <a:pt x="4620198" y="1765288"/>
                  <a:pt x="4605027" y="1775640"/>
                  <a:pt x="4588329" y="1779814"/>
                </a:cubicBezTo>
                <a:cubicBezTo>
                  <a:pt x="4561404" y="1786545"/>
                  <a:pt x="4533992" y="1791178"/>
                  <a:pt x="4506686" y="1796143"/>
                </a:cubicBezTo>
                <a:cubicBezTo>
                  <a:pt x="4474113" y="1802066"/>
                  <a:pt x="4440124" y="1802003"/>
                  <a:pt x="4408715" y="1812472"/>
                </a:cubicBezTo>
                <a:cubicBezTo>
                  <a:pt x="4374077" y="1824018"/>
                  <a:pt x="4343982" y="1846348"/>
                  <a:pt x="4310743" y="1861457"/>
                </a:cubicBezTo>
                <a:cubicBezTo>
                  <a:pt x="4284059" y="1873586"/>
                  <a:pt x="4256544" y="1883822"/>
                  <a:pt x="4229100" y="1894114"/>
                </a:cubicBezTo>
                <a:cubicBezTo>
                  <a:pt x="4212984" y="1900157"/>
                  <a:pt x="4195935" y="1903663"/>
                  <a:pt x="4180115" y="1910443"/>
                </a:cubicBezTo>
                <a:cubicBezTo>
                  <a:pt x="4157742" y="1920032"/>
                  <a:pt x="4137173" y="1933511"/>
                  <a:pt x="4114800" y="1943100"/>
                </a:cubicBezTo>
                <a:cubicBezTo>
                  <a:pt x="4098980" y="1949880"/>
                  <a:pt x="4080410" y="1950307"/>
                  <a:pt x="4065815" y="1959429"/>
                </a:cubicBezTo>
                <a:cubicBezTo>
                  <a:pt x="4032533" y="1980231"/>
                  <a:pt x="3964824" y="2039151"/>
                  <a:pt x="3935186" y="2073729"/>
                </a:cubicBezTo>
                <a:cubicBezTo>
                  <a:pt x="3917475" y="2094392"/>
                  <a:pt x="3902529" y="2117272"/>
                  <a:pt x="3886200" y="2139043"/>
                </a:cubicBezTo>
                <a:cubicBezTo>
                  <a:pt x="3859270" y="2174949"/>
                  <a:pt x="3864429" y="2226129"/>
                  <a:pt x="3853543" y="2269672"/>
                </a:cubicBezTo>
                <a:cubicBezTo>
                  <a:pt x="3842657" y="2286000"/>
                  <a:pt x="3829662" y="2301105"/>
                  <a:pt x="3820886" y="2318657"/>
                </a:cubicBezTo>
                <a:cubicBezTo>
                  <a:pt x="3809974" y="2340480"/>
                  <a:pt x="3792415" y="2414118"/>
                  <a:pt x="3788229" y="2432957"/>
                </a:cubicBezTo>
                <a:cubicBezTo>
                  <a:pt x="3757394" y="2571716"/>
                  <a:pt x="3769202" y="2555070"/>
                  <a:pt x="3755572" y="2759529"/>
                </a:cubicBezTo>
                <a:cubicBezTo>
                  <a:pt x="3735073" y="2841523"/>
                  <a:pt x="3746336" y="2803567"/>
                  <a:pt x="3722915" y="2873829"/>
                </a:cubicBezTo>
                <a:cubicBezTo>
                  <a:pt x="3712029" y="2906486"/>
                  <a:pt x="3704238" y="2940343"/>
                  <a:pt x="3690257" y="2971800"/>
                </a:cubicBezTo>
                <a:cubicBezTo>
                  <a:pt x="3682287" y="2989733"/>
                  <a:pt x="3667336" y="3003747"/>
                  <a:pt x="3657600" y="3020786"/>
                </a:cubicBezTo>
                <a:cubicBezTo>
                  <a:pt x="3645523" y="3041920"/>
                  <a:pt x="3635829" y="3064329"/>
                  <a:pt x="3624943" y="3086100"/>
                </a:cubicBezTo>
                <a:cubicBezTo>
                  <a:pt x="3583065" y="3169856"/>
                  <a:pt x="3516086" y="3238500"/>
                  <a:pt x="3461657" y="3314700"/>
                </a:cubicBezTo>
                <a:cubicBezTo>
                  <a:pt x="3441649" y="3342712"/>
                  <a:pt x="3442981" y="3381215"/>
                  <a:pt x="3429000" y="3412672"/>
                </a:cubicBezTo>
                <a:cubicBezTo>
                  <a:pt x="3421030" y="3430605"/>
                  <a:pt x="3405119" y="3444104"/>
                  <a:pt x="3396343" y="3461657"/>
                </a:cubicBezTo>
                <a:cubicBezTo>
                  <a:pt x="3384633" y="3485078"/>
                  <a:pt x="3368916" y="3555037"/>
                  <a:pt x="3363686" y="3575957"/>
                </a:cubicBezTo>
                <a:cubicBezTo>
                  <a:pt x="3355337" y="3609353"/>
                  <a:pt x="3345274" y="3642591"/>
                  <a:pt x="3331029" y="3673929"/>
                </a:cubicBezTo>
                <a:cubicBezTo>
                  <a:pt x="3317896" y="3702821"/>
                  <a:pt x="3297456" y="3727829"/>
                  <a:pt x="3282043" y="3755572"/>
                </a:cubicBezTo>
                <a:cubicBezTo>
                  <a:pt x="3270222" y="3776850"/>
                  <a:pt x="3261463" y="3799752"/>
                  <a:pt x="3249386" y="3820886"/>
                </a:cubicBezTo>
                <a:cubicBezTo>
                  <a:pt x="3225579" y="3862548"/>
                  <a:pt x="3189925" y="3907679"/>
                  <a:pt x="3151415" y="3935186"/>
                </a:cubicBezTo>
                <a:cubicBezTo>
                  <a:pt x="3137409" y="3945190"/>
                  <a:pt x="3117824" y="3943817"/>
                  <a:pt x="3102429" y="3951514"/>
                </a:cubicBezTo>
                <a:cubicBezTo>
                  <a:pt x="3084876" y="3960290"/>
                  <a:pt x="3069772" y="3973286"/>
                  <a:pt x="3053443" y="3984172"/>
                </a:cubicBezTo>
                <a:lnTo>
                  <a:pt x="3004457" y="4000500"/>
                </a:lnTo>
                <a:lnTo>
                  <a:pt x="2906486" y="4033157"/>
                </a:lnTo>
                <a:cubicBezTo>
                  <a:pt x="2812260" y="4064566"/>
                  <a:pt x="2710293" y="4064375"/>
                  <a:pt x="2612572" y="4082143"/>
                </a:cubicBezTo>
                <a:cubicBezTo>
                  <a:pt x="2567471" y="4090343"/>
                  <a:pt x="2540238" y="4100811"/>
                  <a:pt x="2498272" y="4114800"/>
                </a:cubicBezTo>
                <a:cubicBezTo>
                  <a:pt x="2449286" y="4131129"/>
                  <a:pt x="2395917" y="4137768"/>
                  <a:pt x="2351315" y="4163786"/>
                </a:cubicBezTo>
                <a:cubicBezTo>
                  <a:pt x="2270771" y="4210770"/>
                  <a:pt x="2336593" y="4241086"/>
                  <a:pt x="2253343" y="4278086"/>
                </a:cubicBezTo>
                <a:cubicBezTo>
                  <a:pt x="2223089" y="4291532"/>
                  <a:pt x="2188029" y="4288971"/>
                  <a:pt x="2155372" y="4294414"/>
                </a:cubicBezTo>
                <a:cubicBezTo>
                  <a:pt x="2095500" y="4288971"/>
                  <a:pt x="2035271" y="4286588"/>
                  <a:pt x="1975757" y="4278086"/>
                </a:cubicBezTo>
                <a:cubicBezTo>
                  <a:pt x="1958718" y="4275652"/>
                  <a:pt x="1940212" y="4272509"/>
                  <a:pt x="1926772" y="4261757"/>
                </a:cubicBezTo>
                <a:cubicBezTo>
                  <a:pt x="1911448" y="4249498"/>
                  <a:pt x="1906678" y="4227848"/>
                  <a:pt x="1894115" y="4212772"/>
                </a:cubicBezTo>
                <a:cubicBezTo>
                  <a:pt x="1846944" y="4156168"/>
                  <a:pt x="1838785" y="4163941"/>
                  <a:pt x="1779815" y="4114800"/>
                </a:cubicBezTo>
                <a:cubicBezTo>
                  <a:pt x="1767988" y="4104944"/>
                  <a:pt x="1758043" y="4093029"/>
                  <a:pt x="1747157" y="4082143"/>
                </a:cubicBezTo>
                <a:cubicBezTo>
                  <a:pt x="1691009" y="4025997"/>
                  <a:pt x="1661800" y="4021034"/>
                  <a:pt x="1600200" y="4000500"/>
                </a:cubicBezTo>
                <a:cubicBezTo>
                  <a:pt x="1562965" y="3988088"/>
                  <a:pt x="1534383" y="3957694"/>
                  <a:pt x="1502229" y="3935186"/>
                </a:cubicBezTo>
                <a:cubicBezTo>
                  <a:pt x="1479934" y="3919580"/>
                  <a:pt x="1458686" y="3902529"/>
                  <a:pt x="1436915" y="3886200"/>
                </a:cubicBezTo>
                <a:cubicBezTo>
                  <a:pt x="1405516" y="3862650"/>
                  <a:pt x="1368481" y="3846732"/>
                  <a:pt x="1338943" y="3820886"/>
                </a:cubicBezTo>
                <a:cubicBezTo>
                  <a:pt x="1324174" y="3807963"/>
                  <a:pt x="1317172" y="3788229"/>
                  <a:pt x="1306286" y="3771900"/>
                </a:cubicBezTo>
                <a:cubicBezTo>
                  <a:pt x="1306286" y="3771900"/>
                  <a:pt x="1239714" y="3730135"/>
                  <a:pt x="1208315" y="3706586"/>
                </a:cubicBezTo>
                <a:cubicBezTo>
                  <a:pt x="1195999" y="3697349"/>
                  <a:pt x="1187678" y="3683546"/>
                  <a:pt x="1175657" y="3673929"/>
                </a:cubicBezTo>
                <a:cubicBezTo>
                  <a:pt x="1160333" y="3661670"/>
                  <a:pt x="1140548" y="3655149"/>
                  <a:pt x="1126672" y="3641272"/>
                </a:cubicBezTo>
                <a:cubicBezTo>
                  <a:pt x="1041800" y="3556399"/>
                  <a:pt x="1142154" y="3624266"/>
                  <a:pt x="1061357" y="3559629"/>
                </a:cubicBezTo>
                <a:cubicBezTo>
                  <a:pt x="1046033" y="3547370"/>
                  <a:pt x="1026248" y="3540849"/>
                  <a:pt x="1012372" y="3526972"/>
                </a:cubicBezTo>
                <a:cubicBezTo>
                  <a:pt x="980719" y="3495319"/>
                  <a:pt x="976667" y="3468841"/>
                  <a:pt x="963386" y="3429000"/>
                </a:cubicBezTo>
                <a:cubicBezTo>
                  <a:pt x="872219" y="3368222"/>
                  <a:pt x="944334" y="3425370"/>
                  <a:pt x="849086" y="3298372"/>
                </a:cubicBezTo>
                <a:cubicBezTo>
                  <a:pt x="839849" y="3286056"/>
                  <a:pt x="827315" y="3276600"/>
                  <a:pt x="816429" y="3265714"/>
                </a:cubicBezTo>
                <a:cubicBezTo>
                  <a:pt x="760283" y="3209566"/>
                  <a:pt x="755320" y="3180357"/>
                  <a:pt x="734786" y="3118757"/>
                </a:cubicBezTo>
                <a:lnTo>
                  <a:pt x="685800" y="3086100"/>
                </a:lnTo>
                <a:cubicBezTo>
                  <a:pt x="653143" y="3064329"/>
                  <a:pt x="644582" y="3019110"/>
                  <a:pt x="620486" y="2988129"/>
                </a:cubicBezTo>
                <a:cubicBezTo>
                  <a:pt x="606309" y="2969901"/>
                  <a:pt x="587829" y="2955472"/>
                  <a:pt x="571500" y="2939143"/>
                </a:cubicBezTo>
                <a:cubicBezTo>
                  <a:pt x="559329" y="2926972"/>
                  <a:pt x="560615" y="2906486"/>
                  <a:pt x="555172" y="2890157"/>
                </a:cubicBezTo>
                <a:lnTo>
                  <a:pt x="522515" y="2792186"/>
                </a:lnTo>
                <a:cubicBezTo>
                  <a:pt x="511629" y="2759529"/>
                  <a:pt x="503838" y="2725671"/>
                  <a:pt x="489857" y="2694214"/>
                </a:cubicBezTo>
                <a:cubicBezTo>
                  <a:pt x="447657" y="2599265"/>
                  <a:pt x="450297" y="2619431"/>
                  <a:pt x="456043" y="2641004"/>
                </a:cubicBezTo>
                <a:lnTo>
                  <a:pt x="459454" y="2652802"/>
                </a:lnTo>
                <a:lnTo>
                  <a:pt x="456610" y="2643951"/>
                </a:lnTo>
                <a:cubicBezTo>
                  <a:pt x="453344" y="2633883"/>
                  <a:pt x="448315" y="2618572"/>
                  <a:pt x="440872" y="2596243"/>
                </a:cubicBezTo>
                <a:cubicBezTo>
                  <a:pt x="429986" y="2579914"/>
                  <a:pt x="420474" y="2562581"/>
                  <a:pt x="408215" y="2547257"/>
                </a:cubicBezTo>
                <a:cubicBezTo>
                  <a:pt x="398598" y="2535236"/>
                  <a:pt x="383478" y="2527801"/>
                  <a:pt x="375557" y="2514600"/>
                </a:cubicBezTo>
                <a:cubicBezTo>
                  <a:pt x="366702" y="2499841"/>
                  <a:pt x="369981" y="2479054"/>
                  <a:pt x="359229" y="2465614"/>
                </a:cubicBezTo>
                <a:cubicBezTo>
                  <a:pt x="274820" y="2360102"/>
                  <a:pt x="334956" y="2507098"/>
                  <a:pt x="293915" y="2383972"/>
                </a:cubicBezTo>
                <a:cubicBezTo>
                  <a:pt x="283029" y="2373086"/>
                  <a:pt x="270874" y="2363336"/>
                  <a:pt x="261257" y="2351314"/>
                </a:cubicBezTo>
                <a:cubicBezTo>
                  <a:pt x="205826" y="2282026"/>
                  <a:pt x="241259" y="2306318"/>
                  <a:pt x="195943" y="2204357"/>
                </a:cubicBezTo>
                <a:cubicBezTo>
                  <a:pt x="187973" y="2186424"/>
                  <a:pt x="172062" y="2172924"/>
                  <a:pt x="163286" y="2155372"/>
                </a:cubicBezTo>
                <a:cubicBezTo>
                  <a:pt x="155589" y="2139977"/>
                  <a:pt x="152400" y="2122715"/>
                  <a:pt x="146957" y="2106386"/>
                </a:cubicBezTo>
                <a:cubicBezTo>
                  <a:pt x="64382" y="2051335"/>
                  <a:pt x="121078" y="2103613"/>
                  <a:pt x="81643" y="2024743"/>
                </a:cubicBezTo>
                <a:cubicBezTo>
                  <a:pt x="72867" y="2007190"/>
                  <a:pt x="59872" y="1992086"/>
                  <a:pt x="48986" y="1975757"/>
                </a:cubicBezTo>
                <a:cubicBezTo>
                  <a:pt x="5476" y="1910492"/>
                  <a:pt x="5198" y="1755345"/>
                  <a:pt x="0" y="1698172"/>
                </a:cubicBezTo>
                <a:cubicBezTo>
                  <a:pt x="5443" y="1681843"/>
                  <a:pt x="12155" y="1665884"/>
                  <a:pt x="16329" y="1649186"/>
                </a:cubicBezTo>
                <a:cubicBezTo>
                  <a:pt x="45760" y="1531462"/>
                  <a:pt x="39490" y="1465056"/>
                  <a:pt x="48986" y="1322614"/>
                </a:cubicBezTo>
                <a:lnTo>
                  <a:pt x="65315" y="1273629"/>
                </a:lnTo>
                <a:cubicBezTo>
                  <a:pt x="71521" y="1255012"/>
                  <a:pt x="87086" y="1240972"/>
                  <a:pt x="97972" y="1224643"/>
                </a:cubicBezTo>
                <a:lnTo>
                  <a:pt x="163286" y="1126672"/>
                </a:lnTo>
                <a:cubicBezTo>
                  <a:pt x="184635" y="1094649"/>
                  <a:pt x="217715" y="1072243"/>
                  <a:pt x="244929" y="1045029"/>
                </a:cubicBezTo>
                <a:cubicBezTo>
                  <a:pt x="301073" y="988885"/>
                  <a:pt x="306039" y="959669"/>
                  <a:pt x="326572" y="898072"/>
                </a:cubicBezTo>
                <a:lnTo>
                  <a:pt x="375557" y="881743"/>
                </a:lnTo>
                <a:cubicBezTo>
                  <a:pt x="408214" y="870857"/>
                  <a:pt x="440557" y="858978"/>
                  <a:pt x="473529" y="849086"/>
                </a:cubicBezTo>
                <a:cubicBezTo>
                  <a:pt x="495024" y="842637"/>
                  <a:pt x="517265" y="838922"/>
                  <a:pt x="538843" y="832757"/>
                </a:cubicBezTo>
                <a:cubicBezTo>
                  <a:pt x="555393" y="828029"/>
                  <a:pt x="571279" y="821157"/>
                  <a:pt x="587829" y="816429"/>
                </a:cubicBezTo>
                <a:cubicBezTo>
                  <a:pt x="609407" y="810264"/>
                  <a:pt x="631565" y="806265"/>
                  <a:pt x="653143" y="800100"/>
                </a:cubicBezTo>
                <a:cubicBezTo>
                  <a:pt x="714634" y="782531"/>
                  <a:pt x="717367" y="780725"/>
                  <a:pt x="707531" y="782639"/>
                </a:cubicBezTo>
                <a:lnTo>
                  <a:pt x="695730" y="785233"/>
                </a:lnTo>
                <a:lnTo>
                  <a:pt x="710635" y="781581"/>
                </a:lnTo>
                <a:cubicBezTo>
                  <a:pt x="723555" y="778388"/>
                  <a:pt x="741921" y="773824"/>
                  <a:pt x="767443" y="767443"/>
                </a:cubicBezTo>
                <a:cubicBezTo>
                  <a:pt x="932230" y="746844"/>
                  <a:pt x="856442" y="764991"/>
                  <a:pt x="996043" y="718457"/>
                </a:cubicBezTo>
                <a:cubicBezTo>
                  <a:pt x="1014660" y="712251"/>
                  <a:pt x="1028700" y="696686"/>
                  <a:pt x="1045029" y="685800"/>
                </a:cubicBezTo>
                <a:cubicBezTo>
                  <a:pt x="1077686" y="664029"/>
                  <a:pt x="1107269" y="636727"/>
                  <a:pt x="1143000" y="620486"/>
                </a:cubicBezTo>
                <a:cubicBezTo>
                  <a:pt x="1168266" y="609002"/>
                  <a:pt x="1197429" y="609600"/>
                  <a:pt x="1224643" y="604157"/>
                </a:cubicBezTo>
                <a:lnTo>
                  <a:pt x="1143000" y="669472"/>
                </a:lnTo>
                <a:cubicBezTo>
                  <a:pt x="1143000" y="669472"/>
                  <a:pt x="1210880" y="653532"/>
                  <a:pt x="1240972" y="636814"/>
                </a:cubicBezTo>
                <a:cubicBezTo>
                  <a:pt x="1261158" y="625600"/>
                  <a:pt x="1272217" y="602612"/>
                  <a:pt x="1289957" y="587829"/>
                </a:cubicBezTo>
                <a:cubicBezTo>
                  <a:pt x="1305033" y="575266"/>
                  <a:pt x="1323867" y="567735"/>
                  <a:pt x="1338943" y="555172"/>
                </a:cubicBezTo>
                <a:cubicBezTo>
                  <a:pt x="1356683" y="540389"/>
                  <a:pt x="1368715" y="518995"/>
                  <a:pt x="1387929" y="506186"/>
                </a:cubicBezTo>
                <a:cubicBezTo>
                  <a:pt x="1482574" y="443089"/>
                  <a:pt x="1396536" y="550425"/>
                  <a:pt x="1469572" y="440872"/>
                </a:cubicBezTo>
                <a:lnTo>
                  <a:pt x="1518557" y="408214"/>
                </a:lnTo>
                <a:cubicBezTo>
                  <a:pt x="1531366" y="399674"/>
                  <a:pt x="1540329" y="386443"/>
                  <a:pt x="1551215" y="375557"/>
                </a:cubicBezTo>
                <a:cubicBezTo>
                  <a:pt x="1578429" y="348343"/>
                  <a:pt x="1603893" y="319258"/>
                  <a:pt x="1632857" y="293914"/>
                </a:cubicBezTo>
                <a:cubicBezTo>
                  <a:pt x="1647626" y="280991"/>
                  <a:pt x="1666767" y="273820"/>
                  <a:pt x="1681843" y="261257"/>
                </a:cubicBezTo>
                <a:cubicBezTo>
                  <a:pt x="1699583" y="246474"/>
                  <a:pt x="1714500" y="228600"/>
                  <a:pt x="1730829" y="212272"/>
                </a:cubicBezTo>
                <a:cubicBezTo>
                  <a:pt x="1744706" y="198395"/>
                  <a:pt x="1763486" y="190500"/>
                  <a:pt x="1779815" y="179614"/>
                </a:cubicBezTo>
                <a:cubicBezTo>
                  <a:pt x="1812472" y="157843"/>
                  <a:pt x="1843476" y="133361"/>
                  <a:pt x="1877786" y="114300"/>
                </a:cubicBezTo>
                <a:cubicBezTo>
                  <a:pt x="1973171" y="61309"/>
                  <a:pt x="1886164" y="138581"/>
                  <a:pt x="1959429" y="65314"/>
                </a:cubicBezTo>
                <a:cubicBezTo>
                  <a:pt x="1959429" y="65314"/>
                  <a:pt x="2024428" y="42548"/>
                  <a:pt x="2057400" y="32657"/>
                </a:cubicBezTo>
                <a:cubicBezTo>
                  <a:pt x="2078895" y="26209"/>
                  <a:pt x="2100339" y="18050"/>
                  <a:pt x="2122715" y="16329"/>
                </a:cubicBezTo>
                <a:cubicBezTo>
                  <a:pt x="2242228" y="7136"/>
                  <a:pt x="2362200" y="5443"/>
                  <a:pt x="2481943" y="0"/>
                </a:cubicBezTo>
                <a:close/>
              </a:path>
            </a:pathLst>
          </a:custGeom>
        </p:spPr>
      </p:pic>
      <p:sp>
        <p:nvSpPr>
          <p:cNvPr id="25" name="テキスト ボックス 24"/>
          <p:cNvSpPr txBox="1"/>
          <p:nvPr/>
        </p:nvSpPr>
        <p:spPr>
          <a:xfrm>
            <a:off x="8380014" y="3482330"/>
            <a:ext cx="5976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6"/>
                  </a:glow>
                </a:effectLst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会場：天草市立御所浦小学校</a:t>
            </a:r>
            <a:endParaRPr kumimoji="1" lang="ja-JP" altLang="en-U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accent6"/>
                </a:glow>
              </a:effectLst>
              <a:latin typeface="HGP明朝E" pitchFamily="18" charset="-128"/>
              <a:ea typeface="HGP明朝E" pitchFamily="18" charset="-128"/>
              <a:cs typeface="メイリオ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38221" y="1340115"/>
            <a:ext cx="6016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 smtClean="0">
                <a:ln w="6600">
                  <a:solidFill>
                    <a:schemeClr val="accent6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令和６年８月３０日（金）</a:t>
            </a:r>
            <a:endParaRPr lang="en-US" altLang="ja-JP" sz="4000" b="1" dirty="0" smtClean="0">
              <a:ln w="6600">
                <a:solidFill>
                  <a:schemeClr val="accent6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HGP明朝E" pitchFamily="18" charset="-128"/>
              <a:ea typeface="HGP明朝E" pitchFamily="18" charset="-128"/>
              <a:cs typeface="メイリオ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616581" y="7675663"/>
            <a:ext cx="5739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天草市立御所浦小学校</a:t>
            </a:r>
            <a:endParaRPr kumimoji="1" lang="ja-JP" altLang="en-US" sz="4000" b="1" dirty="0">
              <a:ln w="22225">
                <a:solidFill>
                  <a:schemeClr val="accent6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011906" y="6216358"/>
            <a:ext cx="2169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HGP明朝E" pitchFamily="18" charset="-128"/>
                <a:ea typeface="HGP明朝E" pitchFamily="18" charset="-128"/>
              </a:rPr>
              <a:t>４年（１０人）</a:t>
            </a:r>
            <a:endParaRPr lang="en-US" altLang="ja-JP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dirty="0" smtClean="0">
                <a:latin typeface="HGP明朝E" pitchFamily="18" charset="-128"/>
                <a:ea typeface="HGP明朝E" pitchFamily="18" charset="-128"/>
              </a:rPr>
              <a:t>授業者：宮﨑秀人</a:t>
            </a:r>
            <a:endParaRPr lang="en-US" altLang="ja-JP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dirty="0" smtClean="0">
                <a:latin typeface="HGP明朝E" pitchFamily="18" charset="-128"/>
                <a:ea typeface="HGP明朝E" pitchFamily="18" charset="-128"/>
              </a:rPr>
              <a:t>理科「雨水のゆくえ」</a:t>
            </a:r>
            <a:endParaRPr lang="en-US" altLang="ja-JP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dirty="0" smtClean="0">
                <a:latin typeface="HGP明朝E" pitchFamily="18" charset="-128"/>
                <a:ea typeface="HGP明朝E" pitchFamily="18" charset="-128"/>
              </a:rPr>
              <a:t>会場：４年教室</a:t>
            </a:r>
            <a:endParaRPr lang="en-US" altLang="ja-JP" dirty="0" smtClean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181823" y="6216358"/>
            <a:ext cx="1970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HGP明朝E" pitchFamily="18" charset="-128"/>
                <a:ea typeface="HGP明朝E" pitchFamily="18" charset="-128"/>
              </a:rPr>
              <a:t>５年（９人）</a:t>
            </a:r>
            <a:endParaRPr lang="en-US" altLang="ja-JP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dirty="0" smtClean="0">
                <a:latin typeface="HGP明朝E" pitchFamily="18" charset="-128"/>
                <a:ea typeface="HGP明朝E" pitchFamily="18" charset="-128"/>
              </a:rPr>
              <a:t>授業者：片岡朋也</a:t>
            </a:r>
            <a:endParaRPr lang="en-US" altLang="ja-JP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dirty="0" smtClean="0">
                <a:latin typeface="HGP明朝E" pitchFamily="18" charset="-128"/>
                <a:ea typeface="HGP明朝E" pitchFamily="18" charset="-128"/>
              </a:rPr>
              <a:t>算数「面積」</a:t>
            </a:r>
            <a:endParaRPr lang="en-US" altLang="ja-JP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dirty="0" smtClean="0">
                <a:latin typeface="HGP明朝E" pitchFamily="18" charset="-128"/>
                <a:ea typeface="HGP明朝E" pitchFamily="18" charset="-128"/>
              </a:rPr>
              <a:t>会場：５年教室</a:t>
            </a:r>
            <a:endParaRPr lang="en-US" altLang="ja-JP" sz="24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9303390" y="5783893"/>
            <a:ext cx="2158542" cy="481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HGP明朝E" pitchFamily="18" charset="-128"/>
                <a:ea typeface="HGP明朝E" pitchFamily="18" charset="-128"/>
              </a:rPr>
              <a:t>公開授業について</a:t>
            </a:r>
            <a:endParaRPr lang="en-US" altLang="ja-JP" sz="20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024" name="角丸四角形吹き出し 1023"/>
          <p:cNvSpPr/>
          <p:nvPr/>
        </p:nvSpPr>
        <p:spPr>
          <a:xfrm>
            <a:off x="251757" y="5834131"/>
            <a:ext cx="2416532" cy="1757613"/>
          </a:xfrm>
          <a:prstGeom prst="wedgeRoundRectCallout">
            <a:avLst>
              <a:gd name="adj1" fmla="val 46620"/>
              <a:gd name="adj2" fmla="val 7743"/>
              <a:gd name="adj3" fmla="val 16667"/>
            </a:avLst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60969" y="6041746"/>
            <a:ext cx="23073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latin typeface="HGP明朝E" pitchFamily="18" charset="-128"/>
                <a:ea typeface="HGP明朝E" pitchFamily="18" charset="-128"/>
              </a:rPr>
              <a:t>　　棚底港→御所浦</a:t>
            </a:r>
            <a:endParaRPr lang="en-US" altLang="ja-JP" sz="12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1200" u="sng" dirty="0" smtClean="0">
                <a:latin typeface="HGP明朝E" pitchFamily="18" charset="-128"/>
                <a:ea typeface="HGP明朝E" pitchFamily="18" charset="-128"/>
              </a:rPr>
              <a:t>発１３：００→１３：３０着</a:t>
            </a:r>
            <a:endParaRPr lang="en-US" altLang="ja-JP" sz="1200" u="sng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dirty="0" smtClean="0">
                <a:latin typeface="HGP明朝E" pitchFamily="18" charset="-128"/>
                <a:ea typeface="HGP明朝E" pitchFamily="18" charset="-128"/>
              </a:rPr>
              <a:t>受付時間：１３：３５～</a:t>
            </a:r>
            <a:endParaRPr lang="en-US" altLang="ja-JP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1200" dirty="0" smtClean="0">
                <a:latin typeface="HGP明朝E" pitchFamily="18" charset="-128"/>
                <a:ea typeface="HGP明朝E" pitchFamily="18" charset="-128"/>
              </a:rPr>
              <a:t>場所：児童玄関</a:t>
            </a:r>
            <a:endParaRPr lang="en-US" altLang="ja-JP" sz="12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1200" dirty="0" smtClean="0">
                <a:latin typeface="HGP明朝E" pitchFamily="18" charset="-128"/>
                <a:ea typeface="HGP明朝E" pitchFamily="18" charset="-128"/>
              </a:rPr>
              <a:t>　　御所浦→棚底港（帰り）　　　</a:t>
            </a:r>
            <a:endParaRPr lang="en-US" altLang="ja-JP" sz="12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1200" u="sng" dirty="0" smtClean="0">
                <a:latin typeface="HGP明朝E" pitchFamily="18" charset="-128"/>
                <a:ea typeface="HGP明朝E" pitchFamily="18" charset="-128"/>
              </a:rPr>
              <a:t>発１７：００→１７：４５着</a:t>
            </a:r>
            <a:endParaRPr lang="en-US" altLang="ja-JP" sz="12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lang="en-US" altLang="ja-JP" sz="900" dirty="0" smtClean="0">
                <a:latin typeface="HGP明朝E" pitchFamily="18" charset="-128"/>
                <a:ea typeface="HGP明朝E" pitchFamily="18" charset="-128"/>
              </a:rPr>
              <a:t>※</a:t>
            </a:r>
            <a:r>
              <a:rPr lang="ja-JP" altLang="en-US" sz="900" dirty="0" smtClean="0">
                <a:latin typeface="HGP明朝E" pitchFamily="18" charset="-128"/>
                <a:ea typeface="HGP明朝E" pitchFamily="18" charset="-128"/>
              </a:rPr>
              <a:t>参加人数によっては、貸切船</a:t>
            </a:r>
            <a:r>
              <a:rPr lang="ja-JP" altLang="en-US" sz="900" dirty="0" smtClean="0">
                <a:latin typeface="HGP明朝E" pitchFamily="18" charset="-128"/>
                <a:ea typeface="HGP明朝E" pitchFamily="18" charset="-128"/>
              </a:rPr>
              <a:t>をチャーターする</a:t>
            </a:r>
            <a:r>
              <a:rPr lang="ja-JP" altLang="en-US" sz="900" dirty="0" smtClean="0">
                <a:latin typeface="HGP明朝E" pitchFamily="18" charset="-128"/>
                <a:ea typeface="HGP明朝E" pitchFamily="18" charset="-128"/>
              </a:rPr>
              <a:t>場合があります。</a:t>
            </a:r>
            <a:endParaRPr lang="en-US" altLang="ja-JP" sz="900" dirty="0">
              <a:latin typeface="HGP明朝E" pitchFamily="18" charset="-128"/>
              <a:ea typeface="HGP明朝E" pitchFamily="18" charset="-128"/>
            </a:endParaRPr>
          </a:p>
          <a:p>
            <a:endParaRPr lang="en-US" altLang="ja-JP" sz="1200" dirty="0" smtClean="0">
              <a:latin typeface="HGP明朝E" pitchFamily="18" charset="-128"/>
              <a:ea typeface="HGP明朝E" pitchFamily="18" charset="-128"/>
            </a:endParaRPr>
          </a:p>
          <a:p>
            <a:endParaRPr lang="en-US" altLang="ja-JP" sz="1200" dirty="0" smtClean="0">
              <a:latin typeface="HGP明朝E" pitchFamily="18" charset="-128"/>
              <a:ea typeface="HGP明朝E" pitchFamily="18" charset="-128"/>
            </a:endParaRPr>
          </a:p>
          <a:p>
            <a:endParaRPr lang="en-US" altLang="ja-JP" sz="1200" dirty="0" smtClean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577303" y="5753076"/>
            <a:ext cx="26085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 smtClean="0">
                <a:latin typeface="HGP明朝E" pitchFamily="18" charset="-128"/>
                <a:ea typeface="HGP明朝E" pitchFamily="18" charset="-128"/>
              </a:rPr>
              <a:t>　時間　１３：５０～１４：３５</a:t>
            </a:r>
            <a:endParaRPr lang="en-US" altLang="ja-JP" dirty="0" smtClean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029" name="正方形/長方形 1028"/>
          <p:cNvSpPr/>
          <p:nvPr/>
        </p:nvSpPr>
        <p:spPr>
          <a:xfrm>
            <a:off x="0" y="9648156"/>
            <a:ext cx="7561263" cy="1057427"/>
          </a:xfrm>
          <a:prstGeom prst="rect">
            <a:avLst/>
          </a:prstGeom>
          <a:solidFill>
            <a:schemeClr val="bg1">
              <a:alpha val="81961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668541" y="9660504"/>
            <a:ext cx="4543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dirty="0" smtClean="0">
                <a:latin typeface="HGP明朝E" pitchFamily="18" charset="-128"/>
                <a:ea typeface="HGP明朝E" pitchFamily="18" charset="-128"/>
              </a:rPr>
              <a:t>公開授業の申し込みは左の</a:t>
            </a:r>
            <a:r>
              <a:rPr lang="en-US" altLang="ja-JP" sz="1200" dirty="0" smtClean="0">
                <a:latin typeface="HGP明朝E" pitchFamily="18" charset="-128"/>
                <a:ea typeface="HGP明朝E" pitchFamily="18" charset="-128"/>
              </a:rPr>
              <a:t>QR</a:t>
            </a:r>
            <a:r>
              <a:rPr lang="ja-JP" altLang="en-US" sz="1200" dirty="0" smtClean="0">
                <a:latin typeface="HGP明朝E" pitchFamily="18" charset="-128"/>
                <a:ea typeface="HGP明朝E" pitchFamily="18" charset="-128"/>
              </a:rPr>
              <a:t>コードまたは御所浦小学校</a:t>
            </a:r>
            <a:r>
              <a:rPr lang="en-US" altLang="ja-JP" sz="1200" dirty="0" smtClean="0">
                <a:latin typeface="HGP明朝E" pitchFamily="18" charset="-128"/>
                <a:ea typeface="HGP明朝E" pitchFamily="18" charset="-128"/>
              </a:rPr>
              <a:t>HP</a:t>
            </a:r>
            <a:r>
              <a:rPr lang="ja-JP" altLang="en-US" sz="1200" dirty="0" smtClean="0">
                <a:latin typeface="HGP明朝E" pitchFamily="18" charset="-128"/>
                <a:ea typeface="HGP明朝E" pitchFamily="18" charset="-128"/>
              </a:rPr>
              <a:t>（→）の申し込みフォームからお願いします！</a:t>
            </a:r>
            <a:endParaRPr lang="ja-JP" altLang="en-US" sz="12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967565" y="10212503"/>
            <a:ext cx="3694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dirty="0" smtClean="0">
                <a:latin typeface="HGP明朝E" pitchFamily="18" charset="-128"/>
                <a:ea typeface="HGP明朝E" pitchFamily="18" charset="-128"/>
              </a:rPr>
              <a:t>天草市立御所浦小学校　</a:t>
            </a:r>
            <a:r>
              <a:rPr lang="en-US" altLang="ja-JP" sz="1400" dirty="0" smtClean="0">
                <a:latin typeface="HGP明朝E" pitchFamily="18" charset="-128"/>
                <a:ea typeface="HGP明朝E" pitchFamily="18" charset="-128"/>
              </a:rPr>
              <a:t>TEL</a:t>
            </a:r>
            <a:r>
              <a:rPr lang="ja-JP" altLang="en-US" sz="1400" dirty="0">
                <a:latin typeface="HGP明朝E" pitchFamily="18" charset="-128"/>
                <a:ea typeface="HGP明朝E" pitchFamily="18" charset="-128"/>
              </a:rPr>
              <a:t> </a:t>
            </a:r>
            <a:r>
              <a:rPr lang="en-US" altLang="ja-JP" sz="1400" dirty="0" smtClean="0">
                <a:latin typeface="HGP明朝E" pitchFamily="18" charset="-128"/>
                <a:ea typeface="HGP明朝E" pitchFamily="18" charset="-128"/>
              </a:rPr>
              <a:t>0969-67-3009</a:t>
            </a:r>
            <a:endParaRPr lang="ja-JP" altLang="en-US" sz="14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2857437" y="5079012"/>
            <a:ext cx="4446158" cy="7920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公開授業について</a:t>
            </a:r>
            <a:endParaRPr kumimoji="1" lang="ja-JP" altLang="en-US" sz="2800" b="1" dirty="0">
              <a:latin typeface="HGP明朝E" pitchFamily="18" charset="-128"/>
              <a:ea typeface="HGP明朝E" pitchFamily="18" charset="-128"/>
              <a:cs typeface="メイリオ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28921" y="2532413"/>
            <a:ext cx="67081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63500" dist="38100" dir="5400000" algn="t" rotWithShape="0">
                    <a:prstClr val="black"/>
                  </a:outerShdw>
                </a:effectLst>
                <a:latin typeface="HGP明朝E" pitchFamily="18" charset="-128"/>
                <a:ea typeface="HGP明朝E" pitchFamily="18" charset="-128"/>
              </a:rPr>
              <a:t>夏休み学んだことを</a:t>
            </a:r>
            <a:endParaRPr kumimoji="1" lang="en-US" altLang="ja-JP" sz="2800" dirty="0" smtClean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63500" dist="38100" dir="5400000" algn="t" rotWithShape="0">
                  <a:prstClr val="black"/>
                </a:outerShdw>
              </a:effectLst>
              <a:latin typeface="HGP明朝E" pitchFamily="18" charset="-128"/>
              <a:ea typeface="HGP明朝E" pitchFamily="18" charset="-128"/>
            </a:endParaRPr>
          </a:p>
          <a:p>
            <a:r>
              <a:rPr kumimoji="1" lang="ja-JP" altLang="en-US" sz="3200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63500" dist="38100" dir="5400000" algn="t" rotWithShape="0">
                    <a:prstClr val="black"/>
                  </a:outerShdw>
                </a:effectLst>
                <a:latin typeface="HGP明朝E" pitchFamily="18" charset="-128"/>
                <a:ea typeface="HGP明朝E" pitchFamily="18" charset="-128"/>
              </a:rPr>
              <a:t>　　　　　御所浦で学び直しませんか？</a:t>
            </a:r>
            <a:endParaRPr kumimoji="1" lang="ja-JP" altLang="en-US" sz="3200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63500" dist="38100" dir="5400000" algn="t" rotWithShape="0">
                  <a:prstClr val="black"/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47" name="図 46"/>
          <p:cNvPicPr>
            <a:picLocks noChangeAspect="1"/>
          </p:cNvPicPr>
          <p:nvPr/>
        </p:nvPicPr>
        <p:blipFill rotWithShape="1">
          <a:blip r:embed="rId5"/>
          <a:srcRect l="9103" t="5995" r="6502" b="9109"/>
          <a:stretch/>
        </p:blipFill>
        <p:spPr>
          <a:xfrm>
            <a:off x="3281950" y="3528010"/>
            <a:ext cx="1748569" cy="1582039"/>
          </a:xfrm>
          <a:prstGeom prst="ellipse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 rotWithShape="1">
          <a:blip r:embed="rId6"/>
          <a:srcRect l="2709" r="242" b="2902"/>
          <a:stretch/>
        </p:blipFill>
        <p:spPr>
          <a:xfrm rot="1209176">
            <a:off x="5233945" y="3591887"/>
            <a:ext cx="2223227" cy="1393135"/>
          </a:xfrm>
          <a:custGeom>
            <a:avLst/>
            <a:gdLst>
              <a:gd name="connsiteX0" fmla="*/ 534958 w 3771900"/>
              <a:gd name="connsiteY0" fmla="*/ 2480539 h 2547257"/>
              <a:gd name="connsiteX1" fmla="*/ 555009 w 3771900"/>
              <a:gd name="connsiteY1" fmla="*/ 2487117 h 2547257"/>
              <a:gd name="connsiteX2" fmla="*/ 669472 w 3771900"/>
              <a:gd name="connsiteY2" fmla="*/ 2530929 h 2547257"/>
              <a:gd name="connsiteX3" fmla="*/ 293915 w 3771900"/>
              <a:gd name="connsiteY3" fmla="*/ 2514600 h 2547257"/>
              <a:gd name="connsiteX4" fmla="*/ 408215 w 3771900"/>
              <a:gd name="connsiteY4" fmla="*/ 2498271 h 2547257"/>
              <a:gd name="connsiteX5" fmla="*/ 522515 w 3771900"/>
              <a:gd name="connsiteY5" fmla="*/ 2481943 h 2547257"/>
              <a:gd name="connsiteX6" fmla="*/ 1730829 w 3771900"/>
              <a:gd name="connsiteY6" fmla="*/ 0 h 2547257"/>
              <a:gd name="connsiteX7" fmla="*/ 1926772 w 3771900"/>
              <a:gd name="connsiteY7" fmla="*/ 16329 h 2547257"/>
              <a:gd name="connsiteX8" fmla="*/ 2024743 w 3771900"/>
              <a:gd name="connsiteY8" fmla="*/ 48986 h 2547257"/>
              <a:gd name="connsiteX9" fmla="*/ 2050501 w 3771900"/>
              <a:gd name="connsiteY9" fmla="*/ 88402 h 2547257"/>
              <a:gd name="connsiteX10" fmla="*/ 2060729 w 3771900"/>
              <a:gd name="connsiteY10" fmla="*/ 105071 h 2547257"/>
              <a:gd name="connsiteX11" fmla="*/ 2061996 w 3771900"/>
              <a:gd name="connsiteY11" fmla="*/ 107578 h 2547257"/>
              <a:gd name="connsiteX12" fmla="*/ 2061139 w 3771900"/>
              <a:gd name="connsiteY12" fmla="*/ 105741 h 2547257"/>
              <a:gd name="connsiteX13" fmla="*/ 2060729 w 3771900"/>
              <a:gd name="connsiteY13" fmla="*/ 105071 h 2547257"/>
              <a:gd name="connsiteX14" fmla="*/ 2058409 w 3771900"/>
              <a:gd name="connsiteY14" fmla="*/ 100485 h 2547257"/>
              <a:gd name="connsiteX15" fmla="*/ 2106386 w 3771900"/>
              <a:gd name="connsiteY15" fmla="*/ 114300 h 2547257"/>
              <a:gd name="connsiteX16" fmla="*/ 2139043 w 3771900"/>
              <a:gd name="connsiteY16" fmla="*/ 163286 h 2547257"/>
              <a:gd name="connsiteX17" fmla="*/ 2237015 w 3771900"/>
              <a:gd name="connsiteY17" fmla="*/ 244929 h 2547257"/>
              <a:gd name="connsiteX18" fmla="*/ 2266793 w 3771900"/>
              <a:gd name="connsiteY18" fmla="*/ 291396 h 2547257"/>
              <a:gd name="connsiteX19" fmla="*/ 2263188 w 3771900"/>
              <a:gd name="connsiteY19" fmla="*/ 288035 h 2547257"/>
              <a:gd name="connsiteX20" fmla="*/ 2261507 w 3771900"/>
              <a:gd name="connsiteY20" fmla="*/ 286394 h 2547257"/>
              <a:gd name="connsiteX21" fmla="*/ 2259903 w 3771900"/>
              <a:gd name="connsiteY21" fmla="*/ 284972 h 2547257"/>
              <a:gd name="connsiteX22" fmla="*/ 2263188 w 3771900"/>
              <a:gd name="connsiteY22" fmla="*/ 288035 h 2547257"/>
              <a:gd name="connsiteX23" fmla="*/ 2278720 w 3771900"/>
              <a:gd name="connsiteY23" fmla="*/ 303193 h 2547257"/>
              <a:gd name="connsiteX24" fmla="*/ 2318657 w 3771900"/>
              <a:gd name="connsiteY24" fmla="*/ 342900 h 2547257"/>
              <a:gd name="connsiteX25" fmla="*/ 2416629 w 3771900"/>
              <a:gd name="connsiteY25" fmla="*/ 473529 h 2547257"/>
              <a:gd name="connsiteX26" fmla="*/ 2498272 w 3771900"/>
              <a:gd name="connsiteY26" fmla="*/ 555171 h 2547257"/>
              <a:gd name="connsiteX27" fmla="*/ 2612572 w 3771900"/>
              <a:gd name="connsiteY27" fmla="*/ 702129 h 2547257"/>
              <a:gd name="connsiteX28" fmla="*/ 2661557 w 3771900"/>
              <a:gd name="connsiteY28" fmla="*/ 734786 h 2547257"/>
              <a:gd name="connsiteX29" fmla="*/ 2743200 w 3771900"/>
              <a:gd name="connsiteY29" fmla="*/ 783771 h 2547257"/>
              <a:gd name="connsiteX30" fmla="*/ 2873829 w 3771900"/>
              <a:gd name="connsiteY30" fmla="*/ 881743 h 2547257"/>
              <a:gd name="connsiteX31" fmla="*/ 2922815 w 3771900"/>
              <a:gd name="connsiteY31" fmla="*/ 914400 h 2547257"/>
              <a:gd name="connsiteX32" fmla="*/ 2955472 w 3771900"/>
              <a:gd name="connsiteY32" fmla="*/ 963386 h 2547257"/>
              <a:gd name="connsiteX33" fmla="*/ 3004457 w 3771900"/>
              <a:gd name="connsiteY33" fmla="*/ 996043 h 2547257"/>
              <a:gd name="connsiteX34" fmla="*/ 3041659 w 3771900"/>
              <a:gd name="connsiteY34" fmla="*/ 1031104 h 2547257"/>
              <a:gd name="connsiteX35" fmla="*/ 3032388 w 3771900"/>
              <a:gd name="connsiteY35" fmla="*/ 1025920 h 2547257"/>
              <a:gd name="connsiteX36" fmla="*/ 3026097 w 3771900"/>
              <a:gd name="connsiteY36" fmla="*/ 1021835 h 2547257"/>
              <a:gd name="connsiteX37" fmla="*/ 3032366 w 3771900"/>
              <a:gd name="connsiteY37" fmla="*/ 1025907 h 2547257"/>
              <a:gd name="connsiteX38" fmla="*/ 3032388 w 3771900"/>
              <a:gd name="connsiteY38" fmla="*/ 1025920 h 2547257"/>
              <a:gd name="connsiteX39" fmla="*/ 3044076 w 3771900"/>
              <a:gd name="connsiteY39" fmla="*/ 1033509 h 2547257"/>
              <a:gd name="connsiteX40" fmla="*/ 3086100 w 3771900"/>
              <a:gd name="connsiteY40" fmla="*/ 1061357 h 2547257"/>
              <a:gd name="connsiteX41" fmla="*/ 3167743 w 3771900"/>
              <a:gd name="connsiteY41" fmla="*/ 1126671 h 2547257"/>
              <a:gd name="connsiteX42" fmla="*/ 3249386 w 3771900"/>
              <a:gd name="connsiteY42" fmla="*/ 1208314 h 2547257"/>
              <a:gd name="connsiteX43" fmla="*/ 3298372 w 3771900"/>
              <a:gd name="connsiteY43" fmla="*/ 1240971 h 2547257"/>
              <a:gd name="connsiteX44" fmla="*/ 3363686 w 3771900"/>
              <a:gd name="connsiteY44" fmla="*/ 1306286 h 2547257"/>
              <a:gd name="connsiteX45" fmla="*/ 3380015 w 3771900"/>
              <a:gd name="connsiteY45" fmla="*/ 1355271 h 2547257"/>
              <a:gd name="connsiteX46" fmla="*/ 3429000 w 3771900"/>
              <a:gd name="connsiteY46" fmla="*/ 1387929 h 2547257"/>
              <a:gd name="connsiteX47" fmla="*/ 3461657 w 3771900"/>
              <a:gd name="connsiteY47" fmla="*/ 1436914 h 2547257"/>
              <a:gd name="connsiteX48" fmla="*/ 3494315 w 3771900"/>
              <a:gd name="connsiteY48" fmla="*/ 1469571 h 2547257"/>
              <a:gd name="connsiteX49" fmla="*/ 3559629 w 3771900"/>
              <a:gd name="connsiteY49" fmla="*/ 1567543 h 2547257"/>
              <a:gd name="connsiteX50" fmla="*/ 3575957 w 3771900"/>
              <a:gd name="connsiteY50" fmla="*/ 1616529 h 2547257"/>
              <a:gd name="connsiteX51" fmla="*/ 3608615 w 3771900"/>
              <a:gd name="connsiteY51" fmla="*/ 1665514 h 2547257"/>
              <a:gd name="connsiteX52" fmla="*/ 3673929 w 3771900"/>
              <a:gd name="connsiteY52" fmla="*/ 1812471 h 2547257"/>
              <a:gd name="connsiteX53" fmla="*/ 3739243 w 3771900"/>
              <a:gd name="connsiteY53" fmla="*/ 2008414 h 2547257"/>
              <a:gd name="connsiteX54" fmla="*/ 3755572 w 3771900"/>
              <a:gd name="connsiteY54" fmla="*/ 2057400 h 2547257"/>
              <a:gd name="connsiteX55" fmla="*/ 3771900 w 3771900"/>
              <a:gd name="connsiteY55" fmla="*/ 2106386 h 2547257"/>
              <a:gd name="connsiteX56" fmla="*/ 3755572 w 3771900"/>
              <a:gd name="connsiteY56" fmla="*/ 2253343 h 2547257"/>
              <a:gd name="connsiteX57" fmla="*/ 3739243 w 3771900"/>
              <a:gd name="connsiteY57" fmla="*/ 2302329 h 2547257"/>
              <a:gd name="connsiteX58" fmla="*/ 3690257 w 3771900"/>
              <a:gd name="connsiteY58" fmla="*/ 2334986 h 2547257"/>
              <a:gd name="connsiteX59" fmla="*/ 3624943 w 3771900"/>
              <a:gd name="connsiteY59" fmla="*/ 2400300 h 2547257"/>
              <a:gd name="connsiteX60" fmla="*/ 3543300 w 3771900"/>
              <a:gd name="connsiteY60" fmla="*/ 2465614 h 2547257"/>
              <a:gd name="connsiteX61" fmla="*/ 3494315 w 3771900"/>
              <a:gd name="connsiteY61" fmla="*/ 2498271 h 2547257"/>
              <a:gd name="connsiteX62" fmla="*/ 3445329 w 3771900"/>
              <a:gd name="connsiteY62" fmla="*/ 2514600 h 2547257"/>
              <a:gd name="connsiteX63" fmla="*/ 2988129 w 3771900"/>
              <a:gd name="connsiteY63" fmla="*/ 2547257 h 2547257"/>
              <a:gd name="connsiteX64" fmla="*/ 1665515 w 3771900"/>
              <a:gd name="connsiteY64" fmla="*/ 2530929 h 2547257"/>
              <a:gd name="connsiteX65" fmla="*/ 1436915 w 3771900"/>
              <a:gd name="connsiteY65" fmla="*/ 2498271 h 2547257"/>
              <a:gd name="connsiteX66" fmla="*/ 1387929 w 3771900"/>
              <a:gd name="connsiteY66" fmla="*/ 2481943 h 2547257"/>
              <a:gd name="connsiteX67" fmla="*/ 1143000 w 3771900"/>
              <a:gd name="connsiteY67" fmla="*/ 2449286 h 2547257"/>
              <a:gd name="connsiteX68" fmla="*/ 1094015 w 3771900"/>
              <a:gd name="connsiteY68" fmla="*/ 2432957 h 2547257"/>
              <a:gd name="connsiteX69" fmla="*/ 802731 w 3771900"/>
              <a:gd name="connsiteY69" fmla="*/ 2450323 h 2547257"/>
              <a:gd name="connsiteX70" fmla="*/ 534958 w 3771900"/>
              <a:gd name="connsiteY70" fmla="*/ 2480539 h 2547257"/>
              <a:gd name="connsiteX71" fmla="*/ 529027 w 3771900"/>
              <a:gd name="connsiteY71" fmla="*/ 2478594 h 2547257"/>
              <a:gd name="connsiteX72" fmla="*/ 489857 w 3771900"/>
              <a:gd name="connsiteY72" fmla="*/ 2465614 h 2547257"/>
              <a:gd name="connsiteX73" fmla="*/ 440872 w 3771900"/>
              <a:gd name="connsiteY73" fmla="*/ 2449286 h 2547257"/>
              <a:gd name="connsiteX74" fmla="*/ 326572 w 3771900"/>
              <a:gd name="connsiteY74" fmla="*/ 2432957 h 2547257"/>
              <a:gd name="connsiteX75" fmla="*/ 228600 w 3771900"/>
              <a:gd name="connsiteY75" fmla="*/ 2400300 h 2547257"/>
              <a:gd name="connsiteX76" fmla="*/ 179615 w 3771900"/>
              <a:gd name="connsiteY76" fmla="*/ 2383971 h 2547257"/>
              <a:gd name="connsiteX77" fmla="*/ 146957 w 3771900"/>
              <a:gd name="connsiteY77" fmla="*/ 2351314 h 2547257"/>
              <a:gd name="connsiteX78" fmla="*/ 97972 w 3771900"/>
              <a:gd name="connsiteY78" fmla="*/ 2334986 h 2547257"/>
              <a:gd name="connsiteX79" fmla="*/ 32657 w 3771900"/>
              <a:gd name="connsiteY79" fmla="*/ 2188029 h 2547257"/>
              <a:gd name="connsiteX80" fmla="*/ 16329 w 3771900"/>
              <a:gd name="connsiteY80" fmla="*/ 2139043 h 2547257"/>
              <a:gd name="connsiteX81" fmla="*/ 0 w 3771900"/>
              <a:gd name="connsiteY81" fmla="*/ 2090057 h 2547257"/>
              <a:gd name="connsiteX82" fmla="*/ 16329 w 3771900"/>
              <a:gd name="connsiteY82" fmla="*/ 1828800 h 2547257"/>
              <a:gd name="connsiteX83" fmla="*/ 32657 w 3771900"/>
              <a:gd name="connsiteY83" fmla="*/ 1747157 h 2547257"/>
              <a:gd name="connsiteX84" fmla="*/ 48986 w 3771900"/>
              <a:gd name="connsiteY84" fmla="*/ 1616529 h 2547257"/>
              <a:gd name="connsiteX85" fmla="*/ 65315 w 3771900"/>
              <a:gd name="connsiteY85" fmla="*/ 1175657 h 2547257"/>
              <a:gd name="connsiteX86" fmla="*/ 114300 w 3771900"/>
              <a:gd name="connsiteY86" fmla="*/ 1061357 h 2547257"/>
              <a:gd name="connsiteX87" fmla="*/ 212272 w 3771900"/>
              <a:gd name="connsiteY87" fmla="*/ 979714 h 2547257"/>
              <a:gd name="connsiteX88" fmla="*/ 293915 w 3771900"/>
              <a:gd name="connsiteY88" fmla="*/ 914400 h 2547257"/>
              <a:gd name="connsiteX89" fmla="*/ 326572 w 3771900"/>
              <a:gd name="connsiteY89" fmla="*/ 865414 h 2547257"/>
              <a:gd name="connsiteX90" fmla="*/ 375557 w 3771900"/>
              <a:gd name="connsiteY90" fmla="*/ 849086 h 2547257"/>
              <a:gd name="connsiteX91" fmla="*/ 408215 w 3771900"/>
              <a:gd name="connsiteY91" fmla="*/ 816429 h 2547257"/>
              <a:gd name="connsiteX92" fmla="*/ 457200 w 3771900"/>
              <a:gd name="connsiteY92" fmla="*/ 800100 h 2547257"/>
              <a:gd name="connsiteX93" fmla="*/ 506186 w 3771900"/>
              <a:gd name="connsiteY93" fmla="*/ 767443 h 2547257"/>
              <a:gd name="connsiteX94" fmla="*/ 620486 w 3771900"/>
              <a:gd name="connsiteY94" fmla="*/ 636814 h 2547257"/>
              <a:gd name="connsiteX95" fmla="*/ 702129 w 3771900"/>
              <a:gd name="connsiteY95" fmla="*/ 555171 h 2547257"/>
              <a:gd name="connsiteX96" fmla="*/ 734786 w 3771900"/>
              <a:gd name="connsiteY96" fmla="*/ 506186 h 2547257"/>
              <a:gd name="connsiteX97" fmla="*/ 783772 w 3771900"/>
              <a:gd name="connsiteY97" fmla="*/ 473529 h 2547257"/>
              <a:gd name="connsiteX98" fmla="*/ 816429 w 3771900"/>
              <a:gd name="connsiteY98" fmla="*/ 440871 h 2547257"/>
              <a:gd name="connsiteX99" fmla="*/ 914400 w 3771900"/>
              <a:gd name="connsiteY99" fmla="*/ 375557 h 2547257"/>
              <a:gd name="connsiteX100" fmla="*/ 996043 w 3771900"/>
              <a:gd name="connsiteY100" fmla="*/ 310243 h 2547257"/>
              <a:gd name="connsiteX101" fmla="*/ 1094015 w 3771900"/>
              <a:gd name="connsiteY101" fmla="*/ 244929 h 2547257"/>
              <a:gd name="connsiteX102" fmla="*/ 1126672 w 3771900"/>
              <a:gd name="connsiteY102" fmla="*/ 212271 h 2547257"/>
              <a:gd name="connsiteX103" fmla="*/ 1175657 w 3771900"/>
              <a:gd name="connsiteY103" fmla="*/ 195943 h 2547257"/>
              <a:gd name="connsiteX104" fmla="*/ 1208315 w 3771900"/>
              <a:gd name="connsiteY104" fmla="*/ 163286 h 2547257"/>
              <a:gd name="connsiteX105" fmla="*/ 1306286 w 3771900"/>
              <a:gd name="connsiteY105" fmla="*/ 130629 h 2547257"/>
              <a:gd name="connsiteX106" fmla="*/ 1355272 w 3771900"/>
              <a:gd name="connsiteY106" fmla="*/ 114300 h 2547257"/>
              <a:gd name="connsiteX107" fmla="*/ 1551215 w 3771900"/>
              <a:gd name="connsiteY107" fmla="*/ 48986 h 2547257"/>
              <a:gd name="connsiteX108" fmla="*/ 1649186 w 3771900"/>
              <a:gd name="connsiteY108" fmla="*/ 16329 h 254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3771900" h="2547257">
                <a:moveTo>
                  <a:pt x="534958" y="2480539"/>
                </a:moveTo>
                <a:lnTo>
                  <a:pt x="555009" y="2487117"/>
                </a:lnTo>
                <a:cubicBezTo>
                  <a:pt x="596587" y="2500732"/>
                  <a:pt x="584270" y="2496848"/>
                  <a:pt x="669472" y="2530929"/>
                </a:cubicBezTo>
                <a:lnTo>
                  <a:pt x="293915" y="2514600"/>
                </a:lnTo>
                <a:cubicBezTo>
                  <a:pt x="387487" y="2514600"/>
                  <a:pt x="296623" y="2518560"/>
                  <a:pt x="408215" y="2498271"/>
                </a:cubicBezTo>
                <a:cubicBezTo>
                  <a:pt x="446081" y="2491386"/>
                  <a:pt x="484366" y="2487030"/>
                  <a:pt x="522515" y="2481943"/>
                </a:cubicBezTo>
                <a:close/>
                <a:moveTo>
                  <a:pt x="1730829" y="0"/>
                </a:moveTo>
                <a:cubicBezTo>
                  <a:pt x="1796143" y="5443"/>
                  <a:pt x="1862123" y="5554"/>
                  <a:pt x="1926772" y="16329"/>
                </a:cubicBezTo>
                <a:cubicBezTo>
                  <a:pt x="1960727" y="21988"/>
                  <a:pt x="2024743" y="48986"/>
                  <a:pt x="2024743" y="48986"/>
                </a:cubicBezTo>
                <a:cubicBezTo>
                  <a:pt x="2036442" y="66534"/>
                  <a:pt x="2044732" y="79308"/>
                  <a:pt x="2050501" y="88402"/>
                </a:cubicBezTo>
                <a:lnTo>
                  <a:pt x="2060729" y="105071"/>
                </a:lnTo>
                <a:lnTo>
                  <a:pt x="2061996" y="107578"/>
                </a:lnTo>
                <a:cubicBezTo>
                  <a:pt x="2062748" y="108819"/>
                  <a:pt x="2062759" y="108572"/>
                  <a:pt x="2061139" y="105741"/>
                </a:cubicBezTo>
                <a:lnTo>
                  <a:pt x="2060729" y="105071"/>
                </a:lnTo>
                <a:lnTo>
                  <a:pt x="2058409" y="100485"/>
                </a:lnTo>
                <a:cubicBezTo>
                  <a:pt x="2053037" y="87998"/>
                  <a:pt x="2050050" y="69230"/>
                  <a:pt x="2106386" y="114300"/>
                </a:cubicBezTo>
                <a:cubicBezTo>
                  <a:pt x="2121710" y="126559"/>
                  <a:pt x="2125166" y="149409"/>
                  <a:pt x="2139043" y="163286"/>
                </a:cubicBezTo>
                <a:cubicBezTo>
                  <a:pt x="2267493" y="291736"/>
                  <a:pt x="2103256" y="84419"/>
                  <a:pt x="2237015" y="244929"/>
                </a:cubicBezTo>
                <a:cubicBezTo>
                  <a:pt x="2293852" y="313133"/>
                  <a:pt x="2278482" y="301844"/>
                  <a:pt x="2266793" y="291396"/>
                </a:cubicBezTo>
                <a:lnTo>
                  <a:pt x="2263188" y="288035"/>
                </a:lnTo>
                <a:lnTo>
                  <a:pt x="2261507" y="286394"/>
                </a:lnTo>
                <a:cubicBezTo>
                  <a:pt x="2258766" y="283776"/>
                  <a:pt x="2258626" y="283720"/>
                  <a:pt x="2259903" y="284972"/>
                </a:cubicBezTo>
                <a:lnTo>
                  <a:pt x="2263188" y="288035"/>
                </a:lnTo>
                <a:lnTo>
                  <a:pt x="2278720" y="303193"/>
                </a:lnTo>
                <a:cubicBezTo>
                  <a:pt x="2287850" y="312192"/>
                  <a:pt x="2300767" y="325010"/>
                  <a:pt x="2318657" y="342900"/>
                </a:cubicBezTo>
                <a:cubicBezTo>
                  <a:pt x="2361142" y="470352"/>
                  <a:pt x="2291544" y="285904"/>
                  <a:pt x="2416629" y="473529"/>
                </a:cubicBezTo>
                <a:cubicBezTo>
                  <a:pt x="2460172" y="538843"/>
                  <a:pt x="2432958" y="511628"/>
                  <a:pt x="2498272" y="555171"/>
                </a:cubicBezTo>
                <a:cubicBezTo>
                  <a:pt x="2543789" y="623447"/>
                  <a:pt x="2555017" y="654166"/>
                  <a:pt x="2612572" y="702129"/>
                </a:cubicBezTo>
                <a:cubicBezTo>
                  <a:pt x="2627648" y="714692"/>
                  <a:pt x="2646233" y="722527"/>
                  <a:pt x="2661557" y="734786"/>
                </a:cubicBezTo>
                <a:cubicBezTo>
                  <a:pt x="2725595" y="786016"/>
                  <a:pt x="2658134" y="755416"/>
                  <a:pt x="2743200" y="783771"/>
                </a:cubicBezTo>
                <a:cubicBezTo>
                  <a:pt x="2803610" y="844183"/>
                  <a:pt x="2763048" y="807890"/>
                  <a:pt x="2873829" y="881743"/>
                </a:cubicBezTo>
                <a:lnTo>
                  <a:pt x="2922815" y="914400"/>
                </a:lnTo>
                <a:cubicBezTo>
                  <a:pt x="2933701" y="930729"/>
                  <a:pt x="2941595" y="949509"/>
                  <a:pt x="2955472" y="963386"/>
                </a:cubicBezTo>
                <a:cubicBezTo>
                  <a:pt x="2969348" y="977263"/>
                  <a:pt x="2989133" y="983784"/>
                  <a:pt x="3004457" y="996043"/>
                </a:cubicBezTo>
                <a:cubicBezTo>
                  <a:pt x="3048082" y="1030943"/>
                  <a:pt x="3049268" y="1034718"/>
                  <a:pt x="3041659" y="1031104"/>
                </a:cubicBezTo>
                <a:lnTo>
                  <a:pt x="3032388" y="1025920"/>
                </a:lnTo>
                <a:lnTo>
                  <a:pt x="3026097" y="1021835"/>
                </a:lnTo>
                <a:cubicBezTo>
                  <a:pt x="3020464" y="1018271"/>
                  <a:pt x="3025877" y="1021973"/>
                  <a:pt x="3032366" y="1025907"/>
                </a:cubicBezTo>
                <a:lnTo>
                  <a:pt x="3032388" y="1025920"/>
                </a:lnTo>
                <a:lnTo>
                  <a:pt x="3044076" y="1033509"/>
                </a:lnTo>
                <a:cubicBezTo>
                  <a:pt x="3053661" y="1039803"/>
                  <a:pt x="3067254" y="1048793"/>
                  <a:pt x="3086100" y="1061357"/>
                </a:cubicBezTo>
                <a:cubicBezTo>
                  <a:pt x="3171126" y="1188898"/>
                  <a:pt x="3062582" y="1047801"/>
                  <a:pt x="3167743" y="1126671"/>
                </a:cubicBezTo>
                <a:cubicBezTo>
                  <a:pt x="3198533" y="1149763"/>
                  <a:pt x="3217363" y="1186965"/>
                  <a:pt x="3249386" y="1208314"/>
                </a:cubicBezTo>
                <a:lnTo>
                  <a:pt x="3298372" y="1240971"/>
                </a:lnTo>
                <a:cubicBezTo>
                  <a:pt x="3341912" y="1371596"/>
                  <a:pt x="3276602" y="1219203"/>
                  <a:pt x="3363686" y="1306286"/>
                </a:cubicBezTo>
                <a:cubicBezTo>
                  <a:pt x="3375857" y="1318456"/>
                  <a:pt x="3369263" y="1341831"/>
                  <a:pt x="3380015" y="1355271"/>
                </a:cubicBezTo>
                <a:cubicBezTo>
                  <a:pt x="3392274" y="1370595"/>
                  <a:pt x="3412672" y="1377043"/>
                  <a:pt x="3429000" y="1387929"/>
                </a:cubicBezTo>
                <a:cubicBezTo>
                  <a:pt x="3439886" y="1404257"/>
                  <a:pt x="3449398" y="1421590"/>
                  <a:pt x="3461657" y="1436914"/>
                </a:cubicBezTo>
                <a:cubicBezTo>
                  <a:pt x="3471274" y="1448935"/>
                  <a:pt x="3486394" y="1456370"/>
                  <a:pt x="3494315" y="1469571"/>
                </a:cubicBezTo>
                <a:cubicBezTo>
                  <a:pt x="3565210" y="1587730"/>
                  <a:pt x="3435059" y="1442973"/>
                  <a:pt x="3559629" y="1567543"/>
                </a:cubicBezTo>
                <a:cubicBezTo>
                  <a:pt x="3565072" y="1583872"/>
                  <a:pt x="3568260" y="1601134"/>
                  <a:pt x="3575957" y="1616529"/>
                </a:cubicBezTo>
                <a:cubicBezTo>
                  <a:pt x="3584733" y="1634082"/>
                  <a:pt x="3600645" y="1647581"/>
                  <a:pt x="3608615" y="1665514"/>
                </a:cubicBezTo>
                <a:cubicBezTo>
                  <a:pt x="3686344" y="1840402"/>
                  <a:pt x="3600020" y="1701609"/>
                  <a:pt x="3673929" y="1812471"/>
                </a:cubicBezTo>
                <a:lnTo>
                  <a:pt x="3739243" y="2008414"/>
                </a:lnTo>
                <a:lnTo>
                  <a:pt x="3755572" y="2057400"/>
                </a:lnTo>
                <a:lnTo>
                  <a:pt x="3771900" y="2106386"/>
                </a:lnTo>
                <a:cubicBezTo>
                  <a:pt x="3766457" y="2155372"/>
                  <a:pt x="3763675" y="2204726"/>
                  <a:pt x="3755572" y="2253343"/>
                </a:cubicBezTo>
                <a:cubicBezTo>
                  <a:pt x="3752742" y="2270321"/>
                  <a:pt x="3749995" y="2288889"/>
                  <a:pt x="3739243" y="2302329"/>
                </a:cubicBezTo>
                <a:cubicBezTo>
                  <a:pt x="3726984" y="2317653"/>
                  <a:pt x="3706586" y="2324100"/>
                  <a:pt x="3690257" y="2334986"/>
                </a:cubicBezTo>
                <a:cubicBezTo>
                  <a:pt x="3654632" y="2441862"/>
                  <a:pt x="3704111" y="2336965"/>
                  <a:pt x="3624943" y="2400300"/>
                </a:cubicBezTo>
                <a:cubicBezTo>
                  <a:pt x="3519434" y="2484708"/>
                  <a:pt x="3666425" y="2424574"/>
                  <a:pt x="3543300" y="2465614"/>
                </a:cubicBezTo>
                <a:cubicBezTo>
                  <a:pt x="3526972" y="2476500"/>
                  <a:pt x="3511867" y="2489495"/>
                  <a:pt x="3494315" y="2498271"/>
                </a:cubicBezTo>
                <a:cubicBezTo>
                  <a:pt x="3478920" y="2505968"/>
                  <a:pt x="3462131" y="2510866"/>
                  <a:pt x="3445329" y="2514600"/>
                </a:cubicBezTo>
                <a:cubicBezTo>
                  <a:pt x="3297072" y="2547547"/>
                  <a:pt x="3134419" y="2540608"/>
                  <a:pt x="2988129" y="2547257"/>
                </a:cubicBezTo>
                <a:lnTo>
                  <a:pt x="1665515" y="2530929"/>
                </a:lnTo>
                <a:cubicBezTo>
                  <a:pt x="1609750" y="2529690"/>
                  <a:pt x="1500006" y="2514044"/>
                  <a:pt x="1436915" y="2498271"/>
                </a:cubicBezTo>
                <a:cubicBezTo>
                  <a:pt x="1420217" y="2494097"/>
                  <a:pt x="1404731" y="2485677"/>
                  <a:pt x="1387929" y="2481943"/>
                </a:cubicBezTo>
                <a:cubicBezTo>
                  <a:pt x="1314626" y="2465654"/>
                  <a:pt x="1213763" y="2457148"/>
                  <a:pt x="1143000" y="2449286"/>
                </a:cubicBezTo>
                <a:cubicBezTo>
                  <a:pt x="1126672" y="2443843"/>
                  <a:pt x="1111217" y="2432384"/>
                  <a:pt x="1094015" y="2432957"/>
                </a:cubicBezTo>
                <a:cubicBezTo>
                  <a:pt x="989139" y="2436453"/>
                  <a:pt x="895013" y="2442200"/>
                  <a:pt x="802731" y="2450323"/>
                </a:cubicBezTo>
                <a:lnTo>
                  <a:pt x="534958" y="2480539"/>
                </a:lnTo>
                <a:lnTo>
                  <a:pt x="529027" y="2478594"/>
                </a:lnTo>
                <a:cubicBezTo>
                  <a:pt x="518402" y="2475096"/>
                  <a:pt x="505579" y="2470855"/>
                  <a:pt x="489857" y="2465614"/>
                </a:cubicBezTo>
                <a:cubicBezTo>
                  <a:pt x="473529" y="2460171"/>
                  <a:pt x="457911" y="2451720"/>
                  <a:pt x="440872" y="2449286"/>
                </a:cubicBezTo>
                <a:lnTo>
                  <a:pt x="326572" y="2432957"/>
                </a:lnTo>
                <a:lnTo>
                  <a:pt x="228600" y="2400300"/>
                </a:lnTo>
                <a:lnTo>
                  <a:pt x="179615" y="2383971"/>
                </a:lnTo>
                <a:cubicBezTo>
                  <a:pt x="168729" y="2373085"/>
                  <a:pt x="160158" y="2359235"/>
                  <a:pt x="146957" y="2351314"/>
                </a:cubicBezTo>
                <a:cubicBezTo>
                  <a:pt x="132198" y="2342459"/>
                  <a:pt x="111412" y="2345738"/>
                  <a:pt x="97972" y="2334986"/>
                </a:cubicBezTo>
                <a:cubicBezTo>
                  <a:pt x="62688" y="2306759"/>
                  <a:pt x="42635" y="2217963"/>
                  <a:pt x="32657" y="2188029"/>
                </a:cubicBezTo>
                <a:lnTo>
                  <a:pt x="16329" y="2139043"/>
                </a:lnTo>
                <a:lnTo>
                  <a:pt x="0" y="2090057"/>
                </a:lnTo>
                <a:cubicBezTo>
                  <a:pt x="5443" y="2002971"/>
                  <a:pt x="8056" y="1915663"/>
                  <a:pt x="16329" y="1828800"/>
                </a:cubicBezTo>
                <a:cubicBezTo>
                  <a:pt x="18960" y="1801172"/>
                  <a:pt x="28437" y="1774588"/>
                  <a:pt x="32657" y="1747157"/>
                </a:cubicBezTo>
                <a:cubicBezTo>
                  <a:pt x="39329" y="1703786"/>
                  <a:pt x="43543" y="1660072"/>
                  <a:pt x="48986" y="1616529"/>
                </a:cubicBezTo>
                <a:cubicBezTo>
                  <a:pt x="54429" y="1469572"/>
                  <a:pt x="55847" y="1322410"/>
                  <a:pt x="65315" y="1175657"/>
                </a:cubicBezTo>
                <a:cubicBezTo>
                  <a:pt x="67899" y="1135598"/>
                  <a:pt x="85375" y="1090282"/>
                  <a:pt x="114300" y="1061357"/>
                </a:cubicBezTo>
                <a:cubicBezTo>
                  <a:pt x="242750" y="932907"/>
                  <a:pt x="78513" y="1140224"/>
                  <a:pt x="212272" y="979714"/>
                </a:cubicBezTo>
                <a:cubicBezTo>
                  <a:pt x="269086" y="911538"/>
                  <a:pt x="213499" y="941206"/>
                  <a:pt x="293915" y="914400"/>
                </a:cubicBezTo>
                <a:cubicBezTo>
                  <a:pt x="304801" y="898071"/>
                  <a:pt x="311248" y="877673"/>
                  <a:pt x="326572" y="865414"/>
                </a:cubicBezTo>
                <a:cubicBezTo>
                  <a:pt x="340012" y="854662"/>
                  <a:pt x="360798" y="857941"/>
                  <a:pt x="375557" y="849086"/>
                </a:cubicBezTo>
                <a:cubicBezTo>
                  <a:pt x="388758" y="841165"/>
                  <a:pt x="395014" y="824350"/>
                  <a:pt x="408215" y="816429"/>
                </a:cubicBezTo>
                <a:cubicBezTo>
                  <a:pt x="422974" y="807574"/>
                  <a:pt x="441805" y="807797"/>
                  <a:pt x="457200" y="800100"/>
                </a:cubicBezTo>
                <a:cubicBezTo>
                  <a:pt x="474753" y="791324"/>
                  <a:pt x="489857" y="778329"/>
                  <a:pt x="506186" y="767443"/>
                </a:cubicBezTo>
                <a:cubicBezTo>
                  <a:pt x="582386" y="653142"/>
                  <a:pt x="538843" y="691242"/>
                  <a:pt x="620486" y="636814"/>
                </a:cubicBezTo>
                <a:cubicBezTo>
                  <a:pt x="707570" y="506189"/>
                  <a:pt x="593272" y="664028"/>
                  <a:pt x="702129" y="555171"/>
                </a:cubicBezTo>
                <a:cubicBezTo>
                  <a:pt x="716005" y="541295"/>
                  <a:pt x="720909" y="520062"/>
                  <a:pt x="734786" y="506186"/>
                </a:cubicBezTo>
                <a:cubicBezTo>
                  <a:pt x="748663" y="492309"/>
                  <a:pt x="768448" y="485788"/>
                  <a:pt x="783772" y="473529"/>
                </a:cubicBezTo>
                <a:cubicBezTo>
                  <a:pt x="795793" y="463912"/>
                  <a:pt x="804113" y="450108"/>
                  <a:pt x="816429" y="440871"/>
                </a:cubicBezTo>
                <a:cubicBezTo>
                  <a:pt x="847828" y="417322"/>
                  <a:pt x="914400" y="375557"/>
                  <a:pt x="914400" y="375557"/>
                </a:cubicBezTo>
                <a:cubicBezTo>
                  <a:pt x="974741" y="285045"/>
                  <a:pt x="912533" y="356637"/>
                  <a:pt x="996043" y="310243"/>
                </a:cubicBezTo>
                <a:cubicBezTo>
                  <a:pt x="1030353" y="291182"/>
                  <a:pt x="1061358" y="266700"/>
                  <a:pt x="1094015" y="244929"/>
                </a:cubicBezTo>
                <a:cubicBezTo>
                  <a:pt x="1106824" y="236390"/>
                  <a:pt x="1113471" y="220192"/>
                  <a:pt x="1126672" y="212271"/>
                </a:cubicBezTo>
                <a:cubicBezTo>
                  <a:pt x="1141431" y="203416"/>
                  <a:pt x="1159329" y="201386"/>
                  <a:pt x="1175657" y="195943"/>
                </a:cubicBezTo>
                <a:cubicBezTo>
                  <a:pt x="1186543" y="185057"/>
                  <a:pt x="1194545" y="170171"/>
                  <a:pt x="1208315" y="163286"/>
                </a:cubicBezTo>
                <a:cubicBezTo>
                  <a:pt x="1239104" y="147891"/>
                  <a:pt x="1273629" y="141515"/>
                  <a:pt x="1306286" y="130629"/>
                </a:cubicBezTo>
                <a:lnTo>
                  <a:pt x="1355272" y="114300"/>
                </a:lnTo>
                <a:lnTo>
                  <a:pt x="1551215" y="48986"/>
                </a:lnTo>
                <a:cubicBezTo>
                  <a:pt x="1551228" y="48982"/>
                  <a:pt x="1649173" y="16332"/>
                  <a:pt x="1649186" y="16329"/>
                </a:cubicBezTo>
                <a:close/>
              </a:path>
            </a:pathLst>
          </a:custGeom>
        </p:spPr>
      </p:pic>
      <p:pic>
        <p:nvPicPr>
          <p:cNvPr id="1026" name="Picture 2" descr="天草市立御所浦小学校（天草市/小学校）の電話番号・住所・地図｜マピオン電話帳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5503" r="12971" b="8522"/>
          <a:stretch/>
        </p:blipFill>
        <p:spPr bwMode="auto">
          <a:xfrm>
            <a:off x="-3116074" y="3322200"/>
            <a:ext cx="1439343" cy="130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円/楕円 14"/>
          <p:cNvSpPr/>
          <p:nvPr/>
        </p:nvSpPr>
        <p:spPr>
          <a:xfrm>
            <a:off x="616423" y="5617466"/>
            <a:ext cx="1728302" cy="50726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受付</a:t>
            </a:r>
            <a:endParaRPr kumimoji="1" lang="ja-JP" altLang="en-US" sz="2400" b="1" dirty="0">
              <a:latin typeface="HGP明朝E" pitchFamily="18" charset="-128"/>
              <a:ea typeface="HGP明朝E" pitchFamily="18" charset="-128"/>
              <a:cs typeface="メイリオ" pitchFamily="50" charset="-128"/>
            </a:endParaRPr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8"/>
          <a:srcRect l="935" r="2601" b="2438"/>
          <a:stretch>
            <a:fillRect/>
          </a:stretch>
        </p:blipFill>
        <p:spPr>
          <a:xfrm rot="21361984">
            <a:off x="6382254" y="1920245"/>
            <a:ext cx="1008477" cy="1095756"/>
          </a:xfrm>
          <a:custGeom>
            <a:avLst/>
            <a:gdLst>
              <a:gd name="connsiteX0" fmla="*/ 3752827 w 4328278"/>
              <a:gd name="connsiteY0" fmla="*/ 3822143 h 4702871"/>
              <a:gd name="connsiteX1" fmla="*/ 3749121 w 4328278"/>
              <a:gd name="connsiteY1" fmla="*/ 3824583 h 4702871"/>
              <a:gd name="connsiteX2" fmla="*/ 3748341 w 4328278"/>
              <a:gd name="connsiteY2" fmla="*/ 3825066 h 4702871"/>
              <a:gd name="connsiteX3" fmla="*/ 712372 w 4328278"/>
              <a:gd name="connsiteY3" fmla="*/ 3613579 h 4702871"/>
              <a:gd name="connsiteX4" fmla="*/ 713690 w 4328278"/>
              <a:gd name="connsiteY4" fmla="*/ 3614408 h 4702871"/>
              <a:gd name="connsiteX5" fmla="*/ 720480 w 4328278"/>
              <a:gd name="connsiteY5" fmla="*/ 3620839 h 4702871"/>
              <a:gd name="connsiteX6" fmla="*/ 719563 w 4328278"/>
              <a:gd name="connsiteY6" fmla="*/ 3620157 h 4702871"/>
              <a:gd name="connsiteX7" fmla="*/ 712372 w 4328278"/>
              <a:gd name="connsiteY7" fmla="*/ 3613579 h 4702871"/>
              <a:gd name="connsiteX8" fmla="*/ 2283031 w 4328278"/>
              <a:gd name="connsiteY8" fmla="*/ 0 h 4702871"/>
              <a:gd name="connsiteX9" fmla="*/ 2309210 w 4328278"/>
              <a:gd name="connsiteY9" fmla="*/ 0 h 4702871"/>
              <a:gd name="connsiteX10" fmla="*/ 2311793 w 4328278"/>
              <a:gd name="connsiteY10" fmla="*/ 6258 h 4702871"/>
              <a:gd name="connsiteX11" fmla="*/ 2472183 w 4328278"/>
              <a:gd name="connsiteY11" fmla="*/ 362882 h 4702871"/>
              <a:gd name="connsiteX12" fmla="*/ 2513126 w 4328278"/>
              <a:gd name="connsiteY12" fmla="*/ 444769 h 4702871"/>
              <a:gd name="connsiteX13" fmla="*/ 2540421 w 4328278"/>
              <a:gd name="connsiteY13" fmla="*/ 526656 h 4702871"/>
              <a:gd name="connsiteX14" fmla="*/ 2554069 w 4328278"/>
              <a:gd name="connsiteY14" fmla="*/ 485712 h 4702871"/>
              <a:gd name="connsiteX15" fmla="*/ 2772433 w 4328278"/>
              <a:gd name="connsiteY15" fmla="*/ 663133 h 4702871"/>
              <a:gd name="connsiteX16" fmla="*/ 2786081 w 4328278"/>
              <a:gd name="connsiteY16" fmla="*/ 704076 h 4702871"/>
              <a:gd name="connsiteX17" fmla="*/ 2867968 w 4328278"/>
              <a:gd name="connsiteY17" fmla="*/ 731372 h 4702871"/>
              <a:gd name="connsiteX18" fmla="*/ 2881616 w 4328278"/>
              <a:gd name="connsiteY18" fmla="*/ 772315 h 4702871"/>
              <a:gd name="connsiteX19" fmla="*/ 2908911 w 4328278"/>
              <a:gd name="connsiteY19" fmla="*/ 854202 h 4702871"/>
              <a:gd name="connsiteX20" fmla="*/ 2949854 w 4328278"/>
              <a:gd name="connsiteY20" fmla="*/ 867850 h 4702871"/>
              <a:gd name="connsiteX21" fmla="*/ 3454821 w 4328278"/>
              <a:gd name="connsiteY21" fmla="*/ 867850 h 4702871"/>
              <a:gd name="connsiteX22" fmla="*/ 3577651 w 4328278"/>
              <a:gd name="connsiteY22" fmla="*/ 936088 h 4702871"/>
              <a:gd name="connsiteX23" fmla="*/ 3604947 w 4328278"/>
              <a:gd name="connsiteY23" fmla="*/ 977032 h 4702871"/>
              <a:gd name="connsiteX24" fmla="*/ 3577651 w 4328278"/>
              <a:gd name="connsiteY24" fmla="*/ 1017975 h 4702871"/>
              <a:gd name="connsiteX25" fmla="*/ 3564004 w 4328278"/>
              <a:gd name="connsiteY25" fmla="*/ 1058918 h 4702871"/>
              <a:gd name="connsiteX26" fmla="*/ 3495765 w 4328278"/>
              <a:gd name="connsiteY26" fmla="*/ 1140805 h 4702871"/>
              <a:gd name="connsiteX27" fmla="*/ 3413878 w 4328278"/>
              <a:gd name="connsiteY27" fmla="*/ 1222691 h 4702871"/>
              <a:gd name="connsiteX28" fmla="*/ 3427526 w 4328278"/>
              <a:gd name="connsiteY28" fmla="*/ 1263635 h 4702871"/>
              <a:gd name="connsiteX29" fmla="*/ 3482117 w 4328278"/>
              <a:gd name="connsiteY29" fmla="*/ 1331874 h 4702871"/>
              <a:gd name="connsiteX30" fmla="*/ 3536708 w 4328278"/>
              <a:gd name="connsiteY30" fmla="*/ 1413760 h 4702871"/>
              <a:gd name="connsiteX31" fmla="*/ 3564004 w 4328278"/>
              <a:gd name="connsiteY31" fmla="*/ 1454703 h 4702871"/>
              <a:gd name="connsiteX32" fmla="*/ 3659538 w 4328278"/>
              <a:gd name="connsiteY32" fmla="*/ 1577533 h 4702871"/>
              <a:gd name="connsiteX33" fmla="*/ 3823311 w 4328278"/>
              <a:gd name="connsiteY33" fmla="*/ 1604829 h 4702871"/>
              <a:gd name="connsiteX34" fmla="*/ 3864254 w 4328278"/>
              <a:gd name="connsiteY34" fmla="*/ 1632124 h 4702871"/>
              <a:gd name="connsiteX35" fmla="*/ 3905198 w 4328278"/>
              <a:gd name="connsiteY35" fmla="*/ 1645772 h 4702871"/>
              <a:gd name="connsiteX36" fmla="*/ 3959789 w 4328278"/>
              <a:gd name="connsiteY36" fmla="*/ 1659420 h 4702871"/>
              <a:gd name="connsiteX37" fmla="*/ 4000732 w 4328278"/>
              <a:gd name="connsiteY37" fmla="*/ 1700363 h 4702871"/>
              <a:gd name="connsiteX38" fmla="*/ 4082618 w 4328278"/>
              <a:gd name="connsiteY38" fmla="*/ 1754954 h 4702871"/>
              <a:gd name="connsiteX39" fmla="*/ 4137210 w 4328278"/>
              <a:gd name="connsiteY39" fmla="*/ 1823193 h 4702871"/>
              <a:gd name="connsiteX40" fmla="*/ 4109914 w 4328278"/>
              <a:gd name="connsiteY40" fmla="*/ 1864136 h 4702871"/>
              <a:gd name="connsiteX41" fmla="*/ 4028027 w 4328278"/>
              <a:gd name="connsiteY41" fmla="*/ 1891432 h 4702871"/>
              <a:gd name="connsiteX42" fmla="*/ 3946141 w 4328278"/>
              <a:gd name="connsiteY42" fmla="*/ 1946023 h 4702871"/>
              <a:gd name="connsiteX43" fmla="*/ 3864254 w 4328278"/>
              <a:gd name="connsiteY43" fmla="*/ 1959671 h 4702871"/>
              <a:gd name="connsiteX44" fmla="*/ 3796016 w 4328278"/>
              <a:gd name="connsiteY44" fmla="*/ 2027909 h 4702871"/>
              <a:gd name="connsiteX45" fmla="*/ 3782368 w 4328278"/>
              <a:gd name="connsiteY45" fmla="*/ 2068853 h 4702871"/>
              <a:gd name="connsiteX46" fmla="*/ 3796016 w 4328278"/>
              <a:gd name="connsiteY46" fmla="*/ 2178035 h 4702871"/>
              <a:gd name="connsiteX47" fmla="*/ 3809663 w 4328278"/>
              <a:gd name="connsiteY47" fmla="*/ 2218978 h 4702871"/>
              <a:gd name="connsiteX48" fmla="*/ 3836959 w 4328278"/>
              <a:gd name="connsiteY48" fmla="*/ 2300865 h 4702871"/>
              <a:gd name="connsiteX49" fmla="*/ 3877902 w 4328278"/>
              <a:gd name="connsiteY49" fmla="*/ 2328160 h 4702871"/>
              <a:gd name="connsiteX50" fmla="*/ 4041675 w 4328278"/>
              <a:gd name="connsiteY50" fmla="*/ 2410047 h 4702871"/>
              <a:gd name="connsiteX51" fmla="*/ 4055323 w 4328278"/>
              <a:gd name="connsiteY51" fmla="*/ 2464638 h 4702871"/>
              <a:gd name="connsiteX52" fmla="*/ 4014380 w 4328278"/>
              <a:gd name="connsiteY52" fmla="*/ 2546524 h 4702871"/>
              <a:gd name="connsiteX53" fmla="*/ 3973436 w 4328278"/>
              <a:gd name="connsiteY53" fmla="*/ 2573820 h 4702871"/>
              <a:gd name="connsiteX54" fmla="*/ 3864254 w 4328278"/>
              <a:gd name="connsiteY54" fmla="*/ 2642059 h 4702871"/>
              <a:gd name="connsiteX55" fmla="*/ 3850607 w 4328278"/>
              <a:gd name="connsiteY55" fmla="*/ 2833127 h 4702871"/>
              <a:gd name="connsiteX56" fmla="*/ 3932493 w 4328278"/>
              <a:gd name="connsiteY56" fmla="*/ 2846775 h 4702871"/>
              <a:gd name="connsiteX57" fmla="*/ 4000732 w 4328278"/>
              <a:gd name="connsiteY57" fmla="*/ 3119730 h 4702871"/>
              <a:gd name="connsiteX58" fmla="*/ 4082618 w 4328278"/>
              <a:gd name="connsiteY58" fmla="*/ 3147026 h 4702871"/>
              <a:gd name="connsiteX59" fmla="*/ 4150857 w 4328278"/>
              <a:gd name="connsiteY59" fmla="*/ 3160674 h 4702871"/>
              <a:gd name="connsiteX60" fmla="*/ 4232744 w 4328278"/>
              <a:gd name="connsiteY60" fmla="*/ 3187969 h 4702871"/>
              <a:gd name="connsiteX61" fmla="*/ 4314630 w 4328278"/>
              <a:gd name="connsiteY61" fmla="*/ 3201617 h 4702871"/>
              <a:gd name="connsiteX62" fmla="*/ 4328278 w 4328278"/>
              <a:gd name="connsiteY62" fmla="*/ 3269856 h 4702871"/>
              <a:gd name="connsiteX63" fmla="*/ 4287335 w 4328278"/>
              <a:gd name="connsiteY63" fmla="*/ 3351742 h 4702871"/>
              <a:gd name="connsiteX64" fmla="*/ 4260039 w 4328278"/>
              <a:gd name="connsiteY64" fmla="*/ 3433629 h 4702871"/>
              <a:gd name="connsiteX65" fmla="*/ 4219096 w 4328278"/>
              <a:gd name="connsiteY65" fmla="*/ 3474572 h 4702871"/>
              <a:gd name="connsiteX66" fmla="*/ 4191801 w 4328278"/>
              <a:gd name="connsiteY66" fmla="*/ 3515515 h 4702871"/>
              <a:gd name="connsiteX67" fmla="*/ 4150857 w 4328278"/>
              <a:gd name="connsiteY67" fmla="*/ 3542811 h 4702871"/>
              <a:gd name="connsiteX68" fmla="*/ 4109914 w 4328278"/>
              <a:gd name="connsiteY68" fmla="*/ 3570106 h 4702871"/>
              <a:gd name="connsiteX69" fmla="*/ 4028027 w 4328278"/>
              <a:gd name="connsiteY69" fmla="*/ 3624697 h 4702871"/>
              <a:gd name="connsiteX70" fmla="*/ 3987084 w 4328278"/>
              <a:gd name="connsiteY70" fmla="*/ 3638345 h 4702871"/>
              <a:gd name="connsiteX71" fmla="*/ 3959789 w 4328278"/>
              <a:gd name="connsiteY71" fmla="*/ 3679288 h 4702871"/>
              <a:gd name="connsiteX72" fmla="*/ 3864254 w 4328278"/>
              <a:gd name="connsiteY72" fmla="*/ 3733879 h 4702871"/>
              <a:gd name="connsiteX73" fmla="*/ 3782368 w 4328278"/>
              <a:gd name="connsiteY73" fmla="*/ 3788471 h 4702871"/>
              <a:gd name="connsiteX74" fmla="*/ 3737181 w 4328278"/>
              <a:gd name="connsiteY74" fmla="*/ 3831987 h 4702871"/>
              <a:gd name="connsiteX75" fmla="*/ 3748341 w 4328278"/>
              <a:gd name="connsiteY75" fmla="*/ 3825066 h 4702871"/>
              <a:gd name="connsiteX76" fmla="*/ 3739535 w 4328278"/>
              <a:gd name="connsiteY76" fmla="*/ 3830805 h 4702871"/>
              <a:gd name="connsiteX77" fmla="*/ 3700481 w 4328278"/>
              <a:gd name="connsiteY77" fmla="*/ 3856709 h 4702871"/>
              <a:gd name="connsiteX78" fmla="*/ 3604947 w 4328278"/>
              <a:gd name="connsiteY78" fmla="*/ 3884005 h 4702871"/>
              <a:gd name="connsiteX79" fmla="*/ 3564004 w 4328278"/>
              <a:gd name="connsiteY79" fmla="*/ 3911300 h 4702871"/>
              <a:gd name="connsiteX80" fmla="*/ 3523060 w 4328278"/>
              <a:gd name="connsiteY80" fmla="*/ 3952244 h 4702871"/>
              <a:gd name="connsiteX81" fmla="*/ 3482117 w 4328278"/>
              <a:gd name="connsiteY81" fmla="*/ 3979539 h 4702871"/>
              <a:gd name="connsiteX82" fmla="*/ 3468469 w 4328278"/>
              <a:gd name="connsiteY82" fmla="*/ 4020482 h 4702871"/>
              <a:gd name="connsiteX83" fmla="*/ 3427526 w 4328278"/>
              <a:gd name="connsiteY83" fmla="*/ 4047778 h 4702871"/>
              <a:gd name="connsiteX84" fmla="*/ 3386583 w 4328278"/>
              <a:gd name="connsiteY84" fmla="*/ 4088721 h 4702871"/>
              <a:gd name="connsiteX85" fmla="*/ 3304696 w 4328278"/>
              <a:gd name="connsiteY85" fmla="*/ 4129665 h 4702871"/>
              <a:gd name="connsiteX86" fmla="*/ 3277401 w 4328278"/>
              <a:gd name="connsiteY86" fmla="*/ 4170608 h 4702871"/>
              <a:gd name="connsiteX87" fmla="*/ 3291048 w 4328278"/>
              <a:gd name="connsiteY87" fmla="*/ 4225199 h 4702871"/>
              <a:gd name="connsiteX88" fmla="*/ 3263753 w 4328278"/>
              <a:gd name="connsiteY88" fmla="*/ 4307085 h 4702871"/>
              <a:gd name="connsiteX89" fmla="*/ 3250105 w 4328278"/>
              <a:gd name="connsiteY89" fmla="*/ 4361676 h 4702871"/>
              <a:gd name="connsiteX90" fmla="*/ 3195514 w 4328278"/>
              <a:gd name="connsiteY90" fmla="*/ 4484506 h 4702871"/>
              <a:gd name="connsiteX91" fmla="*/ 3168218 w 4328278"/>
              <a:gd name="connsiteY91" fmla="*/ 4525450 h 4702871"/>
              <a:gd name="connsiteX92" fmla="*/ 3127275 w 4328278"/>
              <a:gd name="connsiteY92" fmla="*/ 4552745 h 4702871"/>
              <a:gd name="connsiteX93" fmla="*/ 3059036 w 4328278"/>
              <a:gd name="connsiteY93" fmla="*/ 4634632 h 4702871"/>
              <a:gd name="connsiteX94" fmla="*/ 2977150 w 4328278"/>
              <a:gd name="connsiteY94" fmla="*/ 4689223 h 4702871"/>
              <a:gd name="connsiteX95" fmla="*/ 2772433 w 4328278"/>
              <a:gd name="connsiteY95" fmla="*/ 4702871 h 4702871"/>
              <a:gd name="connsiteX96" fmla="*/ 2676899 w 4328278"/>
              <a:gd name="connsiteY96" fmla="*/ 4661927 h 4702871"/>
              <a:gd name="connsiteX97" fmla="*/ 2635956 w 4328278"/>
              <a:gd name="connsiteY97" fmla="*/ 4648279 h 4702871"/>
              <a:gd name="connsiteX98" fmla="*/ 2567717 w 4328278"/>
              <a:gd name="connsiteY98" fmla="*/ 4580041 h 4702871"/>
              <a:gd name="connsiteX99" fmla="*/ 2554069 w 4328278"/>
              <a:gd name="connsiteY99" fmla="*/ 4470859 h 4702871"/>
              <a:gd name="connsiteX100" fmla="*/ 2144636 w 4328278"/>
              <a:gd name="connsiteY100" fmla="*/ 4457211 h 4702871"/>
              <a:gd name="connsiteX101" fmla="*/ 1803442 w 4328278"/>
              <a:gd name="connsiteY101" fmla="*/ 4443563 h 4702871"/>
              <a:gd name="connsiteX102" fmla="*/ 1762499 w 4328278"/>
              <a:gd name="connsiteY102" fmla="*/ 4457211 h 4702871"/>
              <a:gd name="connsiteX103" fmla="*/ 1721556 w 4328278"/>
              <a:gd name="connsiteY103" fmla="*/ 4539097 h 4702871"/>
              <a:gd name="connsiteX104" fmla="*/ 1680613 w 4328278"/>
              <a:gd name="connsiteY104" fmla="*/ 4580041 h 4702871"/>
              <a:gd name="connsiteX105" fmla="*/ 1653317 w 4328278"/>
              <a:gd name="connsiteY105" fmla="*/ 4620984 h 4702871"/>
              <a:gd name="connsiteX106" fmla="*/ 1544135 w 4328278"/>
              <a:gd name="connsiteY106" fmla="*/ 4566393 h 4702871"/>
              <a:gd name="connsiteX107" fmla="*/ 1462248 w 4328278"/>
              <a:gd name="connsiteY107" fmla="*/ 4539097 h 4702871"/>
              <a:gd name="connsiteX108" fmla="*/ 1394010 w 4328278"/>
              <a:gd name="connsiteY108" fmla="*/ 4525450 h 4702871"/>
              <a:gd name="connsiteX109" fmla="*/ 1339418 w 4328278"/>
              <a:gd name="connsiteY109" fmla="*/ 4511802 h 4702871"/>
              <a:gd name="connsiteX110" fmla="*/ 1298475 w 4328278"/>
              <a:gd name="connsiteY110" fmla="*/ 4498154 h 4702871"/>
              <a:gd name="connsiteX111" fmla="*/ 1216589 w 4328278"/>
              <a:gd name="connsiteY111" fmla="*/ 4470859 h 4702871"/>
              <a:gd name="connsiteX112" fmla="*/ 1161998 w 4328278"/>
              <a:gd name="connsiteY112" fmla="*/ 4443563 h 4702871"/>
              <a:gd name="connsiteX113" fmla="*/ 1121054 w 4328278"/>
              <a:gd name="connsiteY113" fmla="*/ 4429915 h 4702871"/>
              <a:gd name="connsiteX114" fmla="*/ 1080111 w 4328278"/>
              <a:gd name="connsiteY114" fmla="*/ 4388972 h 4702871"/>
              <a:gd name="connsiteX115" fmla="*/ 998224 w 4328278"/>
              <a:gd name="connsiteY115" fmla="*/ 4320733 h 4702871"/>
              <a:gd name="connsiteX116" fmla="*/ 984577 w 4328278"/>
              <a:gd name="connsiteY116" fmla="*/ 4156960 h 4702871"/>
              <a:gd name="connsiteX117" fmla="*/ 1025520 w 4328278"/>
              <a:gd name="connsiteY117" fmla="*/ 4075074 h 4702871"/>
              <a:gd name="connsiteX118" fmla="*/ 1011872 w 4328278"/>
              <a:gd name="connsiteY118" fmla="*/ 3965891 h 4702871"/>
              <a:gd name="connsiteX119" fmla="*/ 929986 w 4328278"/>
              <a:gd name="connsiteY119" fmla="*/ 3911300 h 4702871"/>
              <a:gd name="connsiteX120" fmla="*/ 875395 w 4328278"/>
              <a:gd name="connsiteY120" fmla="*/ 3829414 h 4702871"/>
              <a:gd name="connsiteX121" fmla="*/ 834451 w 4328278"/>
              <a:gd name="connsiteY121" fmla="*/ 3802118 h 4702871"/>
              <a:gd name="connsiteX122" fmla="*/ 793508 w 4328278"/>
              <a:gd name="connsiteY122" fmla="*/ 3720232 h 4702871"/>
              <a:gd name="connsiteX123" fmla="*/ 766213 w 4328278"/>
              <a:gd name="connsiteY123" fmla="*/ 3665641 h 4702871"/>
              <a:gd name="connsiteX124" fmla="*/ 729607 w 4328278"/>
              <a:gd name="connsiteY124" fmla="*/ 3629483 h 4702871"/>
              <a:gd name="connsiteX125" fmla="*/ 720480 w 4328278"/>
              <a:gd name="connsiteY125" fmla="*/ 3620839 h 4702871"/>
              <a:gd name="connsiteX126" fmla="*/ 729174 w 4328278"/>
              <a:gd name="connsiteY126" fmla="*/ 3627303 h 4702871"/>
              <a:gd name="connsiteX127" fmla="*/ 711621 w 4328278"/>
              <a:gd name="connsiteY127" fmla="*/ 3583754 h 4702871"/>
              <a:gd name="connsiteX128" fmla="*/ 657030 w 4328278"/>
              <a:gd name="connsiteY128" fmla="*/ 3501868 h 4702871"/>
              <a:gd name="connsiteX129" fmla="*/ 602439 w 4328278"/>
              <a:gd name="connsiteY129" fmla="*/ 3474572 h 4702871"/>
              <a:gd name="connsiteX130" fmla="*/ 465962 w 4328278"/>
              <a:gd name="connsiteY130" fmla="*/ 3392685 h 4702871"/>
              <a:gd name="connsiteX131" fmla="*/ 425018 w 4328278"/>
              <a:gd name="connsiteY131" fmla="*/ 3379038 h 4702871"/>
              <a:gd name="connsiteX132" fmla="*/ 247598 w 4328278"/>
              <a:gd name="connsiteY132" fmla="*/ 3338094 h 4702871"/>
              <a:gd name="connsiteX133" fmla="*/ 206654 w 4328278"/>
              <a:gd name="connsiteY133" fmla="*/ 3324447 h 4702871"/>
              <a:gd name="connsiteX134" fmla="*/ 179359 w 4328278"/>
              <a:gd name="connsiteY134" fmla="*/ 3283503 h 4702871"/>
              <a:gd name="connsiteX135" fmla="*/ 165711 w 4328278"/>
              <a:gd name="connsiteY135" fmla="*/ 2792184 h 4702871"/>
              <a:gd name="connsiteX136" fmla="*/ 152063 w 4328278"/>
              <a:gd name="connsiteY136" fmla="*/ 2751241 h 4702871"/>
              <a:gd name="connsiteX137" fmla="*/ 138416 w 4328278"/>
              <a:gd name="connsiteY137" fmla="*/ 2642059 h 4702871"/>
              <a:gd name="connsiteX138" fmla="*/ 193007 w 4328278"/>
              <a:gd name="connsiteY138" fmla="*/ 2628411 h 4702871"/>
              <a:gd name="connsiteX139" fmla="*/ 397723 w 4328278"/>
              <a:gd name="connsiteY139" fmla="*/ 2601115 h 4702871"/>
              <a:gd name="connsiteX140" fmla="*/ 343132 w 4328278"/>
              <a:gd name="connsiteY140" fmla="*/ 2560172 h 4702871"/>
              <a:gd name="connsiteX141" fmla="*/ 302189 w 4328278"/>
              <a:gd name="connsiteY141" fmla="*/ 2519229 h 4702871"/>
              <a:gd name="connsiteX142" fmla="*/ 247598 w 4328278"/>
              <a:gd name="connsiteY142" fmla="*/ 2505581 h 4702871"/>
              <a:gd name="connsiteX143" fmla="*/ 70177 w 4328278"/>
              <a:gd name="connsiteY143" fmla="*/ 2491933 h 4702871"/>
              <a:gd name="connsiteX144" fmla="*/ 56529 w 4328278"/>
              <a:gd name="connsiteY144" fmla="*/ 2437342 h 4702871"/>
              <a:gd name="connsiteX145" fmla="*/ 70177 w 4328278"/>
              <a:gd name="connsiteY145" fmla="*/ 2123444 h 4702871"/>
              <a:gd name="connsiteX146" fmla="*/ 56529 w 4328278"/>
              <a:gd name="connsiteY146" fmla="*/ 2068853 h 4702871"/>
              <a:gd name="connsiteX147" fmla="*/ 42881 w 4328278"/>
              <a:gd name="connsiteY147" fmla="*/ 2027909 h 4702871"/>
              <a:gd name="connsiteX148" fmla="*/ 1938 w 4328278"/>
              <a:gd name="connsiteY148" fmla="*/ 1741306 h 4702871"/>
              <a:gd name="connsiteX149" fmla="*/ 29233 w 4328278"/>
              <a:gd name="connsiteY149" fmla="*/ 1509294 h 4702871"/>
              <a:gd name="connsiteX150" fmla="*/ 83824 w 4328278"/>
              <a:gd name="connsiteY150" fmla="*/ 1386465 h 4702871"/>
              <a:gd name="connsiteX151" fmla="*/ 138416 w 4328278"/>
              <a:gd name="connsiteY151" fmla="*/ 1263635 h 4702871"/>
              <a:gd name="connsiteX152" fmla="*/ 193007 w 4328278"/>
              <a:gd name="connsiteY152" fmla="*/ 1181748 h 4702871"/>
              <a:gd name="connsiteX153" fmla="*/ 274893 w 4328278"/>
              <a:gd name="connsiteY153" fmla="*/ 1113509 h 4702871"/>
              <a:gd name="connsiteX154" fmla="*/ 438666 w 4328278"/>
              <a:gd name="connsiteY154" fmla="*/ 1004327 h 4702871"/>
              <a:gd name="connsiteX155" fmla="*/ 479610 w 4328278"/>
              <a:gd name="connsiteY155" fmla="*/ 990679 h 4702871"/>
              <a:gd name="connsiteX156" fmla="*/ 520553 w 4328278"/>
              <a:gd name="connsiteY156" fmla="*/ 963384 h 4702871"/>
              <a:gd name="connsiteX157" fmla="*/ 616087 w 4328278"/>
              <a:gd name="connsiteY157" fmla="*/ 936088 h 4702871"/>
              <a:gd name="connsiteX158" fmla="*/ 1011872 w 4328278"/>
              <a:gd name="connsiteY158" fmla="*/ 922441 h 4702871"/>
              <a:gd name="connsiteX159" fmla="*/ 1121054 w 4328278"/>
              <a:gd name="connsiteY159" fmla="*/ 949736 h 4702871"/>
              <a:gd name="connsiteX160" fmla="*/ 1202941 w 4328278"/>
              <a:gd name="connsiteY160" fmla="*/ 977032 h 4702871"/>
              <a:gd name="connsiteX161" fmla="*/ 1216589 w 4328278"/>
              <a:gd name="connsiteY161" fmla="*/ 936088 h 4702871"/>
              <a:gd name="connsiteX162" fmla="*/ 1298475 w 4328278"/>
              <a:gd name="connsiteY162" fmla="*/ 867850 h 4702871"/>
              <a:gd name="connsiteX163" fmla="*/ 1380362 w 4328278"/>
              <a:gd name="connsiteY163" fmla="*/ 840554 h 4702871"/>
              <a:gd name="connsiteX164" fmla="*/ 1394010 w 4328278"/>
              <a:gd name="connsiteY164" fmla="*/ 799611 h 4702871"/>
              <a:gd name="connsiteX165" fmla="*/ 1353066 w 4328278"/>
              <a:gd name="connsiteY165" fmla="*/ 758668 h 4702871"/>
              <a:gd name="connsiteX166" fmla="*/ 1312123 w 4328278"/>
              <a:gd name="connsiteY166" fmla="*/ 594894 h 4702871"/>
              <a:gd name="connsiteX167" fmla="*/ 1366714 w 4328278"/>
              <a:gd name="connsiteY167" fmla="*/ 581247 h 4702871"/>
              <a:gd name="connsiteX168" fmla="*/ 1598726 w 4328278"/>
              <a:gd name="connsiteY168" fmla="*/ 608542 h 4702871"/>
              <a:gd name="connsiteX169" fmla="*/ 1626021 w 4328278"/>
              <a:gd name="connsiteY169" fmla="*/ 567599 h 4702871"/>
              <a:gd name="connsiteX170" fmla="*/ 1666965 w 4328278"/>
              <a:gd name="connsiteY170" fmla="*/ 540303 h 4702871"/>
              <a:gd name="connsiteX171" fmla="*/ 1748851 w 4328278"/>
              <a:gd name="connsiteY171" fmla="*/ 485712 h 4702871"/>
              <a:gd name="connsiteX172" fmla="*/ 1776147 w 4328278"/>
              <a:gd name="connsiteY172" fmla="*/ 444769 h 4702871"/>
              <a:gd name="connsiteX173" fmla="*/ 1844386 w 4328278"/>
              <a:gd name="connsiteY173" fmla="*/ 308291 h 4702871"/>
              <a:gd name="connsiteX174" fmla="*/ 1912624 w 4328278"/>
              <a:gd name="connsiteY174" fmla="*/ 294644 h 4702871"/>
              <a:gd name="connsiteX175" fmla="*/ 2144636 w 4328278"/>
              <a:gd name="connsiteY175" fmla="*/ 185462 h 4702871"/>
              <a:gd name="connsiteX176" fmla="*/ 2267466 w 4328278"/>
              <a:gd name="connsiteY176" fmla="*/ 185462 h 4702871"/>
              <a:gd name="connsiteX177" fmla="*/ 2288834 w 4328278"/>
              <a:gd name="connsiteY177" fmla="*/ 48390 h 470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4328278" h="4702871">
                <a:moveTo>
                  <a:pt x="3752827" y="3822143"/>
                </a:moveTo>
                <a:cubicBezTo>
                  <a:pt x="3753938" y="3821447"/>
                  <a:pt x="3752215" y="3822601"/>
                  <a:pt x="3749121" y="3824583"/>
                </a:cubicBezTo>
                <a:lnTo>
                  <a:pt x="3748341" y="3825066"/>
                </a:lnTo>
                <a:close/>
                <a:moveTo>
                  <a:pt x="712372" y="3613579"/>
                </a:moveTo>
                <a:cubicBezTo>
                  <a:pt x="711055" y="3612241"/>
                  <a:pt x="711156" y="3612138"/>
                  <a:pt x="713690" y="3614408"/>
                </a:cubicBezTo>
                <a:lnTo>
                  <a:pt x="720480" y="3620839"/>
                </a:lnTo>
                <a:lnTo>
                  <a:pt x="719563" y="3620157"/>
                </a:lnTo>
                <a:cubicBezTo>
                  <a:pt x="716425" y="3617490"/>
                  <a:pt x="713689" y="3614918"/>
                  <a:pt x="712372" y="3613579"/>
                </a:cubicBezTo>
                <a:close/>
                <a:moveTo>
                  <a:pt x="2283031" y="0"/>
                </a:moveTo>
                <a:lnTo>
                  <a:pt x="2309210" y="0"/>
                </a:lnTo>
                <a:lnTo>
                  <a:pt x="2311793" y="6258"/>
                </a:lnTo>
                <a:cubicBezTo>
                  <a:pt x="2359079" y="121988"/>
                  <a:pt x="2414568" y="257253"/>
                  <a:pt x="2472183" y="362882"/>
                </a:cubicBezTo>
                <a:cubicBezTo>
                  <a:pt x="2517533" y="446025"/>
                  <a:pt x="2485454" y="361753"/>
                  <a:pt x="2513126" y="444769"/>
                </a:cubicBezTo>
                <a:cubicBezTo>
                  <a:pt x="2522224" y="472065"/>
                  <a:pt x="2520076" y="506311"/>
                  <a:pt x="2540421" y="526656"/>
                </a:cubicBezTo>
                <a:cubicBezTo>
                  <a:pt x="2550594" y="536829"/>
                  <a:pt x="2549520" y="499360"/>
                  <a:pt x="2554069" y="485712"/>
                </a:cubicBezTo>
                <a:cubicBezTo>
                  <a:pt x="2821458" y="447514"/>
                  <a:pt x="2727893" y="395894"/>
                  <a:pt x="2772433" y="663133"/>
                </a:cubicBezTo>
                <a:cubicBezTo>
                  <a:pt x="2774798" y="677323"/>
                  <a:pt x="2781532" y="690428"/>
                  <a:pt x="2786081" y="704076"/>
                </a:cubicBezTo>
                <a:lnTo>
                  <a:pt x="2867968" y="731372"/>
                </a:lnTo>
                <a:cubicBezTo>
                  <a:pt x="2881616" y="735921"/>
                  <a:pt x="2877067" y="758667"/>
                  <a:pt x="2881616" y="772315"/>
                </a:cubicBezTo>
                <a:lnTo>
                  <a:pt x="2908911" y="854202"/>
                </a:lnTo>
                <a:cubicBezTo>
                  <a:pt x="2922559" y="858751"/>
                  <a:pt x="2935811" y="864729"/>
                  <a:pt x="2949854" y="867850"/>
                </a:cubicBezTo>
                <a:cubicBezTo>
                  <a:pt x="3122654" y="906249"/>
                  <a:pt x="3250198" y="874450"/>
                  <a:pt x="3454821" y="867850"/>
                </a:cubicBezTo>
                <a:cubicBezTo>
                  <a:pt x="3511057" y="886594"/>
                  <a:pt x="3519892" y="885548"/>
                  <a:pt x="3577651" y="936088"/>
                </a:cubicBezTo>
                <a:cubicBezTo>
                  <a:pt x="3589995" y="946889"/>
                  <a:pt x="3604947" y="960629"/>
                  <a:pt x="3604947" y="977032"/>
                </a:cubicBezTo>
                <a:cubicBezTo>
                  <a:pt x="3604947" y="993435"/>
                  <a:pt x="3584986" y="1003304"/>
                  <a:pt x="3577651" y="1017975"/>
                </a:cubicBezTo>
                <a:cubicBezTo>
                  <a:pt x="3571217" y="1030842"/>
                  <a:pt x="3568553" y="1045270"/>
                  <a:pt x="3564004" y="1058918"/>
                </a:cubicBezTo>
                <a:cubicBezTo>
                  <a:pt x="3511462" y="1111460"/>
                  <a:pt x="3533766" y="1083802"/>
                  <a:pt x="3495765" y="1140805"/>
                </a:cubicBezTo>
                <a:cubicBezTo>
                  <a:pt x="3474353" y="1172924"/>
                  <a:pt x="3441174" y="1195396"/>
                  <a:pt x="3413878" y="1222691"/>
                </a:cubicBezTo>
                <a:cubicBezTo>
                  <a:pt x="3418427" y="1236339"/>
                  <a:pt x="3418539" y="1252401"/>
                  <a:pt x="3427526" y="1263635"/>
                </a:cubicBezTo>
                <a:cubicBezTo>
                  <a:pt x="3498077" y="1351824"/>
                  <a:pt x="3447812" y="1228959"/>
                  <a:pt x="3482117" y="1331874"/>
                </a:cubicBezTo>
                <a:cubicBezTo>
                  <a:pt x="3533232" y="1382989"/>
                  <a:pt x="3516956" y="1354507"/>
                  <a:pt x="3536708" y="1413760"/>
                </a:cubicBezTo>
                <a:cubicBezTo>
                  <a:pt x="3541895" y="1429321"/>
                  <a:pt x="3554905" y="1441055"/>
                  <a:pt x="3564004" y="1454703"/>
                </a:cubicBezTo>
                <a:cubicBezTo>
                  <a:pt x="3629303" y="1552651"/>
                  <a:pt x="3595397" y="1513392"/>
                  <a:pt x="3659538" y="1577533"/>
                </a:cubicBezTo>
                <a:cubicBezTo>
                  <a:pt x="3698461" y="1581858"/>
                  <a:pt x="3777581" y="1581964"/>
                  <a:pt x="3823311" y="1604829"/>
                </a:cubicBezTo>
                <a:cubicBezTo>
                  <a:pt x="3837982" y="1612164"/>
                  <a:pt x="3849583" y="1624789"/>
                  <a:pt x="3864254" y="1632124"/>
                </a:cubicBezTo>
                <a:cubicBezTo>
                  <a:pt x="3877121" y="1638558"/>
                  <a:pt x="3891365" y="1641820"/>
                  <a:pt x="3905198" y="1645772"/>
                </a:cubicBezTo>
                <a:cubicBezTo>
                  <a:pt x="3923233" y="1650925"/>
                  <a:pt x="3943503" y="1650114"/>
                  <a:pt x="3959789" y="1659420"/>
                </a:cubicBezTo>
                <a:cubicBezTo>
                  <a:pt x="3976547" y="1668996"/>
                  <a:pt x="3987084" y="1686715"/>
                  <a:pt x="4000732" y="1700363"/>
                </a:cubicBezTo>
                <a:cubicBezTo>
                  <a:pt x="4072685" y="1724348"/>
                  <a:pt x="4014464" y="1698159"/>
                  <a:pt x="4082618" y="1754954"/>
                </a:cubicBezTo>
                <a:cubicBezTo>
                  <a:pt x="4105956" y="1774402"/>
                  <a:pt x="4144314" y="1780570"/>
                  <a:pt x="4137210" y="1823193"/>
                </a:cubicBezTo>
                <a:cubicBezTo>
                  <a:pt x="4134513" y="1839372"/>
                  <a:pt x="4119013" y="1850488"/>
                  <a:pt x="4109914" y="1864136"/>
                </a:cubicBezTo>
                <a:cubicBezTo>
                  <a:pt x="4109914" y="1864136"/>
                  <a:pt x="4053178" y="1877459"/>
                  <a:pt x="4028027" y="1891432"/>
                </a:cubicBezTo>
                <a:cubicBezTo>
                  <a:pt x="3874678" y="1976626"/>
                  <a:pt x="4081595" y="1900871"/>
                  <a:pt x="3946141" y="1946023"/>
                </a:cubicBezTo>
                <a:cubicBezTo>
                  <a:pt x="3918845" y="1950572"/>
                  <a:pt x="3890506" y="1950920"/>
                  <a:pt x="3864254" y="1959671"/>
                </a:cubicBezTo>
                <a:cubicBezTo>
                  <a:pt x="3831499" y="1970589"/>
                  <a:pt x="3810574" y="1998793"/>
                  <a:pt x="3796016" y="2027909"/>
                </a:cubicBezTo>
                <a:cubicBezTo>
                  <a:pt x="3789582" y="2040776"/>
                  <a:pt x="3782368" y="2054467"/>
                  <a:pt x="3782368" y="2068853"/>
                </a:cubicBezTo>
                <a:cubicBezTo>
                  <a:pt x="3782368" y="2105530"/>
                  <a:pt x="3791467" y="2141641"/>
                  <a:pt x="3796016" y="2178035"/>
                </a:cubicBezTo>
                <a:lnTo>
                  <a:pt x="3809663" y="2218978"/>
                </a:lnTo>
                <a:lnTo>
                  <a:pt x="3836959" y="2300865"/>
                </a:lnTo>
                <a:lnTo>
                  <a:pt x="3877902" y="2328160"/>
                </a:lnTo>
                <a:cubicBezTo>
                  <a:pt x="3977198" y="2394356"/>
                  <a:pt x="3951484" y="2306971"/>
                  <a:pt x="4041675" y="2410047"/>
                </a:cubicBezTo>
                <a:cubicBezTo>
                  <a:pt x="4054027" y="2424163"/>
                  <a:pt x="4055323" y="2445881"/>
                  <a:pt x="4055323" y="2464638"/>
                </a:cubicBezTo>
                <a:cubicBezTo>
                  <a:pt x="4055323" y="2492889"/>
                  <a:pt x="4028180" y="2525824"/>
                  <a:pt x="4014380" y="2546524"/>
                </a:cubicBezTo>
                <a:lnTo>
                  <a:pt x="3973436" y="2573820"/>
                </a:lnTo>
                <a:cubicBezTo>
                  <a:pt x="3932720" y="2600964"/>
                  <a:pt x="3875167" y="2580219"/>
                  <a:pt x="3864254" y="2642059"/>
                </a:cubicBezTo>
                <a:cubicBezTo>
                  <a:pt x="3853158" y="2704939"/>
                  <a:pt x="3855156" y="2769438"/>
                  <a:pt x="3850607" y="2833127"/>
                </a:cubicBezTo>
                <a:cubicBezTo>
                  <a:pt x="3877902" y="2837676"/>
                  <a:pt x="3905359" y="2841348"/>
                  <a:pt x="3932493" y="2846775"/>
                </a:cubicBezTo>
                <a:cubicBezTo>
                  <a:pt x="4070686" y="2874414"/>
                  <a:pt x="3987799" y="2874002"/>
                  <a:pt x="4000732" y="3119730"/>
                </a:cubicBezTo>
                <a:cubicBezTo>
                  <a:pt x="4000732" y="3119730"/>
                  <a:pt x="4054860" y="3139455"/>
                  <a:pt x="4082618" y="3147026"/>
                </a:cubicBezTo>
                <a:cubicBezTo>
                  <a:pt x="4104997" y="3153130"/>
                  <a:pt x="4128111" y="3156125"/>
                  <a:pt x="4150857" y="3160674"/>
                </a:cubicBezTo>
                <a:cubicBezTo>
                  <a:pt x="4179070" y="3166317"/>
                  <a:pt x="4204831" y="3180991"/>
                  <a:pt x="4232744" y="3187969"/>
                </a:cubicBezTo>
                <a:cubicBezTo>
                  <a:pt x="4259590" y="3194680"/>
                  <a:pt x="4293620" y="3183608"/>
                  <a:pt x="4314630" y="3201617"/>
                </a:cubicBezTo>
                <a:cubicBezTo>
                  <a:pt x="4332242" y="3216713"/>
                  <a:pt x="4323729" y="3247110"/>
                  <a:pt x="4328278" y="3269856"/>
                </a:cubicBezTo>
                <a:cubicBezTo>
                  <a:pt x="4309443" y="3326360"/>
                  <a:pt x="4322610" y="3298829"/>
                  <a:pt x="4287335" y="3351742"/>
                </a:cubicBezTo>
                <a:cubicBezTo>
                  <a:pt x="4271375" y="3375682"/>
                  <a:pt x="4274012" y="3408478"/>
                  <a:pt x="4260039" y="3433629"/>
                </a:cubicBezTo>
                <a:cubicBezTo>
                  <a:pt x="4250666" y="3450501"/>
                  <a:pt x="4231452" y="3459745"/>
                  <a:pt x="4219096" y="3474572"/>
                </a:cubicBezTo>
                <a:cubicBezTo>
                  <a:pt x="4208595" y="3487173"/>
                  <a:pt x="4200899" y="3501867"/>
                  <a:pt x="4191801" y="3515515"/>
                </a:cubicBezTo>
                <a:lnTo>
                  <a:pt x="4150857" y="3542811"/>
                </a:lnTo>
                <a:lnTo>
                  <a:pt x="4109914" y="3570106"/>
                </a:lnTo>
                <a:cubicBezTo>
                  <a:pt x="4082618" y="3588303"/>
                  <a:pt x="4056704" y="3608765"/>
                  <a:pt x="4028027" y="3624697"/>
                </a:cubicBezTo>
                <a:cubicBezTo>
                  <a:pt x="4015451" y="3631683"/>
                  <a:pt x="3998317" y="3629358"/>
                  <a:pt x="3987084" y="3638345"/>
                </a:cubicBezTo>
                <a:cubicBezTo>
                  <a:pt x="3974276" y="3648592"/>
                  <a:pt x="3968887" y="3665640"/>
                  <a:pt x="3959789" y="3679288"/>
                </a:cubicBezTo>
                <a:cubicBezTo>
                  <a:pt x="3890539" y="3713914"/>
                  <a:pt x="3922117" y="3695304"/>
                  <a:pt x="3864254" y="3733879"/>
                </a:cubicBezTo>
                <a:cubicBezTo>
                  <a:pt x="3836958" y="3752076"/>
                  <a:pt x="3808263" y="3768331"/>
                  <a:pt x="3782368" y="3788471"/>
                </a:cubicBezTo>
                <a:cubicBezTo>
                  <a:pt x="3703568" y="3849761"/>
                  <a:pt x="3719667" y="3842440"/>
                  <a:pt x="3737181" y="3831987"/>
                </a:cubicBezTo>
                <a:lnTo>
                  <a:pt x="3748341" y="3825066"/>
                </a:lnTo>
                <a:lnTo>
                  <a:pt x="3739535" y="3830805"/>
                </a:lnTo>
                <a:cubicBezTo>
                  <a:pt x="3731298" y="3836225"/>
                  <a:pt x="3718767" y="3844519"/>
                  <a:pt x="3700481" y="3856709"/>
                </a:cubicBezTo>
                <a:cubicBezTo>
                  <a:pt x="3682988" y="3861082"/>
                  <a:pt x="3624527" y="3874215"/>
                  <a:pt x="3604947" y="3884005"/>
                </a:cubicBezTo>
                <a:cubicBezTo>
                  <a:pt x="3590276" y="3891340"/>
                  <a:pt x="3576605" y="3900799"/>
                  <a:pt x="3564004" y="3911300"/>
                </a:cubicBezTo>
                <a:cubicBezTo>
                  <a:pt x="3549176" y="3923656"/>
                  <a:pt x="3537888" y="3939888"/>
                  <a:pt x="3523060" y="3952244"/>
                </a:cubicBezTo>
                <a:cubicBezTo>
                  <a:pt x="3510459" y="3962745"/>
                  <a:pt x="3492364" y="3966731"/>
                  <a:pt x="3482117" y="3979539"/>
                </a:cubicBezTo>
                <a:cubicBezTo>
                  <a:pt x="3473130" y="3990772"/>
                  <a:pt x="3477456" y="4009248"/>
                  <a:pt x="3468469" y="4020482"/>
                </a:cubicBezTo>
                <a:cubicBezTo>
                  <a:pt x="3458222" y="4033290"/>
                  <a:pt x="3440127" y="4037277"/>
                  <a:pt x="3427526" y="4047778"/>
                </a:cubicBezTo>
                <a:cubicBezTo>
                  <a:pt x="3412699" y="4060134"/>
                  <a:pt x="3400231" y="4075073"/>
                  <a:pt x="3386583" y="4088721"/>
                </a:cubicBezTo>
                <a:cubicBezTo>
                  <a:pt x="3353282" y="4099821"/>
                  <a:pt x="3331153" y="4103207"/>
                  <a:pt x="3304696" y="4129665"/>
                </a:cubicBezTo>
                <a:cubicBezTo>
                  <a:pt x="3293098" y="4141263"/>
                  <a:pt x="3279721" y="4154370"/>
                  <a:pt x="3277401" y="4170608"/>
                </a:cubicBezTo>
                <a:cubicBezTo>
                  <a:pt x="3274748" y="4189176"/>
                  <a:pt x="3286499" y="4207002"/>
                  <a:pt x="3291048" y="4225199"/>
                </a:cubicBezTo>
                <a:cubicBezTo>
                  <a:pt x="3291048" y="4225199"/>
                  <a:pt x="3272020" y="4279527"/>
                  <a:pt x="3263753" y="4307085"/>
                </a:cubicBezTo>
                <a:cubicBezTo>
                  <a:pt x="3258363" y="4325051"/>
                  <a:pt x="3254654" y="4343479"/>
                  <a:pt x="3250105" y="4361676"/>
                </a:cubicBezTo>
                <a:cubicBezTo>
                  <a:pt x="3188331" y="4454341"/>
                  <a:pt x="3260483" y="4338329"/>
                  <a:pt x="3195514" y="4484506"/>
                </a:cubicBezTo>
                <a:cubicBezTo>
                  <a:pt x="3188852" y="4499495"/>
                  <a:pt x="3177317" y="4511802"/>
                  <a:pt x="3168218" y="4525450"/>
                </a:cubicBezTo>
                <a:cubicBezTo>
                  <a:pt x="3154570" y="4534548"/>
                  <a:pt x="3139876" y="4542244"/>
                  <a:pt x="3127275" y="4552745"/>
                </a:cubicBezTo>
                <a:cubicBezTo>
                  <a:pt x="3087869" y="4585583"/>
                  <a:pt x="3085875" y="4594374"/>
                  <a:pt x="3059036" y="4634632"/>
                </a:cubicBezTo>
                <a:cubicBezTo>
                  <a:pt x="3059036" y="4634632"/>
                  <a:pt x="3009063" y="4681625"/>
                  <a:pt x="2977150" y="4689223"/>
                </a:cubicBezTo>
                <a:cubicBezTo>
                  <a:pt x="2910619" y="4705064"/>
                  <a:pt x="2840672" y="4698322"/>
                  <a:pt x="2772433" y="4702871"/>
                </a:cubicBezTo>
                <a:cubicBezTo>
                  <a:pt x="2676415" y="4670864"/>
                  <a:pt x="2794950" y="4712522"/>
                  <a:pt x="2676899" y="4661927"/>
                </a:cubicBezTo>
                <a:cubicBezTo>
                  <a:pt x="2663676" y="4656260"/>
                  <a:pt x="2648823" y="4654713"/>
                  <a:pt x="2635956" y="4648279"/>
                </a:cubicBezTo>
                <a:cubicBezTo>
                  <a:pt x="2609140" y="4634871"/>
                  <a:pt x="2576337" y="4611646"/>
                  <a:pt x="2567717" y="4580041"/>
                </a:cubicBezTo>
                <a:cubicBezTo>
                  <a:pt x="2558066" y="4544656"/>
                  <a:pt x="2589292" y="4481085"/>
                  <a:pt x="2554069" y="4470859"/>
                </a:cubicBezTo>
                <a:cubicBezTo>
                  <a:pt x="2422930" y="4432786"/>
                  <a:pt x="2281099" y="4462173"/>
                  <a:pt x="2144636" y="4457211"/>
                </a:cubicBezTo>
                <a:lnTo>
                  <a:pt x="1803442" y="4443563"/>
                </a:lnTo>
                <a:cubicBezTo>
                  <a:pt x="1789794" y="4448112"/>
                  <a:pt x="1773732" y="4448224"/>
                  <a:pt x="1762499" y="4457211"/>
                </a:cubicBezTo>
                <a:cubicBezTo>
                  <a:pt x="1716484" y="4494023"/>
                  <a:pt x="1749811" y="4496714"/>
                  <a:pt x="1721556" y="4539097"/>
                </a:cubicBezTo>
                <a:cubicBezTo>
                  <a:pt x="1710850" y="4555156"/>
                  <a:pt x="1692969" y="4565214"/>
                  <a:pt x="1680613" y="4580041"/>
                </a:cubicBezTo>
                <a:cubicBezTo>
                  <a:pt x="1670112" y="4592642"/>
                  <a:pt x="1662416" y="4607336"/>
                  <a:pt x="1653317" y="4620984"/>
                </a:cubicBezTo>
                <a:cubicBezTo>
                  <a:pt x="1534770" y="4581467"/>
                  <a:pt x="1721403" y="4646969"/>
                  <a:pt x="1544135" y="4566393"/>
                </a:cubicBezTo>
                <a:cubicBezTo>
                  <a:pt x="1517942" y="4554487"/>
                  <a:pt x="1490006" y="4546667"/>
                  <a:pt x="1462248" y="4539097"/>
                </a:cubicBezTo>
                <a:cubicBezTo>
                  <a:pt x="1439869" y="4532994"/>
                  <a:pt x="1416654" y="4530482"/>
                  <a:pt x="1394010" y="4525450"/>
                </a:cubicBezTo>
                <a:cubicBezTo>
                  <a:pt x="1375699" y="4521381"/>
                  <a:pt x="1357615" y="4516351"/>
                  <a:pt x="1339418" y="4511802"/>
                </a:cubicBezTo>
                <a:cubicBezTo>
                  <a:pt x="1325462" y="4508313"/>
                  <a:pt x="1312123" y="4502703"/>
                  <a:pt x="1298475" y="4498154"/>
                </a:cubicBezTo>
                <a:cubicBezTo>
                  <a:pt x="1271180" y="4489056"/>
                  <a:pt x="1243303" y="4481545"/>
                  <a:pt x="1216589" y="4470859"/>
                </a:cubicBezTo>
                <a:cubicBezTo>
                  <a:pt x="1197699" y="4463303"/>
                  <a:pt x="1180698" y="4451577"/>
                  <a:pt x="1161998" y="4443563"/>
                </a:cubicBezTo>
                <a:cubicBezTo>
                  <a:pt x="1148775" y="4437896"/>
                  <a:pt x="1133024" y="4437895"/>
                  <a:pt x="1121054" y="4429915"/>
                </a:cubicBezTo>
                <a:cubicBezTo>
                  <a:pt x="1104995" y="4419209"/>
                  <a:pt x="1094938" y="4401328"/>
                  <a:pt x="1080111" y="4388972"/>
                </a:cubicBezTo>
                <a:cubicBezTo>
                  <a:pt x="1061953" y="4373840"/>
                  <a:pt x="1005059" y="4346362"/>
                  <a:pt x="998224" y="4320733"/>
                </a:cubicBezTo>
                <a:cubicBezTo>
                  <a:pt x="984109" y="4267802"/>
                  <a:pt x="984577" y="4211740"/>
                  <a:pt x="984577" y="4156960"/>
                </a:cubicBezTo>
                <a:cubicBezTo>
                  <a:pt x="984577" y="4128706"/>
                  <a:pt x="1011718" y="4095776"/>
                  <a:pt x="1025520" y="4075074"/>
                </a:cubicBezTo>
                <a:cubicBezTo>
                  <a:pt x="1093758" y="4029581"/>
                  <a:pt x="1075561" y="4061426"/>
                  <a:pt x="1011872" y="3965891"/>
                </a:cubicBezTo>
                <a:lnTo>
                  <a:pt x="929986" y="3911300"/>
                </a:lnTo>
                <a:cubicBezTo>
                  <a:pt x="902691" y="3893103"/>
                  <a:pt x="893592" y="3856709"/>
                  <a:pt x="875395" y="3829414"/>
                </a:cubicBezTo>
                <a:cubicBezTo>
                  <a:pt x="861747" y="3820315"/>
                  <a:pt x="846050" y="3813717"/>
                  <a:pt x="834451" y="3802118"/>
                </a:cubicBezTo>
                <a:cubicBezTo>
                  <a:pt x="801668" y="3769335"/>
                  <a:pt x="810157" y="3759080"/>
                  <a:pt x="793508" y="3720232"/>
                </a:cubicBezTo>
                <a:cubicBezTo>
                  <a:pt x="785494" y="3701532"/>
                  <a:pt x="775311" y="3683838"/>
                  <a:pt x="766213" y="3665641"/>
                </a:cubicBezTo>
                <a:cubicBezTo>
                  <a:pt x="749886" y="3649314"/>
                  <a:pt x="738023" y="3637641"/>
                  <a:pt x="729607" y="3629483"/>
                </a:cubicBezTo>
                <a:lnTo>
                  <a:pt x="720480" y="3620839"/>
                </a:lnTo>
                <a:lnTo>
                  <a:pt x="729174" y="3627303"/>
                </a:lnTo>
                <a:cubicBezTo>
                  <a:pt x="737964" y="3632452"/>
                  <a:pt x="741248" y="3628194"/>
                  <a:pt x="711621" y="3583754"/>
                </a:cubicBezTo>
                <a:cubicBezTo>
                  <a:pt x="643467" y="3481523"/>
                  <a:pt x="689482" y="3599220"/>
                  <a:pt x="657030" y="3501868"/>
                </a:cubicBezTo>
                <a:lnTo>
                  <a:pt x="602439" y="3474572"/>
                </a:lnTo>
                <a:cubicBezTo>
                  <a:pt x="408451" y="3377576"/>
                  <a:pt x="608919" y="3453952"/>
                  <a:pt x="465962" y="3392685"/>
                </a:cubicBezTo>
                <a:cubicBezTo>
                  <a:pt x="452739" y="3387018"/>
                  <a:pt x="439237" y="3381225"/>
                  <a:pt x="425018" y="3379038"/>
                </a:cubicBezTo>
                <a:cubicBezTo>
                  <a:pt x="256178" y="3353063"/>
                  <a:pt x="332337" y="3394588"/>
                  <a:pt x="247598" y="3338094"/>
                </a:cubicBezTo>
                <a:cubicBezTo>
                  <a:pt x="233950" y="3333545"/>
                  <a:pt x="217888" y="3333434"/>
                  <a:pt x="206654" y="3324447"/>
                </a:cubicBezTo>
                <a:cubicBezTo>
                  <a:pt x="193846" y="3314200"/>
                  <a:pt x="180617" y="3299857"/>
                  <a:pt x="179359" y="3283503"/>
                </a:cubicBezTo>
                <a:cubicBezTo>
                  <a:pt x="166793" y="3120149"/>
                  <a:pt x="174102" y="2955805"/>
                  <a:pt x="165711" y="2792184"/>
                </a:cubicBezTo>
                <a:cubicBezTo>
                  <a:pt x="164974" y="2777817"/>
                  <a:pt x="154636" y="2765395"/>
                  <a:pt x="152063" y="2751241"/>
                </a:cubicBezTo>
                <a:cubicBezTo>
                  <a:pt x="145502" y="2715155"/>
                  <a:pt x="142965" y="2678453"/>
                  <a:pt x="138416" y="2642059"/>
                </a:cubicBezTo>
                <a:cubicBezTo>
                  <a:pt x="138416" y="2642059"/>
                  <a:pt x="174614" y="2632090"/>
                  <a:pt x="193007" y="2628411"/>
                </a:cubicBezTo>
                <a:cubicBezTo>
                  <a:pt x="269583" y="2613095"/>
                  <a:pt x="315788" y="2610219"/>
                  <a:pt x="397723" y="2601115"/>
                </a:cubicBezTo>
                <a:cubicBezTo>
                  <a:pt x="379526" y="2587467"/>
                  <a:pt x="360402" y="2574975"/>
                  <a:pt x="343132" y="2560172"/>
                </a:cubicBezTo>
                <a:cubicBezTo>
                  <a:pt x="328478" y="2547611"/>
                  <a:pt x="318947" y="2528805"/>
                  <a:pt x="302189" y="2519229"/>
                </a:cubicBezTo>
                <a:cubicBezTo>
                  <a:pt x="285903" y="2509923"/>
                  <a:pt x="265795" y="2510130"/>
                  <a:pt x="247598" y="2505581"/>
                </a:cubicBezTo>
                <a:cubicBezTo>
                  <a:pt x="188458" y="2501032"/>
                  <a:pt x="126036" y="2511883"/>
                  <a:pt x="70177" y="2491933"/>
                </a:cubicBezTo>
                <a:cubicBezTo>
                  <a:pt x="52513" y="2485624"/>
                  <a:pt x="56529" y="2456099"/>
                  <a:pt x="56529" y="2437342"/>
                </a:cubicBezTo>
                <a:cubicBezTo>
                  <a:pt x="56529" y="2332610"/>
                  <a:pt x="65628" y="2228077"/>
                  <a:pt x="70177" y="2123444"/>
                </a:cubicBezTo>
                <a:cubicBezTo>
                  <a:pt x="65628" y="2105247"/>
                  <a:pt x="61682" y="2086888"/>
                  <a:pt x="56529" y="2068853"/>
                </a:cubicBezTo>
                <a:cubicBezTo>
                  <a:pt x="52577" y="2055020"/>
                  <a:pt x="46370" y="2041866"/>
                  <a:pt x="42881" y="2027909"/>
                </a:cubicBezTo>
                <a:cubicBezTo>
                  <a:pt x="23998" y="1952378"/>
                  <a:pt x="3171" y="1778285"/>
                  <a:pt x="1938" y="1741306"/>
                </a:cubicBezTo>
                <a:cubicBezTo>
                  <a:pt x="-2952" y="1594583"/>
                  <a:pt x="-197" y="1597589"/>
                  <a:pt x="29233" y="1509294"/>
                </a:cubicBezTo>
                <a:cubicBezTo>
                  <a:pt x="72489" y="1444412"/>
                  <a:pt x="51342" y="1483912"/>
                  <a:pt x="83824" y="1386465"/>
                </a:cubicBezTo>
                <a:cubicBezTo>
                  <a:pt x="127080" y="1321581"/>
                  <a:pt x="105933" y="1361082"/>
                  <a:pt x="138416" y="1263635"/>
                </a:cubicBezTo>
                <a:cubicBezTo>
                  <a:pt x="148790" y="1232513"/>
                  <a:pt x="172867" y="1207643"/>
                  <a:pt x="193007" y="1181748"/>
                </a:cubicBezTo>
                <a:cubicBezTo>
                  <a:pt x="221297" y="1145375"/>
                  <a:pt x="238501" y="1137770"/>
                  <a:pt x="274893" y="1113509"/>
                </a:cubicBezTo>
                <a:lnTo>
                  <a:pt x="438666" y="1004327"/>
                </a:lnTo>
                <a:cubicBezTo>
                  <a:pt x="452314" y="999778"/>
                  <a:pt x="466743" y="997113"/>
                  <a:pt x="479610" y="990679"/>
                </a:cubicBezTo>
                <a:cubicBezTo>
                  <a:pt x="494281" y="983344"/>
                  <a:pt x="505882" y="970719"/>
                  <a:pt x="520553" y="963384"/>
                </a:cubicBezTo>
                <a:cubicBezTo>
                  <a:pt x="534350" y="956485"/>
                  <a:pt x="606135" y="936691"/>
                  <a:pt x="616087" y="936088"/>
                </a:cubicBezTo>
                <a:cubicBezTo>
                  <a:pt x="747852" y="928102"/>
                  <a:pt x="879944" y="926990"/>
                  <a:pt x="1011872" y="922441"/>
                </a:cubicBezTo>
                <a:cubicBezTo>
                  <a:pt x="1094220" y="938910"/>
                  <a:pt x="1058103" y="928752"/>
                  <a:pt x="1121054" y="949736"/>
                </a:cubicBezTo>
                <a:cubicBezTo>
                  <a:pt x="1148350" y="958835"/>
                  <a:pt x="1174458" y="981101"/>
                  <a:pt x="1202941" y="977032"/>
                </a:cubicBezTo>
                <a:cubicBezTo>
                  <a:pt x="1217183" y="974997"/>
                  <a:pt x="1212040" y="949736"/>
                  <a:pt x="1216589" y="936088"/>
                </a:cubicBezTo>
                <a:cubicBezTo>
                  <a:pt x="1269130" y="883547"/>
                  <a:pt x="1241473" y="905851"/>
                  <a:pt x="1298475" y="867850"/>
                </a:cubicBezTo>
                <a:cubicBezTo>
                  <a:pt x="1322415" y="851890"/>
                  <a:pt x="1356949" y="857277"/>
                  <a:pt x="1380362" y="840554"/>
                </a:cubicBezTo>
                <a:cubicBezTo>
                  <a:pt x="1392068" y="832192"/>
                  <a:pt x="1389461" y="813259"/>
                  <a:pt x="1394010" y="799611"/>
                </a:cubicBezTo>
                <a:cubicBezTo>
                  <a:pt x="1380362" y="785963"/>
                  <a:pt x="1365422" y="773495"/>
                  <a:pt x="1353066" y="758668"/>
                </a:cubicBezTo>
                <a:cubicBezTo>
                  <a:pt x="1316348" y="714606"/>
                  <a:pt x="1293860" y="655771"/>
                  <a:pt x="1312123" y="594894"/>
                </a:cubicBezTo>
                <a:cubicBezTo>
                  <a:pt x="1317513" y="576928"/>
                  <a:pt x="1348517" y="585796"/>
                  <a:pt x="1366714" y="581247"/>
                </a:cubicBezTo>
                <a:cubicBezTo>
                  <a:pt x="1436458" y="595195"/>
                  <a:pt x="1535136" y="617626"/>
                  <a:pt x="1598726" y="608542"/>
                </a:cubicBezTo>
                <a:cubicBezTo>
                  <a:pt x="1614964" y="606222"/>
                  <a:pt x="1616923" y="581247"/>
                  <a:pt x="1626021" y="567599"/>
                </a:cubicBezTo>
                <a:lnTo>
                  <a:pt x="1666965" y="540303"/>
                </a:lnTo>
                <a:cubicBezTo>
                  <a:pt x="1694260" y="522106"/>
                  <a:pt x="1724163" y="507314"/>
                  <a:pt x="1748851" y="485712"/>
                </a:cubicBezTo>
                <a:cubicBezTo>
                  <a:pt x="1761195" y="474911"/>
                  <a:pt x="1767048" y="458417"/>
                  <a:pt x="1776147" y="444769"/>
                </a:cubicBezTo>
                <a:cubicBezTo>
                  <a:pt x="1804361" y="402449"/>
                  <a:pt x="1810172" y="345926"/>
                  <a:pt x="1844386" y="308291"/>
                </a:cubicBezTo>
                <a:cubicBezTo>
                  <a:pt x="1859990" y="291127"/>
                  <a:pt x="1889878" y="299193"/>
                  <a:pt x="1912624" y="294644"/>
                </a:cubicBezTo>
                <a:lnTo>
                  <a:pt x="2144636" y="185462"/>
                </a:lnTo>
                <a:cubicBezTo>
                  <a:pt x="2185579" y="185462"/>
                  <a:pt x="2244755" y="219529"/>
                  <a:pt x="2267466" y="185462"/>
                </a:cubicBezTo>
                <a:cubicBezTo>
                  <a:pt x="2289151" y="152936"/>
                  <a:pt x="2292553" y="101701"/>
                  <a:pt x="2288834" y="48390"/>
                </a:cubicBezTo>
                <a:close/>
              </a:path>
            </a:pathLst>
          </a:cu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9"/>
          <a:srcRect l="1885" t="7352" r="11227" b="11877"/>
          <a:stretch>
            <a:fillRect/>
          </a:stretch>
        </p:blipFill>
        <p:spPr>
          <a:xfrm rot="19741823">
            <a:off x="6246110" y="5848948"/>
            <a:ext cx="885438" cy="665803"/>
          </a:xfrm>
          <a:custGeom>
            <a:avLst/>
            <a:gdLst>
              <a:gd name="connsiteX0" fmla="*/ 61617 w 3523125"/>
              <a:gd name="connsiteY0" fmla="*/ 1730957 h 2952672"/>
              <a:gd name="connsiteX1" fmla="*/ 13648 w 3523125"/>
              <a:gd name="connsiteY1" fmla="*/ 1937982 h 2952672"/>
              <a:gd name="connsiteX2" fmla="*/ 0 w 3523125"/>
              <a:gd name="connsiteY2" fmla="*/ 1883391 h 2952672"/>
              <a:gd name="connsiteX3" fmla="*/ 13648 w 3523125"/>
              <a:gd name="connsiteY3" fmla="*/ 1815152 h 2952672"/>
              <a:gd name="connsiteX4" fmla="*/ 40943 w 3523125"/>
              <a:gd name="connsiteY4" fmla="*/ 1774209 h 2952672"/>
              <a:gd name="connsiteX5" fmla="*/ 54591 w 3523125"/>
              <a:gd name="connsiteY5" fmla="*/ 1733265 h 2952672"/>
              <a:gd name="connsiteX6" fmla="*/ 216816 w 3523125"/>
              <a:gd name="connsiteY6" fmla="*/ 1061149 h 2952672"/>
              <a:gd name="connsiteX7" fmla="*/ 218364 w 3523125"/>
              <a:gd name="connsiteY7" fmla="*/ 1078173 h 2952672"/>
              <a:gd name="connsiteX8" fmla="*/ 230065 w 3523125"/>
              <a:gd name="connsiteY8" fmla="*/ 1127123 h 2952672"/>
              <a:gd name="connsiteX9" fmla="*/ 243359 w 3523125"/>
              <a:gd name="connsiteY9" fmla="*/ 1166835 h 2952672"/>
              <a:gd name="connsiteX10" fmla="*/ 245659 w 3523125"/>
              <a:gd name="connsiteY10" fmla="*/ 1187355 h 2952672"/>
              <a:gd name="connsiteX11" fmla="*/ 258565 w 3523125"/>
              <a:gd name="connsiteY11" fmla="*/ 1228457 h 2952672"/>
              <a:gd name="connsiteX12" fmla="*/ 266472 w 3523125"/>
              <a:gd name="connsiteY12" fmla="*/ 1250866 h 2952672"/>
              <a:gd name="connsiteX13" fmla="*/ 267060 w 3523125"/>
              <a:gd name="connsiteY13" fmla="*/ 1252720 h 2952672"/>
              <a:gd name="connsiteX14" fmla="*/ 273976 w 3523125"/>
              <a:gd name="connsiteY14" fmla="*/ 1273367 h 2952672"/>
              <a:gd name="connsiteX15" fmla="*/ 278245 w 3523125"/>
              <a:gd name="connsiteY15" fmla="*/ 1290619 h 2952672"/>
              <a:gd name="connsiteX16" fmla="*/ 285687 w 3523125"/>
              <a:gd name="connsiteY16" fmla="*/ 1320688 h 2952672"/>
              <a:gd name="connsiteX17" fmla="*/ 290083 w 3523125"/>
              <a:gd name="connsiteY17" fmla="*/ 1334542 h 2952672"/>
              <a:gd name="connsiteX18" fmla="*/ 300251 w 3523125"/>
              <a:gd name="connsiteY18" fmla="*/ 1405719 h 2952672"/>
              <a:gd name="connsiteX19" fmla="*/ 313898 w 3523125"/>
              <a:gd name="connsiteY19" fmla="*/ 1487606 h 2952672"/>
              <a:gd name="connsiteX20" fmla="*/ 300251 w 3523125"/>
              <a:gd name="connsiteY20" fmla="*/ 1583140 h 2952672"/>
              <a:gd name="connsiteX21" fmla="*/ 218364 w 3523125"/>
              <a:gd name="connsiteY21" fmla="*/ 1528549 h 2952672"/>
              <a:gd name="connsiteX22" fmla="*/ 191068 w 3523125"/>
              <a:gd name="connsiteY22" fmla="*/ 1569492 h 2952672"/>
              <a:gd name="connsiteX23" fmla="*/ 177421 w 3523125"/>
              <a:gd name="connsiteY23" fmla="*/ 1678674 h 2952672"/>
              <a:gd name="connsiteX24" fmla="*/ 136477 w 3523125"/>
              <a:gd name="connsiteY24" fmla="*/ 1692322 h 2952672"/>
              <a:gd name="connsiteX25" fmla="*/ 83315 w 3523125"/>
              <a:gd name="connsiteY25" fmla="*/ 1723828 h 2952672"/>
              <a:gd name="connsiteX26" fmla="*/ 61617 w 3523125"/>
              <a:gd name="connsiteY26" fmla="*/ 1730957 h 2952672"/>
              <a:gd name="connsiteX27" fmla="*/ 2230762 w 3523125"/>
              <a:gd name="connsiteY27" fmla="*/ 155610 h 2952672"/>
              <a:gd name="connsiteX28" fmla="*/ 2233319 w 3523125"/>
              <a:gd name="connsiteY28" fmla="*/ 158353 h 2952672"/>
              <a:gd name="connsiteX29" fmla="*/ 2231951 w 3523125"/>
              <a:gd name="connsiteY29" fmla="*/ 156952 h 2952672"/>
              <a:gd name="connsiteX30" fmla="*/ 2230762 w 3523125"/>
              <a:gd name="connsiteY30" fmla="*/ 155610 h 2952672"/>
              <a:gd name="connsiteX31" fmla="*/ 2019868 w 3523125"/>
              <a:gd name="connsiteY31" fmla="*/ 0 h 2952672"/>
              <a:gd name="connsiteX32" fmla="*/ 2101755 w 3523125"/>
              <a:gd name="connsiteY32" fmla="*/ 54591 h 2952672"/>
              <a:gd name="connsiteX33" fmla="*/ 2197289 w 3523125"/>
              <a:gd name="connsiteY33" fmla="*/ 136477 h 2952672"/>
              <a:gd name="connsiteX34" fmla="*/ 2236129 w 3523125"/>
              <a:gd name="connsiteY34" fmla="*/ 161368 h 2952672"/>
              <a:gd name="connsiteX35" fmla="*/ 2233319 w 3523125"/>
              <a:gd name="connsiteY35" fmla="*/ 158353 h 2952672"/>
              <a:gd name="connsiteX36" fmla="*/ 2245991 w 3523125"/>
              <a:gd name="connsiteY36" fmla="*/ 171338 h 2952672"/>
              <a:gd name="connsiteX37" fmla="*/ 2279176 w 3523125"/>
              <a:gd name="connsiteY37" fmla="*/ 204716 h 2952672"/>
              <a:gd name="connsiteX38" fmla="*/ 2320119 w 3523125"/>
              <a:gd name="connsiteY38" fmla="*/ 218364 h 2952672"/>
              <a:gd name="connsiteX39" fmla="*/ 2361062 w 3523125"/>
              <a:gd name="connsiteY39" fmla="*/ 245659 h 2952672"/>
              <a:gd name="connsiteX40" fmla="*/ 2442949 w 3523125"/>
              <a:gd name="connsiteY40" fmla="*/ 300251 h 2952672"/>
              <a:gd name="connsiteX41" fmla="*/ 2483892 w 3523125"/>
              <a:gd name="connsiteY41" fmla="*/ 341194 h 2952672"/>
              <a:gd name="connsiteX42" fmla="*/ 2565779 w 3523125"/>
              <a:gd name="connsiteY42" fmla="*/ 423080 h 2952672"/>
              <a:gd name="connsiteX43" fmla="*/ 2661313 w 3523125"/>
              <a:gd name="connsiteY43" fmla="*/ 518615 h 2952672"/>
              <a:gd name="connsiteX44" fmla="*/ 2688609 w 3523125"/>
              <a:gd name="connsiteY44" fmla="*/ 573206 h 2952672"/>
              <a:gd name="connsiteX45" fmla="*/ 2743200 w 3523125"/>
              <a:gd name="connsiteY45" fmla="*/ 641445 h 2952672"/>
              <a:gd name="connsiteX46" fmla="*/ 2811439 w 3523125"/>
              <a:gd name="connsiteY46" fmla="*/ 655092 h 2952672"/>
              <a:gd name="connsiteX47" fmla="*/ 2879677 w 3523125"/>
              <a:gd name="connsiteY47" fmla="*/ 723331 h 2952672"/>
              <a:gd name="connsiteX48" fmla="*/ 2975212 w 3523125"/>
              <a:gd name="connsiteY48" fmla="*/ 832513 h 2952672"/>
              <a:gd name="connsiteX49" fmla="*/ 3016155 w 3523125"/>
              <a:gd name="connsiteY49" fmla="*/ 846161 h 2952672"/>
              <a:gd name="connsiteX50" fmla="*/ 3111689 w 3523125"/>
              <a:gd name="connsiteY50" fmla="*/ 914400 h 2952672"/>
              <a:gd name="connsiteX51" fmla="*/ 3152633 w 3523125"/>
              <a:gd name="connsiteY51" fmla="*/ 941695 h 2952672"/>
              <a:gd name="connsiteX52" fmla="*/ 3193576 w 3523125"/>
              <a:gd name="connsiteY52" fmla="*/ 996286 h 2952672"/>
              <a:gd name="connsiteX53" fmla="*/ 3275462 w 3523125"/>
              <a:gd name="connsiteY53" fmla="*/ 1078173 h 2952672"/>
              <a:gd name="connsiteX54" fmla="*/ 3330054 w 3523125"/>
              <a:gd name="connsiteY54" fmla="*/ 1160059 h 2952672"/>
              <a:gd name="connsiteX55" fmla="*/ 3384645 w 3523125"/>
              <a:gd name="connsiteY55" fmla="*/ 1241946 h 2952672"/>
              <a:gd name="connsiteX56" fmla="*/ 3466531 w 3523125"/>
              <a:gd name="connsiteY56" fmla="*/ 1323833 h 2952672"/>
              <a:gd name="connsiteX57" fmla="*/ 3507474 w 3523125"/>
              <a:gd name="connsiteY57" fmla="*/ 1351128 h 2952672"/>
              <a:gd name="connsiteX58" fmla="*/ 3507474 w 3523125"/>
              <a:gd name="connsiteY58" fmla="*/ 1828800 h 2952672"/>
              <a:gd name="connsiteX59" fmla="*/ 3480179 w 3523125"/>
              <a:gd name="connsiteY59" fmla="*/ 1937982 h 2952672"/>
              <a:gd name="connsiteX60" fmla="*/ 3452883 w 3523125"/>
              <a:gd name="connsiteY60" fmla="*/ 2019868 h 2952672"/>
              <a:gd name="connsiteX61" fmla="*/ 3384645 w 3523125"/>
              <a:gd name="connsiteY61" fmla="*/ 2129051 h 2952672"/>
              <a:gd name="connsiteX62" fmla="*/ 3357349 w 3523125"/>
              <a:gd name="connsiteY62" fmla="*/ 2224585 h 2952672"/>
              <a:gd name="connsiteX63" fmla="*/ 3384645 w 3523125"/>
              <a:gd name="connsiteY63" fmla="*/ 2265528 h 2952672"/>
              <a:gd name="connsiteX64" fmla="*/ 3411940 w 3523125"/>
              <a:gd name="connsiteY64" fmla="*/ 2402006 h 2952672"/>
              <a:gd name="connsiteX65" fmla="*/ 3398292 w 3523125"/>
              <a:gd name="connsiteY65" fmla="*/ 2442949 h 2952672"/>
              <a:gd name="connsiteX66" fmla="*/ 3343701 w 3523125"/>
              <a:gd name="connsiteY66" fmla="*/ 2456597 h 2952672"/>
              <a:gd name="connsiteX67" fmla="*/ 3220871 w 3523125"/>
              <a:gd name="connsiteY67" fmla="*/ 2402006 h 2952672"/>
              <a:gd name="connsiteX68" fmla="*/ 3138985 w 3523125"/>
              <a:gd name="connsiteY68" fmla="*/ 2429301 h 2952672"/>
              <a:gd name="connsiteX69" fmla="*/ 3057098 w 3523125"/>
              <a:gd name="connsiteY69" fmla="*/ 2483892 h 2952672"/>
              <a:gd name="connsiteX70" fmla="*/ 3016155 w 3523125"/>
              <a:gd name="connsiteY70" fmla="*/ 2497540 h 2952672"/>
              <a:gd name="connsiteX71" fmla="*/ 2906973 w 3523125"/>
              <a:gd name="connsiteY71" fmla="*/ 2593074 h 2952672"/>
              <a:gd name="connsiteX72" fmla="*/ 2838734 w 3523125"/>
              <a:gd name="connsiteY72" fmla="*/ 2688609 h 2952672"/>
              <a:gd name="connsiteX73" fmla="*/ 2715904 w 3523125"/>
              <a:gd name="connsiteY73" fmla="*/ 2620370 h 2952672"/>
              <a:gd name="connsiteX74" fmla="*/ 2606722 w 3523125"/>
              <a:gd name="connsiteY74" fmla="*/ 2606722 h 2952672"/>
              <a:gd name="connsiteX75" fmla="*/ 2565779 w 3523125"/>
              <a:gd name="connsiteY75" fmla="*/ 2620370 h 2952672"/>
              <a:gd name="connsiteX76" fmla="*/ 2579427 w 3523125"/>
              <a:gd name="connsiteY76" fmla="*/ 2674961 h 2952672"/>
              <a:gd name="connsiteX77" fmla="*/ 2565779 w 3523125"/>
              <a:gd name="connsiteY77" fmla="*/ 2715904 h 2952672"/>
              <a:gd name="connsiteX78" fmla="*/ 2552131 w 3523125"/>
              <a:gd name="connsiteY78" fmla="*/ 2756848 h 2952672"/>
              <a:gd name="connsiteX79" fmla="*/ 2524836 w 3523125"/>
              <a:gd name="connsiteY79" fmla="*/ 2838734 h 2952672"/>
              <a:gd name="connsiteX80" fmla="*/ 2402006 w 3523125"/>
              <a:gd name="connsiteY80" fmla="*/ 2852382 h 2952672"/>
              <a:gd name="connsiteX81" fmla="*/ 2361062 w 3523125"/>
              <a:gd name="connsiteY81" fmla="*/ 2838734 h 2952672"/>
              <a:gd name="connsiteX82" fmla="*/ 2320119 w 3523125"/>
              <a:gd name="connsiteY82" fmla="*/ 2825086 h 2952672"/>
              <a:gd name="connsiteX83" fmla="*/ 2074459 w 3523125"/>
              <a:gd name="connsiteY83" fmla="*/ 2784143 h 2952672"/>
              <a:gd name="connsiteX84" fmla="*/ 2033516 w 3523125"/>
              <a:gd name="connsiteY84" fmla="*/ 2934268 h 2952672"/>
              <a:gd name="connsiteX85" fmla="*/ 1910686 w 3523125"/>
              <a:gd name="connsiteY85" fmla="*/ 2947916 h 2952672"/>
              <a:gd name="connsiteX86" fmla="*/ 1883391 w 3523125"/>
              <a:gd name="connsiteY86" fmla="*/ 2906973 h 2952672"/>
              <a:gd name="connsiteX87" fmla="*/ 1842448 w 3523125"/>
              <a:gd name="connsiteY87" fmla="*/ 2893325 h 2952672"/>
              <a:gd name="connsiteX88" fmla="*/ 1801504 w 3523125"/>
              <a:gd name="connsiteY88" fmla="*/ 2879677 h 2952672"/>
              <a:gd name="connsiteX89" fmla="*/ 1665027 w 3523125"/>
              <a:gd name="connsiteY89" fmla="*/ 2838734 h 2952672"/>
              <a:gd name="connsiteX90" fmla="*/ 1624083 w 3523125"/>
              <a:gd name="connsiteY90" fmla="*/ 2852382 h 2952672"/>
              <a:gd name="connsiteX91" fmla="*/ 1583140 w 3523125"/>
              <a:gd name="connsiteY91" fmla="*/ 2879677 h 2952672"/>
              <a:gd name="connsiteX92" fmla="*/ 1446662 w 3523125"/>
              <a:gd name="connsiteY92" fmla="*/ 2893325 h 2952672"/>
              <a:gd name="connsiteX93" fmla="*/ 1405719 w 3523125"/>
              <a:gd name="connsiteY93" fmla="*/ 2879677 h 2952672"/>
              <a:gd name="connsiteX94" fmla="*/ 1282889 w 3523125"/>
              <a:gd name="connsiteY94" fmla="*/ 2838734 h 2952672"/>
              <a:gd name="connsiteX95" fmla="*/ 1160059 w 3523125"/>
              <a:gd name="connsiteY95" fmla="*/ 2797791 h 2952672"/>
              <a:gd name="connsiteX96" fmla="*/ 1078173 w 3523125"/>
              <a:gd name="connsiteY96" fmla="*/ 2770495 h 2952672"/>
              <a:gd name="connsiteX97" fmla="*/ 982639 w 3523125"/>
              <a:gd name="connsiteY97" fmla="*/ 2729552 h 2952672"/>
              <a:gd name="connsiteX98" fmla="*/ 900752 w 3523125"/>
              <a:gd name="connsiteY98" fmla="*/ 2702256 h 2952672"/>
              <a:gd name="connsiteX99" fmla="*/ 859809 w 3523125"/>
              <a:gd name="connsiteY99" fmla="*/ 2674961 h 2952672"/>
              <a:gd name="connsiteX100" fmla="*/ 736979 w 3523125"/>
              <a:gd name="connsiteY100" fmla="*/ 2606722 h 2952672"/>
              <a:gd name="connsiteX101" fmla="*/ 709683 w 3523125"/>
              <a:gd name="connsiteY101" fmla="*/ 2565779 h 2952672"/>
              <a:gd name="connsiteX102" fmla="*/ 668740 w 3523125"/>
              <a:gd name="connsiteY102" fmla="*/ 2538483 h 2952672"/>
              <a:gd name="connsiteX103" fmla="*/ 655092 w 3523125"/>
              <a:gd name="connsiteY103" fmla="*/ 2497540 h 2952672"/>
              <a:gd name="connsiteX104" fmla="*/ 614149 w 3523125"/>
              <a:gd name="connsiteY104" fmla="*/ 2361062 h 2952672"/>
              <a:gd name="connsiteX105" fmla="*/ 600501 w 3523125"/>
              <a:gd name="connsiteY105" fmla="*/ 2320119 h 2952672"/>
              <a:gd name="connsiteX106" fmla="*/ 559558 w 3523125"/>
              <a:gd name="connsiteY106" fmla="*/ 2197289 h 2952672"/>
              <a:gd name="connsiteX107" fmla="*/ 504967 w 3523125"/>
              <a:gd name="connsiteY107" fmla="*/ 2115403 h 2952672"/>
              <a:gd name="connsiteX108" fmla="*/ 423080 w 3523125"/>
              <a:gd name="connsiteY108" fmla="*/ 2033516 h 2952672"/>
              <a:gd name="connsiteX109" fmla="*/ 177421 w 3523125"/>
              <a:gd name="connsiteY109" fmla="*/ 2006221 h 2952672"/>
              <a:gd name="connsiteX110" fmla="*/ 122830 w 3523125"/>
              <a:gd name="connsiteY110" fmla="*/ 1992573 h 2952672"/>
              <a:gd name="connsiteX111" fmla="*/ 27295 w 3523125"/>
              <a:gd name="connsiteY111" fmla="*/ 1937982 h 2952672"/>
              <a:gd name="connsiteX112" fmla="*/ 81886 w 3523125"/>
              <a:gd name="connsiteY112" fmla="*/ 1883391 h 2952672"/>
              <a:gd name="connsiteX113" fmla="*/ 109182 w 3523125"/>
              <a:gd name="connsiteY113" fmla="*/ 1842448 h 2952672"/>
              <a:gd name="connsiteX114" fmla="*/ 150125 w 3523125"/>
              <a:gd name="connsiteY114" fmla="*/ 1815152 h 2952672"/>
              <a:gd name="connsiteX115" fmla="*/ 177421 w 3523125"/>
              <a:gd name="connsiteY115" fmla="*/ 1733265 h 2952672"/>
              <a:gd name="connsiteX116" fmla="*/ 204716 w 3523125"/>
              <a:gd name="connsiteY116" fmla="*/ 1692322 h 2952672"/>
              <a:gd name="connsiteX117" fmla="*/ 259307 w 3523125"/>
              <a:gd name="connsiteY117" fmla="*/ 1624083 h 2952672"/>
              <a:gd name="connsiteX118" fmla="*/ 313898 w 3523125"/>
              <a:gd name="connsiteY118" fmla="*/ 1610436 h 2952672"/>
              <a:gd name="connsiteX119" fmla="*/ 327546 w 3523125"/>
              <a:gd name="connsiteY119" fmla="*/ 1542197 h 2952672"/>
              <a:gd name="connsiteX120" fmla="*/ 313898 w 3523125"/>
              <a:gd name="connsiteY120" fmla="*/ 1473958 h 2952672"/>
              <a:gd name="connsiteX121" fmla="*/ 300251 w 3523125"/>
              <a:gd name="connsiteY121" fmla="*/ 1364776 h 2952672"/>
              <a:gd name="connsiteX122" fmla="*/ 290136 w 3523125"/>
              <a:gd name="connsiteY122" fmla="*/ 1334709 h 2952672"/>
              <a:gd name="connsiteX123" fmla="*/ 290083 w 3523125"/>
              <a:gd name="connsiteY123" fmla="*/ 1334542 h 2952672"/>
              <a:gd name="connsiteX124" fmla="*/ 286603 w 3523125"/>
              <a:gd name="connsiteY124" fmla="*/ 1310185 h 2952672"/>
              <a:gd name="connsiteX125" fmla="*/ 276056 w 3523125"/>
              <a:gd name="connsiteY125" fmla="*/ 1279576 h 2952672"/>
              <a:gd name="connsiteX126" fmla="*/ 273976 w 3523125"/>
              <a:gd name="connsiteY126" fmla="*/ 1273367 h 2952672"/>
              <a:gd name="connsiteX127" fmla="*/ 272955 w 3523125"/>
              <a:gd name="connsiteY127" fmla="*/ 1269242 h 2952672"/>
              <a:gd name="connsiteX128" fmla="*/ 266472 w 3523125"/>
              <a:gd name="connsiteY128" fmla="*/ 1250866 h 2952672"/>
              <a:gd name="connsiteX129" fmla="*/ 259307 w 3523125"/>
              <a:gd name="connsiteY129" fmla="*/ 1228298 h 2952672"/>
              <a:gd name="connsiteX130" fmla="*/ 245659 w 3523125"/>
              <a:gd name="connsiteY130" fmla="*/ 1173707 h 2952672"/>
              <a:gd name="connsiteX131" fmla="*/ 243359 w 3523125"/>
              <a:gd name="connsiteY131" fmla="*/ 1166835 h 2952672"/>
              <a:gd name="connsiteX132" fmla="*/ 237267 w 3523125"/>
              <a:gd name="connsiteY132" fmla="*/ 1112502 h 2952672"/>
              <a:gd name="connsiteX133" fmla="*/ 232012 w 3523125"/>
              <a:gd name="connsiteY133" fmla="*/ 1037230 h 2952672"/>
              <a:gd name="connsiteX134" fmla="*/ 245659 w 3523125"/>
              <a:gd name="connsiteY134" fmla="*/ 968991 h 2952672"/>
              <a:gd name="connsiteX135" fmla="*/ 259307 w 3523125"/>
              <a:gd name="connsiteY135" fmla="*/ 914400 h 2952672"/>
              <a:gd name="connsiteX136" fmla="*/ 272955 w 3523125"/>
              <a:gd name="connsiteY136" fmla="*/ 818865 h 2952672"/>
              <a:gd name="connsiteX137" fmla="*/ 216816 w 3523125"/>
              <a:gd name="connsiteY137" fmla="*/ 1061149 h 2952672"/>
              <a:gd name="connsiteX138" fmla="*/ 204716 w 3523125"/>
              <a:gd name="connsiteY138" fmla="*/ 928048 h 2952672"/>
              <a:gd name="connsiteX139" fmla="*/ 232012 w 3523125"/>
              <a:gd name="connsiteY139" fmla="*/ 873456 h 2952672"/>
              <a:gd name="connsiteX140" fmla="*/ 259307 w 3523125"/>
              <a:gd name="connsiteY140" fmla="*/ 832513 h 2952672"/>
              <a:gd name="connsiteX141" fmla="*/ 313898 w 3523125"/>
              <a:gd name="connsiteY141" fmla="*/ 750627 h 2952672"/>
              <a:gd name="connsiteX142" fmla="*/ 423080 w 3523125"/>
              <a:gd name="connsiteY142" fmla="*/ 736979 h 2952672"/>
              <a:gd name="connsiteX143" fmla="*/ 491319 w 3523125"/>
              <a:gd name="connsiteY143" fmla="*/ 764274 h 2952672"/>
              <a:gd name="connsiteX144" fmla="*/ 518615 w 3523125"/>
              <a:gd name="connsiteY144" fmla="*/ 846161 h 2952672"/>
              <a:gd name="connsiteX145" fmla="*/ 600501 w 3523125"/>
              <a:gd name="connsiteY145" fmla="*/ 900752 h 2952672"/>
              <a:gd name="connsiteX146" fmla="*/ 641445 w 3523125"/>
              <a:gd name="connsiteY146" fmla="*/ 887104 h 2952672"/>
              <a:gd name="connsiteX147" fmla="*/ 682388 w 3523125"/>
              <a:gd name="connsiteY147" fmla="*/ 750627 h 2952672"/>
              <a:gd name="connsiteX148" fmla="*/ 723331 w 3523125"/>
              <a:gd name="connsiteY148" fmla="*/ 736979 h 2952672"/>
              <a:gd name="connsiteX149" fmla="*/ 764274 w 3523125"/>
              <a:gd name="connsiteY149" fmla="*/ 777922 h 2952672"/>
              <a:gd name="connsiteX150" fmla="*/ 846161 w 3523125"/>
              <a:gd name="connsiteY150" fmla="*/ 832513 h 2952672"/>
              <a:gd name="connsiteX151" fmla="*/ 914400 w 3523125"/>
              <a:gd name="connsiteY151" fmla="*/ 887104 h 2952672"/>
              <a:gd name="connsiteX152" fmla="*/ 928048 w 3523125"/>
              <a:gd name="connsiteY152" fmla="*/ 846161 h 2952672"/>
              <a:gd name="connsiteX153" fmla="*/ 1009934 w 3523125"/>
              <a:gd name="connsiteY153" fmla="*/ 777922 h 2952672"/>
              <a:gd name="connsiteX154" fmla="*/ 1050877 w 3523125"/>
              <a:gd name="connsiteY154" fmla="*/ 750627 h 2952672"/>
              <a:gd name="connsiteX155" fmla="*/ 1064525 w 3523125"/>
              <a:gd name="connsiteY155" fmla="*/ 545910 h 2952672"/>
              <a:gd name="connsiteX156" fmla="*/ 1037230 w 3523125"/>
              <a:gd name="connsiteY156" fmla="*/ 464024 h 2952672"/>
              <a:gd name="connsiteX157" fmla="*/ 1119116 w 3523125"/>
              <a:gd name="connsiteY157" fmla="*/ 504967 h 2952672"/>
              <a:gd name="connsiteX158" fmla="*/ 1282889 w 3523125"/>
              <a:gd name="connsiteY158" fmla="*/ 518615 h 2952672"/>
              <a:gd name="connsiteX159" fmla="*/ 1364776 w 3523125"/>
              <a:gd name="connsiteY159" fmla="*/ 491319 h 2952672"/>
              <a:gd name="connsiteX160" fmla="*/ 1405719 w 3523125"/>
              <a:gd name="connsiteY160" fmla="*/ 450376 h 2952672"/>
              <a:gd name="connsiteX161" fmla="*/ 1446662 w 3523125"/>
              <a:gd name="connsiteY161" fmla="*/ 436728 h 2952672"/>
              <a:gd name="connsiteX162" fmla="*/ 1460310 w 3523125"/>
              <a:gd name="connsiteY162" fmla="*/ 368489 h 2952672"/>
              <a:gd name="connsiteX163" fmla="*/ 1473958 w 3523125"/>
              <a:gd name="connsiteY163" fmla="*/ 245659 h 2952672"/>
              <a:gd name="connsiteX164" fmla="*/ 1487606 w 3523125"/>
              <a:gd name="connsiteY164" fmla="*/ 177421 h 2952672"/>
              <a:gd name="connsiteX165" fmla="*/ 1542197 w 3523125"/>
              <a:gd name="connsiteY165" fmla="*/ 163773 h 2952672"/>
              <a:gd name="connsiteX166" fmla="*/ 1624083 w 3523125"/>
              <a:gd name="connsiteY166" fmla="*/ 204716 h 2952672"/>
              <a:gd name="connsiteX167" fmla="*/ 1774209 w 3523125"/>
              <a:gd name="connsiteY167" fmla="*/ 245659 h 2952672"/>
              <a:gd name="connsiteX168" fmla="*/ 1815152 w 3523125"/>
              <a:gd name="connsiteY168" fmla="*/ 218364 h 2952672"/>
              <a:gd name="connsiteX169" fmla="*/ 1897039 w 3523125"/>
              <a:gd name="connsiteY169" fmla="*/ 163773 h 2952672"/>
              <a:gd name="connsiteX170" fmla="*/ 1978925 w 3523125"/>
              <a:gd name="connsiteY170" fmla="*/ 136477 h 2952672"/>
              <a:gd name="connsiteX171" fmla="*/ 1992573 w 3523125"/>
              <a:gd name="connsiteY171" fmla="*/ 95534 h 2952672"/>
              <a:gd name="connsiteX172" fmla="*/ 2019868 w 3523125"/>
              <a:gd name="connsiteY172" fmla="*/ 0 h 295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3523125" h="2952672">
                <a:moveTo>
                  <a:pt x="61617" y="1730957"/>
                </a:moveTo>
                <a:lnTo>
                  <a:pt x="13648" y="1937982"/>
                </a:lnTo>
                <a:lnTo>
                  <a:pt x="0" y="1883391"/>
                </a:lnTo>
                <a:cubicBezTo>
                  <a:pt x="4549" y="1860645"/>
                  <a:pt x="5503" y="1836872"/>
                  <a:pt x="13648" y="1815152"/>
                </a:cubicBezTo>
                <a:cubicBezTo>
                  <a:pt x="19407" y="1799794"/>
                  <a:pt x="33608" y="1788880"/>
                  <a:pt x="40943" y="1774209"/>
                </a:cubicBezTo>
                <a:cubicBezTo>
                  <a:pt x="47377" y="1761342"/>
                  <a:pt x="50042" y="1746913"/>
                  <a:pt x="54591" y="1733265"/>
                </a:cubicBezTo>
                <a:close/>
                <a:moveTo>
                  <a:pt x="216816" y="1061149"/>
                </a:moveTo>
                <a:lnTo>
                  <a:pt x="218364" y="1078173"/>
                </a:lnTo>
                <a:cubicBezTo>
                  <a:pt x="221030" y="1098169"/>
                  <a:pt x="225223" y="1112843"/>
                  <a:pt x="230065" y="1127123"/>
                </a:cubicBezTo>
                <a:lnTo>
                  <a:pt x="243359" y="1166835"/>
                </a:lnTo>
                <a:lnTo>
                  <a:pt x="245659" y="1187355"/>
                </a:lnTo>
                <a:cubicBezTo>
                  <a:pt x="248159" y="1201522"/>
                  <a:pt x="253239" y="1215016"/>
                  <a:pt x="258565" y="1228457"/>
                </a:cubicBezTo>
                <a:lnTo>
                  <a:pt x="266472" y="1250866"/>
                </a:lnTo>
                <a:lnTo>
                  <a:pt x="267060" y="1252720"/>
                </a:lnTo>
                <a:lnTo>
                  <a:pt x="273976" y="1273367"/>
                </a:lnTo>
                <a:lnTo>
                  <a:pt x="278245" y="1290619"/>
                </a:lnTo>
                <a:cubicBezTo>
                  <a:pt x="282507" y="1308039"/>
                  <a:pt x="284011" y="1314708"/>
                  <a:pt x="285687" y="1320688"/>
                </a:cubicBezTo>
                <a:lnTo>
                  <a:pt x="290083" y="1334542"/>
                </a:lnTo>
                <a:lnTo>
                  <a:pt x="300251" y="1405719"/>
                </a:lnTo>
                <a:cubicBezTo>
                  <a:pt x="304459" y="1433069"/>
                  <a:pt x="313898" y="1459934"/>
                  <a:pt x="313898" y="1487606"/>
                </a:cubicBezTo>
                <a:cubicBezTo>
                  <a:pt x="313898" y="1519774"/>
                  <a:pt x="304800" y="1551295"/>
                  <a:pt x="300251" y="1583140"/>
                </a:cubicBezTo>
                <a:cubicBezTo>
                  <a:pt x="290777" y="1573666"/>
                  <a:pt x="246579" y="1517263"/>
                  <a:pt x="218364" y="1528549"/>
                </a:cubicBezTo>
                <a:cubicBezTo>
                  <a:pt x="203135" y="1534641"/>
                  <a:pt x="200167" y="1555844"/>
                  <a:pt x="191068" y="1569492"/>
                </a:cubicBezTo>
                <a:cubicBezTo>
                  <a:pt x="186519" y="1605886"/>
                  <a:pt x="192317" y="1645158"/>
                  <a:pt x="177421" y="1678674"/>
                </a:cubicBezTo>
                <a:cubicBezTo>
                  <a:pt x="171578" y="1691820"/>
                  <a:pt x="149344" y="1685888"/>
                  <a:pt x="136477" y="1692322"/>
                </a:cubicBezTo>
                <a:cubicBezTo>
                  <a:pt x="43884" y="1738619"/>
                  <a:pt x="129423" y="1708982"/>
                  <a:pt x="83315" y="1723828"/>
                </a:cubicBezTo>
                <a:lnTo>
                  <a:pt x="61617" y="1730957"/>
                </a:lnTo>
                <a:close/>
                <a:moveTo>
                  <a:pt x="2230762" y="155610"/>
                </a:moveTo>
                <a:lnTo>
                  <a:pt x="2233319" y="158353"/>
                </a:lnTo>
                <a:lnTo>
                  <a:pt x="2231951" y="156952"/>
                </a:lnTo>
                <a:cubicBezTo>
                  <a:pt x="2229763" y="154661"/>
                  <a:pt x="2229716" y="154544"/>
                  <a:pt x="2230762" y="155610"/>
                </a:cubicBezTo>
                <a:close/>
                <a:moveTo>
                  <a:pt x="2019868" y="0"/>
                </a:moveTo>
                <a:cubicBezTo>
                  <a:pt x="2019868" y="0"/>
                  <a:pt x="2074880" y="35779"/>
                  <a:pt x="2101755" y="54591"/>
                </a:cubicBezTo>
                <a:cubicBezTo>
                  <a:pt x="2229534" y="144036"/>
                  <a:pt x="2091262" y="48121"/>
                  <a:pt x="2197289" y="136477"/>
                </a:cubicBezTo>
                <a:cubicBezTo>
                  <a:pt x="2254292" y="183979"/>
                  <a:pt x="2244860" y="171135"/>
                  <a:pt x="2236129" y="161368"/>
                </a:cubicBezTo>
                <a:lnTo>
                  <a:pt x="2233319" y="158353"/>
                </a:lnTo>
                <a:lnTo>
                  <a:pt x="2245991" y="171338"/>
                </a:lnTo>
                <a:cubicBezTo>
                  <a:pt x="2253512" y="178969"/>
                  <a:pt x="2264224" y="189764"/>
                  <a:pt x="2279176" y="204716"/>
                </a:cubicBezTo>
                <a:lnTo>
                  <a:pt x="2320119" y="218364"/>
                </a:lnTo>
                <a:cubicBezTo>
                  <a:pt x="2335680" y="223551"/>
                  <a:pt x="2347414" y="236561"/>
                  <a:pt x="2361062" y="245659"/>
                </a:cubicBezTo>
                <a:lnTo>
                  <a:pt x="2442949" y="300251"/>
                </a:lnTo>
                <a:cubicBezTo>
                  <a:pt x="2459008" y="310957"/>
                  <a:pt x="2470244" y="327546"/>
                  <a:pt x="2483892" y="341194"/>
                </a:cubicBezTo>
                <a:lnTo>
                  <a:pt x="2565779" y="423080"/>
                </a:lnTo>
                <a:cubicBezTo>
                  <a:pt x="2597624" y="454925"/>
                  <a:pt x="2632795" y="483759"/>
                  <a:pt x="2661313" y="518615"/>
                </a:cubicBezTo>
                <a:cubicBezTo>
                  <a:pt x="2674196" y="534361"/>
                  <a:pt x="2675584" y="557577"/>
                  <a:pt x="2688609" y="573206"/>
                </a:cubicBezTo>
                <a:cubicBezTo>
                  <a:pt x="2757200" y="655514"/>
                  <a:pt x="2710614" y="543688"/>
                  <a:pt x="2743200" y="641445"/>
                </a:cubicBezTo>
                <a:cubicBezTo>
                  <a:pt x="2765946" y="645994"/>
                  <a:pt x="2789719" y="646947"/>
                  <a:pt x="2811439" y="655092"/>
                </a:cubicBezTo>
                <a:cubicBezTo>
                  <a:pt x="2855744" y="671706"/>
                  <a:pt x="2853569" y="688520"/>
                  <a:pt x="2879677" y="723331"/>
                </a:cubicBezTo>
                <a:cubicBezTo>
                  <a:pt x="2929664" y="789981"/>
                  <a:pt x="2924710" y="782012"/>
                  <a:pt x="2975212" y="832513"/>
                </a:cubicBezTo>
                <a:cubicBezTo>
                  <a:pt x="2988860" y="837062"/>
                  <a:pt x="3003288" y="839727"/>
                  <a:pt x="3016155" y="846161"/>
                </a:cubicBezTo>
                <a:cubicBezTo>
                  <a:pt x="3037603" y="856885"/>
                  <a:pt x="3097258" y="904092"/>
                  <a:pt x="3111689" y="914400"/>
                </a:cubicBezTo>
                <a:cubicBezTo>
                  <a:pt x="3125036" y="923934"/>
                  <a:pt x="3141034" y="930097"/>
                  <a:pt x="3152633" y="941695"/>
                </a:cubicBezTo>
                <a:cubicBezTo>
                  <a:pt x="3168717" y="957779"/>
                  <a:pt x="3179928" y="978089"/>
                  <a:pt x="3193576" y="996286"/>
                </a:cubicBezTo>
                <a:cubicBezTo>
                  <a:pt x="3216737" y="1027167"/>
                  <a:pt x="3248167" y="1050877"/>
                  <a:pt x="3275462" y="1078173"/>
                </a:cubicBezTo>
                <a:cubicBezTo>
                  <a:pt x="3298659" y="1101370"/>
                  <a:pt x="3309914" y="1134164"/>
                  <a:pt x="3330054" y="1160059"/>
                </a:cubicBezTo>
                <a:cubicBezTo>
                  <a:pt x="3389688" y="1236731"/>
                  <a:pt x="3358544" y="1163645"/>
                  <a:pt x="3384645" y="1241946"/>
                </a:cubicBezTo>
                <a:cubicBezTo>
                  <a:pt x="3384645" y="1241946"/>
                  <a:pt x="3437680" y="1298187"/>
                  <a:pt x="3466531" y="1323833"/>
                </a:cubicBezTo>
                <a:cubicBezTo>
                  <a:pt x="3478790" y="1334730"/>
                  <a:pt x="3504540" y="1334990"/>
                  <a:pt x="3507474" y="1351128"/>
                </a:cubicBezTo>
                <a:cubicBezTo>
                  <a:pt x="3536606" y="1511356"/>
                  <a:pt x="3518121" y="1669093"/>
                  <a:pt x="3507474" y="1828800"/>
                </a:cubicBezTo>
                <a:lnTo>
                  <a:pt x="3480179" y="1937982"/>
                </a:lnTo>
                <a:cubicBezTo>
                  <a:pt x="3473201" y="1965895"/>
                  <a:pt x="3464789" y="1993675"/>
                  <a:pt x="3452883" y="2019868"/>
                </a:cubicBezTo>
                <a:cubicBezTo>
                  <a:pt x="3365341" y="2212460"/>
                  <a:pt x="3450250" y="1997839"/>
                  <a:pt x="3384645" y="2129051"/>
                </a:cubicBezTo>
                <a:cubicBezTo>
                  <a:pt x="3374855" y="2148632"/>
                  <a:pt x="3361722" y="2207092"/>
                  <a:pt x="3357349" y="2224585"/>
                </a:cubicBezTo>
                <a:cubicBezTo>
                  <a:pt x="3366448" y="2238233"/>
                  <a:pt x="3377310" y="2250857"/>
                  <a:pt x="3384645" y="2265528"/>
                </a:cubicBezTo>
                <a:cubicBezTo>
                  <a:pt x="3401451" y="2299140"/>
                  <a:pt x="3411940" y="2376865"/>
                  <a:pt x="3411940" y="2402006"/>
                </a:cubicBezTo>
                <a:cubicBezTo>
                  <a:pt x="3411940" y="2416392"/>
                  <a:pt x="3409526" y="2433962"/>
                  <a:pt x="3398292" y="2442949"/>
                </a:cubicBezTo>
                <a:cubicBezTo>
                  <a:pt x="3383645" y="2454666"/>
                  <a:pt x="3361898" y="2452048"/>
                  <a:pt x="3343701" y="2456597"/>
                </a:cubicBezTo>
                <a:cubicBezTo>
                  <a:pt x="3278818" y="2413341"/>
                  <a:pt x="3318319" y="2434488"/>
                  <a:pt x="3220871" y="2402006"/>
                </a:cubicBezTo>
                <a:lnTo>
                  <a:pt x="3138985" y="2429301"/>
                </a:lnTo>
                <a:cubicBezTo>
                  <a:pt x="3107863" y="2439675"/>
                  <a:pt x="3085775" y="2467960"/>
                  <a:pt x="3057098" y="2483892"/>
                </a:cubicBezTo>
                <a:cubicBezTo>
                  <a:pt x="3044522" y="2490878"/>
                  <a:pt x="3029803" y="2492991"/>
                  <a:pt x="3016155" y="2497540"/>
                </a:cubicBezTo>
                <a:cubicBezTo>
                  <a:pt x="2947915" y="2520287"/>
                  <a:pt x="2938818" y="2545306"/>
                  <a:pt x="2906973" y="2593074"/>
                </a:cubicBezTo>
                <a:cubicBezTo>
                  <a:pt x="2834186" y="2702256"/>
                  <a:pt x="2927443" y="2659038"/>
                  <a:pt x="2838734" y="2688609"/>
                </a:cubicBezTo>
                <a:cubicBezTo>
                  <a:pt x="2766669" y="2664587"/>
                  <a:pt x="2809761" y="2682941"/>
                  <a:pt x="2715904" y="2620370"/>
                </a:cubicBezTo>
                <a:cubicBezTo>
                  <a:pt x="2679510" y="2615821"/>
                  <a:pt x="2643399" y="2606722"/>
                  <a:pt x="2606722" y="2606722"/>
                </a:cubicBezTo>
                <a:cubicBezTo>
                  <a:pt x="2592336" y="2606722"/>
                  <a:pt x="2571122" y="2607013"/>
                  <a:pt x="2565779" y="2620370"/>
                </a:cubicBezTo>
                <a:cubicBezTo>
                  <a:pt x="2558813" y="2637786"/>
                  <a:pt x="2574878" y="2656764"/>
                  <a:pt x="2579427" y="2674961"/>
                </a:cubicBezTo>
                <a:lnTo>
                  <a:pt x="2565779" y="2715904"/>
                </a:lnTo>
                <a:lnTo>
                  <a:pt x="2552131" y="2756848"/>
                </a:lnTo>
                <a:cubicBezTo>
                  <a:pt x="2543033" y="2784143"/>
                  <a:pt x="2549110" y="2823287"/>
                  <a:pt x="2524836" y="2838734"/>
                </a:cubicBezTo>
                <a:cubicBezTo>
                  <a:pt x="2490081" y="2860851"/>
                  <a:pt x="2442949" y="2847833"/>
                  <a:pt x="2402006" y="2852382"/>
                </a:cubicBezTo>
                <a:lnTo>
                  <a:pt x="2361062" y="2838734"/>
                </a:lnTo>
                <a:lnTo>
                  <a:pt x="2320119" y="2825086"/>
                </a:lnTo>
                <a:cubicBezTo>
                  <a:pt x="2186266" y="2780468"/>
                  <a:pt x="2266901" y="2800180"/>
                  <a:pt x="2074459" y="2784143"/>
                </a:cubicBezTo>
                <a:cubicBezTo>
                  <a:pt x="2070292" y="2804979"/>
                  <a:pt x="2049391" y="2924166"/>
                  <a:pt x="2033516" y="2934268"/>
                </a:cubicBezTo>
                <a:cubicBezTo>
                  <a:pt x="1998761" y="2956385"/>
                  <a:pt x="1951217" y="2955285"/>
                  <a:pt x="1910686" y="2947916"/>
                </a:cubicBezTo>
                <a:cubicBezTo>
                  <a:pt x="1894548" y="2944982"/>
                  <a:pt x="1892489" y="2920621"/>
                  <a:pt x="1883391" y="2906973"/>
                </a:cubicBezTo>
                <a:lnTo>
                  <a:pt x="1842448" y="2893325"/>
                </a:lnTo>
                <a:lnTo>
                  <a:pt x="1801504" y="2879677"/>
                </a:lnTo>
                <a:cubicBezTo>
                  <a:pt x="1701825" y="2846451"/>
                  <a:pt x="1747530" y="2859360"/>
                  <a:pt x="1665027" y="2838734"/>
                </a:cubicBezTo>
                <a:cubicBezTo>
                  <a:pt x="1651379" y="2843283"/>
                  <a:pt x="1636950" y="2845948"/>
                  <a:pt x="1624083" y="2852382"/>
                </a:cubicBezTo>
                <a:cubicBezTo>
                  <a:pt x="1609412" y="2859717"/>
                  <a:pt x="1599122" y="2875989"/>
                  <a:pt x="1583140" y="2879677"/>
                </a:cubicBezTo>
                <a:cubicBezTo>
                  <a:pt x="1538591" y="2889957"/>
                  <a:pt x="1492155" y="2888776"/>
                  <a:pt x="1446662" y="2893325"/>
                </a:cubicBezTo>
                <a:lnTo>
                  <a:pt x="1405719" y="2879677"/>
                </a:lnTo>
                <a:lnTo>
                  <a:pt x="1282889" y="2838734"/>
                </a:lnTo>
                <a:lnTo>
                  <a:pt x="1160059" y="2797791"/>
                </a:lnTo>
                <a:cubicBezTo>
                  <a:pt x="1132764" y="2788692"/>
                  <a:pt x="1105731" y="2778763"/>
                  <a:pt x="1078173" y="2770495"/>
                </a:cubicBezTo>
                <a:cubicBezTo>
                  <a:pt x="998053" y="2746459"/>
                  <a:pt x="1047598" y="2772859"/>
                  <a:pt x="982639" y="2729552"/>
                </a:cubicBezTo>
                <a:cubicBezTo>
                  <a:pt x="982639" y="2729552"/>
                  <a:pt x="927044" y="2713941"/>
                  <a:pt x="900752" y="2702256"/>
                </a:cubicBezTo>
                <a:cubicBezTo>
                  <a:pt x="885763" y="2695594"/>
                  <a:pt x="874480" y="2682296"/>
                  <a:pt x="859809" y="2674961"/>
                </a:cubicBezTo>
                <a:cubicBezTo>
                  <a:pt x="778581" y="2634348"/>
                  <a:pt x="851728" y="2707127"/>
                  <a:pt x="736979" y="2606722"/>
                </a:cubicBezTo>
                <a:cubicBezTo>
                  <a:pt x="724635" y="2595921"/>
                  <a:pt x="718782" y="2579427"/>
                  <a:pt x="709683" y="2565779"/>
                </a:cubicBezTo>
                <a:lnTo>
                  <a:pt x="668740" y="2538483"/>
                </a:lnTo>
                <a:cubicBezTo>
                  <a:pt x="656770" y="2530503"/>
                  <a:pt x="659641" y="2511188"/>
                  <a:pt x="655092" y="2497540"/>
                </a:cubicBezTo>
                <a:cubicBezTo>
                  <a:pt x="621867" y="2397864"/>
                  <a:pt x="634774" y="2443564"/>
                  <a:pt x="614149" y="2361062"/>
                </a:cubicBezTo>
                <a:cubicBezTo>
                  <a:pt x="610660" y="2347106"/>
                  <a:pt x="605050" y="2333767"/>
                  <a:pt x="600501" y="2320119"/>
                </a:cubicBezTo>
                <a:lnTo>
                  <a:pt x="559558" y="2197289"/>
                </a:lnTo>
                <a:lnTo>
                  <a:pt x="504967" y="2115403"/>
                </a:lnTo>
                <a:cubicBezTo>
                  <a:pt x="483554" y="2083284"/>
                  <a:pt x="450376" y="2060812"/>
                  <a:pt x="423080" y="2033516"/>
                </a:cubicBezTo>
                <a:cubicBezTo>
                  <a:pt x="308624" y="2023978"/>
                  <a:pt x="274500" y="2025636"/>
                  <a:pt x="177421" y="2006221"/>
                </a:cubicBezTo>
                <a:cubicBezTo>
                  <a:pt x="159028" y="2002542"/>
                  <a:pt x="139906" y="2000335"/>
                  <a:pt x="122830" y="1992573"/>
                </a:cubicBezTo>
                <a:cubicBezTo>
                  <a:pt x="89440" y="1977396"/>
                  <a:pt x="59140" y="1956179"/>
                  <a:pt x="27295" y="1937982"/>
                </a:cubicBezTo>
                <a:cubicBezTo>
                  <a:pt x="57072" y="1848652"/>
                  <a:pt x="15715" y="1936327"/>
                  <a:pt x="81886" y="1883391"/>
                </a:cubicBezTo>
                <a:cubicBezTo>
                  <a:pt x="94694" y="1873144"/>
                  <a:pt x="100083" y="1856096"/>
                  <a:pt x="109182" y="1842448"/>
                </a:cubicBezTo>
                <a:lnTo>
                  <a:pt x="150125" y="1815152"/>
                </a:lnTo>
                <a:cubicBezTo>
                  <a:pt x="174065" y="1799192"/>
                  <a:pt x="165736" y="1759557"/>
                  <a:pt x="177421" y="1733265"/>
                </a:cubicBezTo>
                <a:cubicBezTo>
                  <a:pt x="184083" y="1718276"/>
                  <a:pt x="197381" y="1706993"/>
                  <a:pt x="204716" y="1692322"/>
                </a:cubicBezTo>
                <a:cubicBezTo>
                  <a:pt x="237677" y="1626401"/>
                  <a:pt x="190289" y="1670096"/>
                  <a:pt x="259307" y="1624083"/>
                </a:cubicBezTo>
                <a:cubicBezTo>
                  <a:pt x="277504" y="1619534"/>
                  <a:pt x="301890" y="1624845"/>
                  <a:pt x="313898" y="1610436"/>
                </a:cubicBezTo>
                <a:cubicBezTo>
                  <a:pt x="328748" y="1592616"/>
                  <a:pt x="327546" y="1565394"/>
                  <a:pt x="327546" y="1542197"/>
                </a:cubicBezTo>
                <a:cubicBezTo>
                  <a:pt x="327546" y="1519000"/>
                  <a:pt x="317425" y="1496885"/>
                  <a:pt x="313898" y="1473958"/>
                </a:cubicBezTo>
                <a:cubicBezTo>
                  <a:pt x="308321" y="1437707"/>
                  <a:pt x="304800" y="1401170"/>
                  <a:pt x="300251" y="1364776"/>
                </a:cubicBezTo>
                <a:cubicBezTo>
                  <a:pt x="295356" y="1350092"/>
                  <a:pt x="292274" y="1341063"/>
                  <a:pt x="290136" y="1334709"/>
                </a:cubicBezTo>
                <a:lnTo>
                  <a:pt x="290083" y="1334542"/>
                </a:lnTo>
                <a:lnTo>
                  <a:pt x="286603" y="1310185"/>
                </a:lnTo>
                <a:cubicBezTo>
                  <a:pt x="286603" y="1310185"/>
                  <a:pt x="281846" y="1296603"/>
                  <a:pt x="276056" y="1279576"/>
                </a:cubicBezTo>
                <a:lnTo>
                  <a:pt x="273976" y="1273367"/>
                </a:lnTo>
                <a:lnTo>
                  <a:pt x="272955" y="1269242"/>
                </a:lnTo>
                <a:lnTo>
                  <a:pt x="266472" y="1250866"/>
                </a:lnTo>
                <a:lnTo>
                  <a:pt x="259307" y="1228298"/>
                </a:lnTo>
                <a:cubicBezTo>
                  <a:pt x="253917" y="1210332"/>
                  <a:pt x="250812" y="1191742"/>
                  <a:pt x="245659" y="1173707"/>
                </a:cubicBezTo>
                <a:lnTo>
                  <a:pt x="243359" y="1166835"/>
                </a:lnTo>
                <a:lnTo>
                  <a:pt x="237267" y="1112502"/>
                </a:lnTo>
                <a:cubicBezTo>
                  <a:pt x="235515" y="1087412"/>
                  <a:pt x="234287" y="1062251"/>
                  <a:pt x="232012" y="1037230"/>
                </a:cubicBezTo>
                <a:cubicBezTo>
                  <a:pt x="236561" y="1014484"/>
                  <a:pt x="240627" y="991635"/>
                  <a:pt x="245659" y="968991"/>
                </a:cubicBezTo>
                <a:cubicBezTo>
                  <a:pt x="249728" y="950681"/>
                  <a:pt x="255952" y="932854"/>
                  <a:pt x="259307" y="914400"/>
                </a:cubicBezTo>
                <a:cubicBezTo>
                  <a:pt x="265062" y="882751"/>
                  <a:pt x="268406" y="850710"/>
                  <a:pt x="272955" y="818865"/>
                </a:cubicBezTo>
                <a:lnTo>
                  <a:pt x="216816" y="1061149"/>
                </a:lnTo>
                <a:lnTo>
                  <a:pt x="204716" y="928048"/>
                </a:lnTo>
                <a:cubicBezTo>
                  <a:pt x="213815" y="909851"/>
                  <a:pt x="221918" y="891121"/>
                  <a:pt x="232012" y="873456"/>
                </a:cubicBezTo>
                <a:cubicBezTo>
                  <a:pt x="240150" y="859215"/>
                  <a:pt x="251972" y="847184"/>
                  <a:pt x="259307" y="832513"/>
                </a:cubicBezTo>
                <a:cubicBezTo>
                  <a:pt x="276312" y="798504"/>
                  <a:pt x="266468" y="767874"/>
                  <a:pt x="313898" y="750627"/>
                </a:cubicBezTo>
                <a:cubicBezTo>
                  <a:pt x="348367" y="738093"/>
                  <a:pt x="386686" y="741528"/>
                  <a:pt x="423080" y="736979"/>
                </a:cubicBezTo>
                <a:lnTo>
                  <a:pt x="491319" y="764274"/>
                </a:lnTo>
                <a:cubicBezTo>
                  <a:pt x="518033" y="774960"/>
                  <a:pt x="504642" y="821010"/>
                  <a:pt x="518615" y="846161"/>
                </a:cubicBezTo>
                <a:cubicBezTo>
                  <a:pt x="541849" y="887982"/>
                  <a:pt x="562029" y="887928"/>
                  <a:pt x="600501" y="900752"/>
                </a:cubicBezTo>
                <a:cubicBezTo>
                  <a:pt x="614149" y="896203"/>
                  <a:pt x="635011" y="899971"/>
                  <a:pt x="641445" y="887104"/>
                </a:cubicBezTo>
                <a:cubicBezTo>
                  <a:pt x="672306" y="825382"/>
                  <a:pt x="629653" y="792815"/>
                  <a:pt x="682388" y="750627"/>
                </a:cubicBezTo>
                <a:cubicBezTo>
                  <a:pt x="693622" y="741640"/>
                  <a:pt x="709683" y="741528"/>
                  <a:pt x="723331" y="736979"/>
                </a:cubicBezTo>
                <a:lnTo>
                  <a:pt x="764274" y="777922"/>
                </a:lnTo>
                <a:cubicBezTo>
                  <a:pt x="787471" y="801119"/>
                  <a:pt x="821473" y="810911"/>
                  <a:pt x="846161" y="832513"/>
                </a:cubicBezTo>
                <a:cubicBezTo>
                  <a:pt x="858427" y="843245"/>
                  <a:pt x="878076" y="905265"/>
                  <a:pt x="914400" y="887104"/>
                </a:cubicBezTo>
                <a:cubicBezTo>
                  <a:pt x="927267" y="880671"/>
                  <a:pt x="923499" y="859809"/>
                  <a:pt x="928048" y="846161"/>
                </a:cubicBezTo>
                <a:cubicBezTo>
                  <a:pt x="1029709" y="778386"/>
                  <a:pt x="904844" y="865497"/>
                  <a:pt x="1009934" y="777922"/>
                </a:cubicBezTo>
                <a:cubicBezTo>
                  <a:pt x="1022535" y="767421"/>
                  <a:pt x="1047120" y="766593"/>
                  <a:pt x="1050877" y="750627"/>
                </a:cubicBezTo>
                <a:cubicBezTo>
                  <a:pt x="1066541" y="684055"/>
                  <a:pt x="1059976" y="614149"/>
                  <a:pt x="1064525" y="545910"/>
                </a:cubicBezTo>
                <a:cubicBezTo>
                  <a:pt x="1064525" y="545910"/>
                  <a:pt x="1014213" y="481287"/>
                  <a:pt x="1037230" y="464024"/>
                </a:cubicBezTo>
                <a:cubicBezTo>
                  <a:pt x="1061644" y="445714"/>
                  <a:pt x="1089326" y="498347"/>
                  <a:pt x="1119116" y="504967"/>
                </a:cubicBezTo>
                <a:cubicBezTo>
                  <a:pt x="1172592" y="516851"/>
                  <a:pt x="1228298" y="514066"/>
                  <a:pt x="1282889" y="518615"/>
                </a:cubicBezTo>
                <a:cubicBezTo>
                  <a:pt x="1282889" y="518615"/>
                  <a:pt x="1339625" y="505292"/>
                  <a:pt x="1364776" y="491319"/>
                </a:cubicBezTo>
                <a:cubicBezTo>
                  <a:pt x="1381648" y="481946"/>
                  <a:pt x="1392071" y="464024"/>
                  <a:pt x="1405719" y="450376"/>
                </a:cubicBezTo>
                <a:cubicBezTo>
                  <a:pt x="1419367" y="445827"/>
                  <a:pt x="1438682" y="448698"/>
                  <a:pt x="1446662" y="436728"/>
                </a:cubicBezTo>
                <a:cubicBezTo>
                  <a:pt x="1459529" y="417427"/>
                  <a:pt x="1457029" y="391453"/>
                  <a:pt x="1460310" y="368489"/>
                </a:cubicBezTo>
                <a:cubicBezTo>
                  <a:pt x="1466136" y="327708"/>
                  <a:pt x="1468132" y="286440"/>
                  <a:pt x="1473958" y="245659"/>
                </a:cubicBezTo>
                <a:cubicBezTo>
                  <a:pt x="1477239" y="222696"/>
                  <a:pt x="1472756" y="195241"/>
                  <a:pt x="1487606" y="177421"/>
                </a:cubicBezTo>
                <a:cubicBezTo>
                  <a:pt x="1499614" y="163011"/>
                  <a:pt x="1524000" y="168322"/>
                  <a:pt x="1542197" y="163773"/>
                </a:cubicBezTo>
                <a:cubicBezTo>
                  <a:pt x="1598701" y="182608"/>
                  <a:pt x="1571170" y="169441"/>
                  <a:pt x="1624083" y="204716"/>
                </a:cubicBezTo>
                <a:cubicBezTo>
                  <a:pt x="1653770" y="224507"/>
                  <a:pt x="1737583" y="238334"/>
                  <a:pt x="1774209" y="245659"/>
                </a:cubicBezTo>
                <a:lnTo>
                  <a:pt x="1815152" y="218364"/>
                </a:lnTo>
                <a:lnTo>
                  <a:pt x="1897039" y="163773"/>
                </a:lnTo>
                <a:cubicBezTo>
                  <a:pt x="1920979" y="147813"/>
                  <a:pt x="1955512" y="153200"/>
                  <a:pt x="1978925" y="136477"/>
                </a:cubicBezTo>
                <a:cubicBezTo>
                  <a:pt x="1990631" y="128115"/>
                  <a:pt x="1988621" y="109366"/>
                  <a:pt x="1992573" y="95534"/>
                </a:cubicBezTo>
                <a:cubicBezTo>
                  <a:pt x="2026855" y="-24450"/>
                  <a:pt x="1987141" y="98187"/>
                  <a:pt x="2019868" y="0"/>
                </a:cubicBezTo>
                <a:close/>
              </a:path>
            </a:pathLst>
          </a:custGeom>
        </p:spPr>
      </p:pic>
      <p:pic>
        <p:nvPicPr>
          <p:cNvPr id="55" name="図 54" descr="https://pbs.twimg.com/media/CFiQlZvVAAAAI6v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" t="3245" r="3047" b="11464"/>
          <a:stretch/>
        </p:blipFill>
        <p:spPr bwMode="auto">
          <a:xfrm rot="335297">
            <a:off x="1985858" y="6099953"/>
            <a:ext cx="630505" cy="450388"/>
          </a:xfrm>
          <a:custGeom>
            <a:avLst/>
            <a:gdLst>
              <a:gd name="connsiteX0" fmla="*/ 1053480 w 4334874"/>
              <a:gd name="connsiteY0" fmla="*/ 692483 h 3776870"/>
              <a:gd name="connsiteX1" fmla="*/ 1053957 w 4334874"/>
              <a:gd name="connsiteY1" fmla="*/ 695858 h 3776870"/>
              <a:gd name="connsiteX2" fmla="*/ 954157 w 4334874"/>
              <a:gd name="connsiteY2" fmla="*/ 775252 h 3776870"/>
              <a:gd name="connsiteX3" fmla="*/ 1987826 w 4334874"/>
              <a:gd name="connsiteY3" fmla="*/ 0 h 3776870"/>
              <a:gd name="connsiteX4" fmla="*/ 2067339 w 4334874"/>
              <a:gd name="connsiteY4" fmla="*/ 139148 h 3776870"/>
              <a:gd name="connsiteX5" fmla="*/ 2107096 w 4334874"/>
              <a:gd name="connsiteY5" fmla="*/ 298174 h 3776870"/>
              <a:gd name="connsiteX6" fmla="*/ 2365513 w 4334874"/>
              <a:gd name="connsiteY6" fmla="*/ 238539 h 3776870"/>
              <a:gd name="connsiteX7" fmla="*/ 2425148 w 4334874"/>
              <a:gd name="connsiteY7" fmla="*/ 198783 h 3776870"/>
              <a:gd name="connsiteX8" fmla="*/ 2464905 w 4334874"/>
              <a:gd name="connsiteY8" fmla="*/ 139148 h 3776870"/>
              <a:gd name="connsiteX9" fmla="*/ 2584174 w 4334874"/>
              <a:gd name="connsiteY9" fmla="*/ 79513 h 3776870"/>
              <a:gd name="connsiteX10" fmla="*/ 2703444 w 4334874"/>
              <a:gd name="connsiteY10" fmla="*/ 159026 h 3776870"/>
              <a:gd name="connsiteX11" fmla="*/ 2643809 w 4334874"/>
              <a:gd name="connsiteY11" fmla="*/ 377687 h 3776870"/>
              <a:gd name="connsiteX12" fmla="*/ 2623931 w 4334874"/>
              <a:gd name="connsiteY12" fmla="*/ 437322 h 3776870"/>
              <a:gd name="connsiteX13" fmla="*/ 2643809 w 4334874"/>
              <a:gd name="connsiteY13" fmla="*/ 516835 h 3776870"/>
              <a:gd name="connsiteX14" fmla="*/ 2703444 w 4334874"/>
              <a:gd name="connsiteY14" fmla="*/ 556591 h 3776870"/>
              <a:gd name="connsiteX15" fmla="*/ 2763078 w 4334874"/>
              <a:gd name="connsiteY15" fmla="*/ 616226 h 3776870"/>
              <a:gd name="connsiteX16" fmla="*/ 2822713 w 4334874"/>
              <a:gd name="connsiteY16" fmla="*/ 636105 h 3776870"/>
              <a:gd name="connsiteX17" fmla="*/ 2882348 w 4334874"/>
              <a:gd name="connsiteY17" fmla="*/ 675861 h 3776870"/>
              <a:gd name="connsiteX18" fmla="*/ 3001618 w 4334874"/>
              <a:gd name="connsiteY18" fmla="*/ 715618 h 3776870"/>
              <a:gd name="connsiteX19" fmla="*/ 3061252 w 4334874"/>
              <a:gd name="connsiteY19" fmla="*/ 735496 h 3776870"/>
              <a:gd name="connsiteX20" fmla="*/ 3140765 w 4334874"/>
              <a:gd name="connsiteY20" fmla="*/ 755374 h 3776870"/>
              <a:gd name="connsiteX21" fmla="*/ 3260035 w 4334874"/>
              <a:gd name="connsiteY21" fmla="*/ 795131 h 3776870"/>
              <a:gd name="connsiteX22" fmla="*/ 3279913 w 4334874"/>
              <a:gd name="connsiteY22" fmla="*/ 934278 h 3776870"/>
              <a:gd name="connsiteX23" fmla="*/ 3220278 w 4334874"/>
              <a:gd name="connsiteY23" fmla="*/ 974035 h 3776870"/>
              <a:gd name="connsiteX24" fmla="*/ 3101009 w 4334874"/>
              <a:gd name="connsiteY24" fmla="*/ 1013791 h 3776870"/>
              <a:gd name="connsiteX25" fmla="*/ 3061252 w 4334874"/>
              <a:gd name="connsiteY25" fmla="*/ 1073426 h 3776870"/>
              <a:gd name="connsiteX26" fmla="*/ 3140765 w 4334874"/>
              <a:gd name="connsiteY26" fmla="*/ 1252331 h 3776870"/>
              <a:gd name="connsiteX27" fmla="*/ 3200400 w 4334874"/>
              <a:gd name="connsiteY27" fmla="*/ 1292087 h 3776870"/>
              <a:gd name="connsiteX28" fmla="*/ 3319670 w 4334874"/>
              <a:gd name="connsiteY28" fmla="*/ 1371600 h 3776870"/>
              <a:gd name="connsiteX29" fmla="*/ 3379305 w 4334874"/>
              <a:gd name="connsiteY29" fmla="*/ 1431235 h 3776870"/>
              <a:gd name="connsiteX30" fmla="*/ 3438939 w 4334874"/>
              <a:gd name="connsiteY30" fmla="*/ 1470991 h 3776870"/>
              <a:gd name="connsiteX31" fmla="*/ 3458818 w 4334874"/>
              <a:gd name="connsiteY31" fmla="*/ 1530626 h 3776870"/>
              <a:gd name="connsiteX32" fmla="*/ 3379305 w 4334874"/>
              <a:gd name="connsiteY32" fmla="*/ 1630018 h 3776870"/>
              <a:gd name="connsiteX33" fmla="*/ 3260035 w 4334874"/>
              <a:gd name="connsiteY33" fmla="*/ 1709531 h 3776870"/>
              <a:gd name="connsiteX34" fmla="*/ 3240157 w 4334874"/>
              <a:gd name="connsiteY34" fmla="*/ 1769165 h 3776870"/>
              <a:gd name="connsiteX35" fmla="*/ 3319670 w 4334874"/>
              <a:gd name="connsiteY35" fmla="*/ 1868557 h 3776870"/>
              <a:gd name="connsiteX36" fmla="*/ 3359426 w 4334874"/>
              <a:gd name="connsiteY36" fmla="*/ 1928191 h 3776870"/>
              <a:gd name="connsiteX37" fmla="*/ 3677478 w 4334874"/>
              <a:gd name="connsiteY37" fmla="*/ 1948070 h 3776870"/>
              <a:gd name="connsiteX38" fmla="*/ 3697357 w 4334874"/>
              <a:gd name="connsiteY38" fmla="*/ 2166731 h 3776870"/>
              <a:gd name="connsiteX39" fmla="*/ 3776870 w 4334874"/>
              <a:gd name="connsiteY39" fmla="*/ 2266122 h 3776870"/>
              <a:gd name="connsiteX40" fmla="*/ 3776870 w 4334874"/>
              <a:gd name="connsiteY40" fmla="*/ 2445026 h 3776870"/>
              <a:gd name="connsiteX41" fmla="*/ 3677478 w 4334874"/>
              <a:gd name="connsiteY41" fmla="*/ 2464905 h 3776870"/>
              <a:gd name="connsiteX42" fmla="*/ 3717235 w 4334874"/>
              <a:gd name="connsiteY42" fmla="*/ 2524539 h 3776870"/>
              <a:gd name="connsiteX43" fmla="*/ 3816626 w 4334874"/>
              <a:gd name="connsiteY43" fmla="*/ 2623931 h 3776870"/>
              <a:gd name="connsiteX44" fmla="*/ 3896139 w 4334874"/>
              <a:gd name="connsiteY44" fmla="*/ 2902226 h 3776870"/>
              <a:gd name="connsiteX45" fmla="*/ 3916018 w 4334874"/>
              <a:gd name="connsiteY45" fmla="*/ 2961861 h 3776870"/>
              <a:gd name="connsiteX46" fmla="*/ 3995531 w 4334874"/>
              <a:gd name="connsiteY46" fmla="*/ 3081131 h 3776870"/>
              <a:gd name="connsiteX47" fmla="*/ 4055165 w 4334874"/>
              <a:gd name="connsiteY47" fmla="*/ 3140765 h 3776870"/>
              <a:gd name="connsiteX48" fmla="*/ 4114800 w 4334874"/>
              <a:gd name="connsiteY48" fmla="*/ 3160644 h 3776870"/>
              <a:gd name="connsiteX49" fmla="*/ 4174435 w 4334874"/>
              <a:gd name="connsiteY49" fmla="*/ 3220278 h 3776870"/>
              <a:gd name="connsiteX50" fmla="*/ 4293705 w 4334874"/>
              <a:gd name="connsiteY50" fmla="*/ 3260035 h 3776870"/>
              <a:gd name="connsiteX51" fmla="*/ 4333461 w 4334874"/>
              <a:gd name="connsiteY51" fmla="*/ 3319670 h 3776870"/>
              <a:gd name="connsiteX52" fmla="*/ 4253948 w 4334874"/>
              <a:gd name="connsiteY52" fmla="*/ 3478696 h 3776870"/>
              <a:gd name="connsiteX53" fmla="*/ 4194313 w 4334874"/>
              <a:gd name="connsiteY53" fmla="*/ 3498574 h 3776870"/>
              <a:gd name="connsiteX54" fmla="*/ 4154557 w 4334874"/>
              <a:gd name="connsiteY54" fmla="*/ 3558209 h 3776870"/>
              <a:gd name="connsiteX55" fmla="*/ 4055165 w 4334874"/>
              <a:gd name="connsiteY55" fmla="*/ 3677478 h 3776870"/>
              <a:gd name="connsiteX56" fmla="*/ 3995531 w 4334874"/>
              <a:gd name="connsiteY56" fmla="*/ 3657600 h 3776870"/>
              <a:gd name="connsiteX57" fmla="*/ 3896139 w 4334874"/>
              <a:gd name="connsiteY57" fmla="*/ 3558209 h 3776870"/>
              <a:gd name="connsiteX58" fmla="*/ 3717235 w 4334874"/>
              <a:gd name="connsiteY58" fmla="*/ 3518452 h 3776870"/>
              <a:gd name="connsiteX59" fmla="*/ 3657600 w 4334874"/>
              <a:gd name="connsiteY59" fmla="*/ 3498574 h 3776870"/>
              <a:gd name="connsiteX60" fmla="*/ 3578087 w 4334874"/>
              <a:gd name="connsiteY60" fmla="*/ 3478696 h 3776870"/>
              <a:gd name="connsiteX61" fmla="*/ 3260035 w 4334874"/>
              <a:gd name="connsiteY61" fmla="*/ 3518452 h 3776870"/>
              <a:gd name="connsiteX62" fmla="*/ 3200400 w 4334874"/>
              <a:gd name="connsiteY62" fmla="*/ 3558209 h 3776870"/>
              <a:gd name="connsiteX63" fmla="*/ 2981739 w 4334874"/>
              <a:gd name="connsiteY63" fmla="*/ 3617844 h 3776870"/>
              <a:gd name="connsiteX64" fmla="*/ 2584174 w 4334874"/>
              <a:gd name="connsiteY64" fmla="*/ 3637722 h 3776870"/>
              <a:gd name="connsiteX65" fmla="*/ 2464905 w 4334874"/>
              <a:gd name="connsiteY65" fmla="*/ 3657600 h 3776870"/>
              <a:gd name="connsiteX66" fmla="*/ 2405270 w 4334874"/>
              <a:gd name="connsiteY66" fmla="*/ 3677478 h 3776870"/>
              <a:gd name="connsiteX67" fmla="*/ 2047461 w 4334874"/>
              <a:gd name="connsiteY67" fmla="*/ 3697357 h 3776870"/>
              <a:gd name="connsiteX68" fmla="*/ 1749287 w 4334874"/>
              <a:gd name="connsiteY68" fmla="*/ 3737113 h 3776870"/>
              <a:gd name="connsiteX69" fmla="*/ 1590261 w 4334874"/>
              <a:gd name="connsiteY69" fmla="*/ 3776870 h 3776870"/>
              <a:gd name="connsiteX70" fmla="*/ 1272209 w 4334874"/>
              <a:gd name="connsiteY70" fmla="*/ 3756991 h 3776870"/>
              <a:gd name="connsiteX71" fmla="*/ 1152939 w 4334874"/>
              <a:gd name="connsiteY71" fmla="*/ 3717235 h 3776870"/>
              <a:gd name="connsiteX72" fmla="*/ 1093305 w 4334874"/>
              <a:gd name="connsiteY72" fmla="*/ 3697357 h 3776870"/>
              <a:gd name="connsiteX73" fmla="*/ 954157 w 4334874"/>
              <a:gd name="connsiteY73" fmla="*/ 3657600 h 3776870"/>
              <a:gd name="connsiteX74" fmla="*/ 854765 w 4334874"/>
              <a:gd name="connsiteY74" fmla="*/ 3578087 h 3776870"/>
              <a:gd name="connsiteX75" fmla="*/ 795131 w 4334874"/>
              <a:gd name="connsiteY75" fmla="*/ 3518452 h 3776870"/>
              <a:gd name="connsiteX76" fmla="*/ 735496 w 4334874"/>
              <a:gd name="connsiteY76" fmla="*/ 3478696 h 3776870"/>
              <a:gd name="connsiteX77" fmla="*/ 655983 w 4334874"/>
              <a:gd name="connsiteY77" fmla="*/ 3359426 h 3776870"/>
              <a:gd name="connsiteX78" fmla="*/ 556592 w 4334874"/>
              <a:gd name="connsiteY78" fmla="*/ 3260035 h 3776870"/>
              <a:gd name="connsiteX79" fmla="*/ 477078 w 4334874"/>
              <a:gd name="connsiteY79" fmla="*/ 3160644 h 3776870"/>
              <a:gd name="connsiteX80" fmla="*/ 397565 w 4334874"/>
              <a:gd name="connsiteY80" fmla="*/ 3081131 h 3776870"/>
              <a:gd name="connsiteX81" fmla="*/ 318052 w 4334874"/>
              <a:gd name="connsiteY81" fmla="*/ 2961861 h 3776870"/>
              <a:gd name="connsiteX82" fmla="*/ 238539 w 4334874"/>
              <a:gd name="connsiteY82" fmla="*/ 2862470 h 3776870"/>
              <a:gd name="connsiteX83" fmla="*/ 219379 w 4334874"/>
              <a:gd name="connsiteY83" fmla="*/ 2804389 h 3776870"/>
              <a:gd name="connsiteX84" fmla="*/ 215917 w 4334874"/>
              <a:gd name="connsiteY84" fmla="*/ 2793614 h 3776870"/>
              <a:gd name="connsiteX85" fmla="*/ 214908 w 4334874"/>
              <a:gd name="connsiteY85" fmla="*/ 2790122 h 3776870"/>
              <a:gd name="connsiteX86" fmla="*/ 214923 w 4334874"/>
              <a:gd name="connsiteY86" fmla="*/ 2790519 h 3776870"/>
              <a:gd name="connsiteX87" fmla="*/ 215917 w 4334874"/>
              <a:gd name="connsiteY87" fmla="*/ 2793614 h 3776870"/>
              <a:gd name="connsiteX88" fmla="*/ 220071 w 4334874"/>
              <a:gd name="connsiteY88" fmla="*/ 2807979 h 3776870"/>
              <a:gd name="connsiteX89" fmla="*/ 178905 w 4334874"/>
              <a:gd name="connsiteY89" fmla="*/ 2743200 h 3776870"/>
              <a:gd name="connsiteX90" fmla="*/ 139148 w 4334874"/>
              <a:gd name="connsiteY90" fmla="*/ 2623931 h 3776870"/>
              <a:gd name="connsiteX91" fmla="*/ 99392 w 4334874"/>
              <a:gd name="connsiteY91" fmla="*/ 2504661 h 3776870"/>
              <a:gd name="connsiteX92" fmla="*/ 79513 w 4334874"/>
              <a:gd name="connsiteY92" fmla="*/ 2445026 h 3776870"/>
              <a:gd name="connsiteX93" fmla="*/ 59635 w 4334874"/>
              <a:gd name="connsiteY93" fmla="*/ 2385391 h 3776870"/>
              <a:gd name="connsiteX94" fmla="*/ 19878 w 4334874"/>
              <a:gd name="connsiteY94" fmla="*/ 2325757 h 3776870"/>
              <a:gd name="connsiteX95" fmla="*/ 0 w 4334874"/>
              <a:gd name="connsiteY95" fmla="*/ 2266122 h 3776870"/>
              <a:gd name="connsiteX96" fmla="*/ 417444 w 4334874"/>
              <a:gd name="connsiteY96" fmla="*/ 2206487 h 3776870"/>
              <a:gd name="connsiteX97" fmla="*/ 477078 w 4334874"/>
              <a:gd name="connsiteY97" fmla="*/ 2246244 h 3776870"/>
              <a:gd name="connsiteX98" fmla="*/ 556592 w 4334874"/>
              <a:gd name="connsiteY98" fmla="*/ 2365513 h 3776870"/>
              <a:gd name="connsiteX99" fmla="*/ 616226 w 4334874"/>
              <a:gd name="connsiteY99" fmla="*/ 2425148 h 3776870"/>
              <a:gd name="connsiteX100" fmla="*/ 675861 w 4334874"/>
              <a:gd name="connsiteY100" fmla="*/ 2544418 h 3776870"/>
              <a:gd name="connsiteX101" fmla="*/ 735496 w 4334874"/>
              <a:gd name="connsiteY101" fmla="*/ 2584174 h 3776870"/>
              <a:gd name="connsiteX102" fmla="*/ 834887 w 4334874"/>
              <a:gd name="connsiteY102" fmla="*/ 2564296 h 3776870"/>
              <a:gd name="connsiteX103" fmla="*/ 874644 w 4334874"/>
              <a:gd name="connsiteY103" fmla="*/ 2445026 h 3776870"/>
              <a:gd name="connsiteX104" fmla="*/ 854765 w 4334874"/>
              <a:gd name="connsiteY104" fmla="*/ 2365513 h 3776870"/>
              <a:gd name="connsiteX105" fmla="*/ 735496 w 4334874"/>
              <a:gd name="connsiteY105" fmla="*/ 2305878 h 3776870"/>
              <a:gd name="connsiteX106" fmla="*/ 715618 w 4334874"/>
              <a:gd name="connsiteY106" fmla="*/ 2246244 h 3776870"/>
              <a:gd name="connsiteX107" fmla="*/ 636105 w 4334874"/>
              <a:gd name="connsiteY107" fmla="*/ 1868557 h 3776870"/>
              <a:gd name="connsiteX108" fmla="*/ 576470 w 4334874"/>
              <a:gd name="connsiteY108" fmla="*/ 1848678 h 3776870"/>
              <a:gd name="connsiteX109" fmla="*/ 417444 w 4334874"/>
              <a:gd name="connsiteY109" fmla="*/ 1868557 h 3776870"/>
              <a:gd name="connsiteX110" fmla="*/ 298174 w 4334874"/>
              <a:gd name="connsiteY110" fmla="*/ 1908313 h 3776870"/>
              <a:gd name="connsiteX111" fmla="*/ 298174 w 4334874"/>
              <a:gd name="connsiteY111" fmla="*/ 1093305 h 3776870"/>
              <a:gd name="connsiteX112" fmla="*/ 318052 w 4334874"/>
              <a:gd name="connsiteY112" fmla="*/ 1033670 h 3776870"/>
              <a:gd name="connsiteX113" fmla="*/ 417444 w 4334874"/>
              <a:gd name="connsiteY113" fmla="*/ 934278 h 3776870"/>
              <a:gd name="connsiteX114" fmla="*/ 477078 w 4334874"/>
              <a:gd name="connsiteY114" fmla="*/ 914400 h 3776870"/>
              <a:gd name="connsiteX115" fmla="*/ 536713 w 4334874"/>
              <a:gd name="connsiteY115" fmla="*/ 874644 h 3776870"/>
              <a:gd name="connsiteX116" fmla="*/ 675861 w 4334874"/>
              <a:gd name="connsiteY116" fmla="*/ 834887 h 3776870"/>
              <a:gd name="connsiteX117" fmla="*/ 815009 w 4334874"/>
              <a:gd name="connsiteY117" fmla="*/ 795131 h 3776870"/>
              <a:gd name="connsiteX118" fmla="*/ 993913 w 4334874"/>
              <a:gd name="connsiteY118" fmla="*/ 775252 h 3776870"/>
              <a:gd name="connsiteX119" fmla="*/ 1053548 w 4334874"/>
              <a:gd name="connsiteY119" fmla="*/ 735496 h 3776870"/>
              <a:gd name="connsiteX120" fmla="*/ 1073426 w 4334874"/>
              <a:gd name="connsiteY120" fmla="*/ 675861 h 3776870"/>
              <a:gd name="connsiteX121" fmla="*/ 1053480 w 4334874"/>
              <a:gd name="connsiteY121" fmla="*/ 692483 h 3776870"/>
              <a:gd name="connsiteX122" fmla="*/ 1053292 w 4334874"/>
              <a:gd name="connsiteY122" fmla="*/ 691154 h 3776870"/>
              <a:gd name="connsiteX123" fmla="*/ 1093305 w 4334874"/>
              <a:gd name="connsiteY123" fmla="*/ 636105 h 3776870"/>
              <a:gd name="connsiteX124" fmla="*/ 1152939 w 4334874"/>
              <a:gd name="connsiteY124" fmla="*/ 576470 h 3776870"/>
              <a:gd name="connsiteX125" fmla="*/ 1292087 w 4334874"/>
              <a:gd name="connsiteY125" fmla="*/ 397565 h 3776870"/>
              <a:gd name="connsiteX126" fmla="*/ 1411357 w 4334874"/>
              <a:gd name="connsiteY126" fmla="*/ 357809 h 3776870"/>
              <a:gd name="connsiteX127" fmla="*/ 1470992 w 4334874"/>
              <a:gd name="connsiteY127" fmla="*/ 337931 h 3776870"/>
              <a:gd name="connsiteX128" fmla="*/ 1530626 w 4334874"/>
              <a:gd name="connsiteY128" fmla="*/ 318052 h 3776870"/>
              <a:gd name="connsiteX129" fmla="*/ 1669774 w 4334874"/>
              <a:gd name="connsiteY129" fmla="*/ 278296 h 3776870"/>
              <a:gd name="connsiteX130" fmla="*/ 1749287 w 4334874"/>
              <a:gd name="connsiteY130" fmla="*/ 159026 h 3776870"/>
              <a:gd name="connsiteX131" fmla="*/ 1928192 w 4334874"/>
              <a:gd name="connsiteY131" fmla="*/ 19878 h 37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4334874" h="3776870">
                <a:moveTo>
                  <a:pt x="1053480" y="692483"/>
                </a:moveTo>
                <a:lnTo>
                  <a:pt x="1053957" y="695858"/>
                </a:lnTo>
                <a:cubicBezTo>
                  <a:pt x="1060094" y="696938"/>
                  <a:pt x="1080619" y="674083"/>
                  <a:pt x="954157" y="775252"/>
                </a:cubicBezTo>
                <a:close/>
                <a:moveTo>
                  <a:pt x="1987826" y="0"/>
                </a:moveTo>
                <a:cubicBezTo>
                  <a:pt x="2027755" y="59894"/>
                  <a:pt x="2037073" y="68527"/>
                  <a:pt x="2067339" y="139148"/>
                </a:cubicBezTo>
                <a:cubicBezTo>
                  <a:pt x="2090263" y="192637"/>
                  <a:pt x="2095427" y="239829"/>
                  <a:pt x="2107096" y="298174"/>
                </a:cubicBezTo>
                <a:cubicBezTo>
                  <a:pt x="2171252" y="289009"/>
                  <a:pt x="2305976" y="278230"/>
                  <a:pt x="2365513" y="238539"/>
                </a:cubicBezTo>
                <a:lnTo>
                  <a:pt x="2425148" y="198783"/>
                </a:lnTo>
                <a:cubicBezTo>
                  <a:pt x="2438400" y="178905"/>
                  <a:pt x="2448012" y="156041"/>
                  <a:pt x="2464905" y="139148"/>
                </a:cubicBezTo>
                <a:cubicBezTo>
                  <a:pt x="2503441" y="100612"/>
                  <a:pt x="2535670" y="95681"/>
                  <a:pt x="2584174" y="79513"/>
                </a:cubicBezTo>
                <a:cubicBezTo>
                  <a:pt x="2654830" y="93644"/>
                  <a:pt x="2703444" y="73451"/>
                  <a:pt x="2703444" y="159026"/>
                </a:cubicBezTo>
                <a:cubicBezTo>
                  <a:pt x="2703444" y="215217"/>
                  <a:pt x="2659399" y="330918"/>
                  <a:pt x="2643809" y="377687"/>
                </a:cubicBezTo>
                <a:lnTo>
                  <a:pt x="2623931" y="437322"/>
                </a:lnTo>
                <a:cubicBezTo>
                  <a:pt x="2630557" y="463826"/>
                  <a:pt x="2628655" y="494103"/>
                  <a:pt x="2643809" y="516835"/>
                </a:cubicBezTo>
                <a:cubicBezTo>
                  <a:pt x="2657061" y="536713"/>
                  <a:pt x="2685091" y="541297"/>
                  <a:pt x="2703444" y="556591"/>
                </a:cubicBezTo>
                <a:cubicBezTo>
                  <a:pt x="2725040" y="574588"/>
                  <a:pt x="2739688" y="600632"/>
                  <a:pt x="2763078" y="616226"/>
                </a:cubicBezTo>
                <a:cubicBezTo>
                  <a:pt x="2780512" y="627849"/>
                  <a:pt x="2803971" y="626734"/>
                  <a:pt x="2822713" y="636105"/>
                </a:cubicBezTo>
                <a:cubicBezTo>
                  <a:pt x="2844081" y="646789"/>
                  <a:pt x="2860516" y="666158"/>
                  <a:pt x="2882348" y="675861"/>
                </a:cubicBezTo>
                <a:cubicBezTo>
                  <a:pt x="2920643" y="692881"/>
                  <a:pt x="2961861" y="702366"/>
                  <a:pt x="3001618" y="715618"/>
                </a:cubicBezTo>
                <a:cubicBezTo>
                  <a:pt x="3021496" y="722244"/>
                  <a:pt x="3040924" y="730414"/>
                  <a:pt x="3061252" y="735496"/>
                </a:cubicBezTo>
                <a:cubicBezTo>
                  <a:pt x="3087756" y="742122"/>
                  <a:pt x="3114597" y="747524"/>
                  <a:pt x="3140765" y="755374"/>
                </a:cubicBezTo>
                <a:cubicBezTo>
                  <a:pt x="3180905" y="767416"/>
                  <a:pt x="3260035" y="795131"/>
                  <a:pt x="3260035" y="795131"/>
                </a:cubicBezTo>
                <a:cubicBezTo>
                  <a:pt x="3296239" y="849435"/>
                  <a:pt x="3326980" y="863678"/>
                  <a:pt x="3279913" y="934278"/>
                </a:cubicBezTo>
                <a:cubicBezTo>
                  <a:pt x="3266661" y="954156"/>
                  <a:pt x="3242110" y="964332"/>
                  <a:pt x="3220278" y="974035"/>
                </a:cubicBezTo>
                <a:cubicBezTo>
                  <a:pt x="3181983" y="991055"/>
                  <a:pt x="3101009" y="1013791"/>
                  <a:pt x="3101009" y="1013791"/>
                </a:cubicBezTo>
                <a:cubicBezTo>
                  <a:pt x="3087757" y="1033669"/>
                  <a:pt x="3063890" y="1049681"/>
                  <a:pt x="3061252" y="1073426"/>
                </a:cubicBezTo>
                <a:cubicBezTo>
                  <a:pt x="3050521" y="1170004"/>
                  <a:pt x="3077204" y="1199364"/>
                  <a:pt x="3140765" y="1252331"/>
                </a:cubicBezTo>
                <a:cubicBezTo>
                  <a:pt x="3159118" y="1267625"/>
                  <a:pt x="3182047" y="1276793"/>
                  <a:pt x="3200400" y="1292087"/>
                </a:cubicBezTo>
                <a:cubicBezTo>
                  <a:pt x="3299669" y="1374811"/>
                  <a:pt x="3214867" y="1336666"/>
                  <a:pt x="3319670" y="1371600"/>
                </a:cubicBezTo>
                <a:cubicBezTo>
                  <a:pt x="3339548" y="1391478"/>
                  <a:pt x="3357709" y="1413238"/>
                  <a:pt x="3379305" y="1431235"/>
                </a:cubicBezTo>
                <a:cubicBezTo>
                  <a:pt x="3397658" y="1446529"/>
                  <a:pt x="3424015" y="1452336"/>
                  <a:pt x="3438939" y="1470991"/>
                </a:cubicBezTo>
                <a:cubicBezTo>
                  <a:pt x="3452029" y="1487353"/>
                  <a:pt x="3452192" y="1510748"/>
                  <a:pt x="3458818" y="1530626"/>
                </a:cubicBezTo>
                <a:cubicBezTo>
                  <a:pt x="3426660" y="1659252"/>
                  <a:pt x="3470376" y="1579422"/>
                  <a:pt x="3379305" y="1630018"/>
                </a:cubicBezTo>
                <a:cubicBezTo>
                  <a:pt x="3337537" y="1653223"/>
                  <a:pt x="3260035" y="1709531"/>
                  <a:pt x="3260035" y="1709531"/>
                </a:cubicBezTo>
                <a:cubicBezTo>
                  <a:pt x="3253409" y="1729409"/>
                  <a:pt x="3240157" y="1748212"/>
                  <a:pt x="3240157" y="1769165"/>
                </a:cubicBezTo>
                <a:cubicBezTo>
                  <a:pt x="3240157" y="1833176"/>
                  <a:pt x="3273879" y="1838029"/>
                  <a:pt x="3319670" y="1868557"/>
                </a:cubicBezTo>
                <a:cubicBezTo>
                  <a:pt x="3332922" y="1888435"/>
                  <a:pt x="3336105" y="1923008"/>
                  <a:pt x="3359426" y="1928191"/>
                </a:cubicBezTo>
                <a:cubicBezTo>
                  <a:pt x="3463121" y="1951234"/>
                  <a:pt x="3590696" y="1886812"/>
                  <a:pt x="3677478" y="1948070"/>
                </a:cubicBezTo>
                <a:cubicBezTo>
                  <a:pt x="3737270" y="1990276"/>
                  <a:pt x="3687007" y="2094279"/>
                  <a:pt x="3697357" y="2166731"/>
                </a:cubicBezTo>
                <a:cubicBezTo>
                  <a:pt x="3707464" y="2237479"/>
                  <a:pt x="3719556" y="2227912"/>
                  <a:pt x="3776870" y="2266122"/>
                </a:cubicBezTo>
                <a:cubicBezTo>
                  <a:pt x="3795448" y="2321855"/>
                  <a:pt x="3856252" y="2399664"/>
                  <a:pt x="3776870" y="2445026"/>
                </a:cubicBezTo>
                <a:cubicBezTo>
                  <a:pt x="3747535" y="2461789"/>
                  <a:pt x="3710609" y="2458279"/>
                  <a:pt x="3677478" y="2464905"/>
                </a:cubicBezTo>
                <a:cubicBezTo>
                  <a:pt x="3690730" y="2484783"/>
                  <a:pt x="3700342" y="2507646"/>
                  <a:pt x="3717235" y="2524539"/>
                </a:cubicBezTo>
                <a:cubicBezTo>
                  <a:pt x="3786147" y="2593450"/>
                  <a:pt x="3774219" y="2528516"/>
                  <a:pt x="3816626" y="2623931"/>
                </a:cubicBezTo>
                <a:cubicBezTo>
                  <a:pt x="3867685" y="2738815"/>
                  <a:pt x="3854012" y="2775848"/>
                  <a:pt x="3896139" y="2902226"/>
                </a:cubicBezTo>
                <a:cubicBezTo>
                  <a:pt x="3902765" y="2922104"/>
                  <a:pt x="3905842" y="2943544"/>
                  <a:pt x="3916018" y="2961861"/>
                </a:cubicBezTo>
                <a:cubicBezTo>
                  <a:pt x="3939223" y="3003630"/>
                  <a:pt x="3961744" y="3047344"/>
                  <a:pt x="3995531" y="3081131"/>
                </a:cubicBezTo>
                <a:cubicBezTo>
                  <a:pt x="4015409" y="3101009"/>
                  <a:pt x="4031775" y="3125171"/>
                  <a:pt x="4055165" y="3140765"/>
                </a:cubicBezTo>
                <a:cubicBezTo>
                  <a:pt x="4072599" y="3152388"/>
                  <a:pt x="4094922" y="3154018"/>
                  <a:pt x="4114800" y="3160644"/>
                </a:cubicBezTo>
                <a:cubicBezTo>
                  <a:pt x="4134678" y="3180522"/>
                  <a:pt x="4149861" y="3206626"/>
                  <a:pt x="4174435" y="3220278"/>
                </a:cubicBezTo>
                <a:cubicBezTo>
                  <a:pt x="4211069" y="3240630"/>
                  <a:pt x="4293705" y="3260035"/>
                  <a:pt x="4293705" y="3260035"/>
                </a:cubicBezTo>
                <a:cubicBezTo>
                  <a:pt x="4306957" y="3279913"/>
                  <a:pt x="4330498" y="3295964"/>
                  <a:pt x="4333461" y="3319670"/>
                </a:cubicBezTo>
                <a:cubicBezTo>
                  <a:pt x="4342296" y="3390348"/>
                  <a:pt x="4308996" y="3441998"/>
                  <a:pt x="4253948" y="3478696"/>
                </a:cubicBezTo>
                <a:cubicBezTo>
                  <a:pt x="4236514" y="3490319"/>
                  <a:pt x="4214191" y="3491948"/>
                  <a:pt x="4194313" y="3498574"/>
                </a:cubicBezTo>
                <a:cubicBezTo>
                  <a:pt x="4181061" y="3518452"/>
                  <a:pt x="4169851" y="3539856"/>
                  <a:pt x="4154557" y="3558209"/>
                </a:cubicBezTo>
                <a:cubicBezTo>
                  <a:pt x="4027000" y="3711278"/>
                  <a:pt x="4153882" y="3529407"/>
                  <a:pt x="4055165" y="3677478"/>
                </a:cubicBezTo>
                <a:cubicBezTo>
                  <a:pt x="4035287" y="3670852"/>
                  <a:pt x="4011893" y="3670689"/>
                  <a:pt x="3995531" y="3657600"/>
                </a:cubicBezTo>
                <a:cubicBezTo>
                  <a:pt x="3863010" y="3551583"/>
                  <a:pt x="4055163" y="3637720"/>
                  <a:pt x="3896139" y="3558209"/>
                </a:cubicBezTo>
                <a:cubicBezTo>
                  <a:pt x="3842441" y="3531360"/>
                  <a:pt x="3772203" y="3530667"/>
                  <a:pt x="3717235" y="3518452"/>
                </a:cubicBezTo>
                <a:cubicBezTo>
                  <a:pt x="3696780" y="3513906"/>
                  <a:pt x="3677747" y="3504330"/>
                  <a:pt x="3657600" y="3498574"/>
                </a:cubicBezTo>
                <a:cubicBezTo>
                  <a:pt x="3631331" y="3491069"/>
                  <a:pt x="3604591" y="3485322"/>
                  <a:pt x="3578087" y="3478696"/>
                </a:cubicBezTo>
                <a:cubicBezTo>
                  <a:pt x="3549371" y="3481089"/>
                  <a:pt x="3335788" y="3485986"/>
                  <a:pt x="3260035" y="3518452"/>
                </a:cubicBezTo>
                <a:cubicBezTo>
                  <a:pt x="3238076" y="3527863"/>
                  <a:pt x="3222232" y="3548506"/>
                  <a:pt x="3200400" y="3558209"/>
                </a:cubicBezTo>
                <a:cubicBezTo>
                  <a:pt x="3152591" y="3579457"/>
                  <a:pt x="3038768" y="3613282"/>
                  <a:pt x="2981739" y="3617844"/>
                </a:cubicBezTo>
                <a:cubicBezTo>
                  <a:pt x="2849474" y="3628425"/>
                  <a:pt x="2716696" y="3631096"/>
                  <a:pt x="2584174" y="3637722"/>
                </a:cubicBezTo>
                <a:cubicBezTo>
                  <a:pt x="2544418" y="3644348"/>
                  <a:pt x="2504250" y="3648857"/>
                  <a:pt x="2464905" y="3657600"/>
                </a:cubicBezTo>
                <a:cubicBezTo>
                  <a:pt x="2444450" y="3662145"/>
                  <a:pt x="2426129" y="3675491"/>
                  <a:pt x="2405270" y="3677478"/>
                </a:cubicBezTo>
                <a:cubicBezTo>
                  <a:pt x="2286354" y="3688803"/>
                  <a:pt x="2166731" y="3690731"/>
                  <a:pt x="2047461" y="3697357"/>
                </a:cubicBezTo>
                <a:cubicBezTo>
                  <a:pt x="1887357" y="3750724"/>
                  <a:pt x="2103047" y="3684049"/>
                  <a:pt x="1749287" y="3737113"/>
                </a:cubicBezTo>
                <a:cubicBezTo>
                  <a:pt x="1695251" y="3745218"/>
                  <a:pt x="1590261" y="3776870"/>
                  <a:pt x="1590261" y="3776870"/>
                </a:cubicBezTo>
                <a:cubicBezTo>
                  <a:pt x="1484244" y="3770244"/>
                  <a:pt x="1377459" y="3771343"/>
                  <a:pt x="1272209" y="3756991"/>
                </a:cubicBezTo>
                <a:cubicBezTo>
                  <a:pt x="1230686" y="3751329"/>
                  <a:pt x="1192696" y="3730487"/>
                  <a:pt x="1152939" y="3717235"/>
                </a:cubicBezTo>
                <a:cubicBezTo>
                  <a:pt x="1133061" y="3710609"/>
                  <a:pt x="1113633" y="3702439"/>
                  <a:pt x="1093305" y="3697357"/>
                </a:cubicBezTo>
                <a:cubicBezTo>
                  <a:pt x="993464" y="3672396"/>
                  <a:pt x="1039710" y="3686117"/>
                  <a:pt x="954157" y="3657600"/>
                </a:cubicBezTo>
                <a:cubicBezTo>
                  <a:pt x="865241" y="3524227"/>
                  <a:pt x="969986" y="3654902"/>
                  <a:pt x="854765" y="3578087"/>
                </a:cubicBezTo>
                <a:cubicBezTo>
                  <a:pt x="831374" y="3562493"/>
                  <a:pt x="816727" y="3536449"/>
                  <a:pt x="795131" y="3518452"/>
                </a:cubicBezTo>
                <a:cubicBezTo>
                  <a:pt x="776778" y="3503158"/>
                  <a:pt x="755374" y="3491948"/>
                  <a:pt x="735496" y="3478696"/>
                </a:cubicBezTo>
                <a:cubicBezTo>
                  <a:pt x="700563" y="3373894"/>
                  <a:pt x="738706" y="3458694"/>
                  <a:pt x="655983" y="3359426"/>
                </a:cubicBezTo>
                <a:cubicBezTo>
                  <a:pt x="573157" y="3260035"/>
                  <a:pt x="665921" y="3332921"/>
                  <a:pt x="556592" y="3260035"/>
                </a:cubicBezTo>
                <a:cubicBezTo>
                  <a:pt x="506625" y="3110138"/>
                  <a:pt x="579839" y="3289095"/>
                  <a:pt x="477078" y="3160644"/>
                </a:cubicBezTo>
                <a:cubicBezTo>
                  <a:pt x="399974" y="3064264"/>
                  <a:pt x="527678" y="3124501"/>
                  <a:pt x="397565" y="3081131"/>
                </a:cubicBezTo>
                <a:cubicBezTo>
                  <a:pt x="350300" y="2939334"/>
                  <a:pt x="417320" y="3110764"/>
                  <a:pt x="318052" y="2961861"/>
                </a:cubicBezTo>
                <a:cubicBezTo>
                  <a:pt x="241240" y="2846642"/>
                  <a:pt x="371910" y="2951382"/>
                  <a:pt x="238539" y="2862470"/>
                </a:cubicBezTo>
                <a:cubicBezTo>
                  <a:pt x="229478" y="2835286"/>
                  <a:pt x="223356" y="2816646"/>
                  <a:pt x="219379" y="2804389"/>
                </a:cubicBezTo>
                <a:lnTo>
                  <a:pt x="215917" y="2793614"/>
                </a:lnTo>
                <a:lnTo>
                  <a:pt x="214908" y="2790122"/>
                </a:lnTo>
                <a:cubicBezTo>
                  <a:pt x="212765" y="2783195"/>
                  <a:pt x="211877" y="2780894"/>
                  <a:pt x="214923" y="2790519"/>
                </a:cubicBezTo>
                <a:lnTo>
                  <a:pt x="215917" y="2793614"/>
                </a:lnTo>
                <a:lnTo>
                  <a:pt x="220071" y="2807979"/>
                </a:lnTo>
                <a:cubicBezTo>
                  <a:pt x="227067" y="2834245"/>
                  <a:pt x="230281" y="2858796"/>
                  <a:pt x="178905" y="2743200"/>
                </a:cubicBezTo>
                <a:cubicBezTo>
                  <a:pt x="161885" y="2704905"/>
                  <a:pt x="152400" y="2663687"/>
                  <a:pt x="139148" y="2623931"/>
                </a:cubicBezTo>
                <a:lnTo>
                  <a:pt x="99392" y="2504661"/>
                </a:lnTo>
                <a:lnTo>
                  <a:pt x="79513" y="2445026"/>
                </a:lnTo>
                <a:cubicBezTo>
                  <a:pt x="72887" y="2425148"/>
                  <a:pt x="71258" y="2402825"/>
                  <a:pt x="59635" y="2385391"/>
                </a:cubicBezTo>
                <a:lnTo>
                  <a:pt x="19878" y="2325757"/>
                </a:lnTo>
                <a:cubicBezTo>
                  <a:pt x="13252" y="2305879"/>
                  <a:pt x="0" y="2287076"/>
                  <a:pt x="0" y="2266122"/>
                </a:cubicBezTo>
                <a:cubicBezTo>
                  <a:pt x="0" y="2055280"/>
                  <a:pt x="245432" y="2197887"/>
                  <a:pt x="417444" y="2206487"/>
                </a:cubicBezTo>
                <a:cubicBezTo>
                  <a:pt x="437322" y="2219739"/>
                  <a:pt x="461346" y="2228265"/>
                  <a:pt x="477078" y="2246244"/>
                </a:cubicBezTo>
                <a:cubicBezTo>
                  <a:pt x="508542" y="2282203"/>
                  <a:pt x="522806" y="2331726"/>
                  <a:pt x="556592" y="2365513"/>
                </a:cubicBezTo>
                <a:lnTo>
                  <a:pt x="616226" y="2425148"/>
                </a:lnTo>
                <a:cubicBezTo>
                  <a:pt x="632393" y="2473648"/>
                  <a:pt x="637328" y="2505885"/>
                  <a:pt x="675861" y="2544418"/>
                </a:cubicBezTo>
                <a:cubicBezTo>
                  <a:pt x="692754" y="2561311"/>
                  <a:pt x="715618" y="2570922"/>
                  <a:pt x="735496" y="2584174"/>
                </a:cubicBezTo>
                <a:cubicBezTo>
                  <a:pt x="768626" y="2577548"/>
                  <a:pt x="810996" y="2588187"/>
                  <a:pt x="834887" y="2564296"/>
                </a:cubicBezTo>
                <a:cubicBezTo>
                  <a:pt x="864520" y="2534663"/>
                  <a:pt x="874644" y="2445026"/>
                  <a:pt x="874644" y="2445026"/>
                </a:cubicBezTo>
                <a:cubicBezTo>
                  <a:pt x="868018" y="2418522"/>
                  <a:pt x="869920" y="2388245"/>
                  <a:pt x="854765" y="2365513"/>
                </a:cubicBezTo>
                <a:cubicBezTo>
                  <a:pt x="832746" y="2332484"/>
                  <a:pt x="769513" y="2317217"/>
                  <a:pt x="735496" y="2305878"/>
                </a:cubicBezTo>
                <a:cubicBezTo>
                  <a:pt x="728870" y="2286000"/>
                  <a:pt x="717812" y="2267082"/>
                  <a:pt x="715618" y="2246244"/>
                </a:cubicBezTo>
                <a:cubicBezTo>
                  <a:pt x="697282" y="2072050"/>
                  <a:pt x="769979" y="1957807"/>
                  <a:pt x="636105" y="1868557"/>
                </a:cubicBezTo>
                <a:cubicBezTo>
                  <a:pt x="618671" y="1856934"/>
                  <a:pt x="596348" y="1855304"/>
                  <a:pt x="576470" y="1848678"/>
                </a:cubicBezTo>
                <a:cubicBezTo>
                  <a:pt x="523461" y="1855304"/>
                  <a:pt x="469679" y="1857364"/>
                  <a:pt x="417444" y="1868557"/>
                </a:cubicBezTo>
                <a:cubicBezTo>
                  <a:pt x="376467" y="1877338"/>
                  <a:pt x="298174" y="1908313"/>
                  <a:pt x="298174" y="1908313"/>
                </a:cubicBezTo>
                <a:cubicBezTo>
                  <a:pt x="199912" y="1613522"/>
                  <a:pt x="262532" y="1823984"/>
                  <a:pt x="298174" y="1093305"/>
                </a:cubicBezTo>
                <a:cubicBezTo>
                  <a:pt x="299195" y="1072376"/>
                  <a:pt x="308681" y="1052411"/>
                  <a:pt x="318052" y="1033670"/>
                </a:cubicBezTo>
                <a:cubicBezTo>
                  <a:pt x="344556" y="980662"/>
                  <a:pt x="364436" y="960782"/>
                  <a:pt x="417444" y="934278"/>
                </a:cubicBezTo>
                <a:cubicBezTo>
                  <a:pt x="436185" y="924907"/>
                  <a:pt x="458337" y="923771"/>
                  <a:pt x="477078" y="914400"/>
                </a:cubicBezTo>
                <a:cubicBezTo>
                  <a:pt x="498446" y="903716"/>
                  <a:pt x="515345" y="885328"/>
                  <a:pt x="536713" y="874644"/>
                </a:cubicBezTo>
                <a:cubicBezTo>
                  <a:pt x="568492" y="858754"/>
                  <a:pt x="646131" y="843381"/>
                  <a:pt x="675861" y="834887"/>
                </a:cubicBezTo>
                <a:cubicBezTo>
                  <a:pt x="736473" y="817569"/>
                  <a:pt x="747687" y="805488"/>
                  <a:pt x="815009" y="795131"/>
                </a:cubicBezTo>
                <a:cubicBezTo>
                  <a:pt x="874313" y="786007"/>
                  <a:pt x="934278" y="781878"/>
                  <a:pt x="993913" y="775252"/>
                </a:cubicBezTo>
                <a:cubicBezTo>
                  <a:pt x="1013791" y="762000"/>
                  <a:pt x="1038624" y="754151"/>
                  <a:pt x="1053548" y="735496"/>
                </a:cubicBezTo>
                <a:cubicBezTo>
                  <a:pt x="1066638" y="719134"/>
                  <a:pt x="1073426" y="675861"/>
                  <a:pt x="1073426" y="675861"/>
                </a:cubicBezTo>
                <a:lnTo>
                  <a:pt x="1053480" y="692483"/>
                </a:lnTo>
                <a:lnTo>
                  <a:pt x="1053292" y="691154"/>
                </a:lnTo>
                <a:cubicBezTo>
                  <a:pt x="1055721" y="684525"/>
                  <a:pt x="1065616" y="669332"/>
                  <a:pt x="1093305" y="636105"/>
                </a:cubicBezTo>
                <a:cubicBezTo>
                  <a:pt x="1111302" y="614509"/>
                  <a:pt x="1135680" y="598660"/>
                  <a:pt x="1152939" y="576470"/>
                </a:cubicBezTo>
                <a:cubicBezTo>
                  <a:pt x="1179305" y="542570"/>
                  <a:pt x="1239109" y="426997"/>
                  <a:pt x="1292087" y="397565"/>
                </a:cubicBezTo>
                <a:cubicBezTo>
                  <a:pt x="1328720" y="377213"/>
                  <a:pt x="1371600" y="371061"/>
                  <a:pt x="1411357" y="357809"/>
                </a:cubicBezTo>
                <a:lnTo>
                  <a:pt x="1470992" y="337931"/>
                </a:lnTo>
                <a:cubicBezTo>
                  <a:pt x="1490870" y="331305"/>
                  <a:pt x="1510298" y="323134"/>
                  <a:pt x="1530626" y="318052"/>
                </a:cubicBezTo>
                <a:cubicBezTo>
                  <a:pt x="1630467" y="293092"/>
                  <a:pt x="1584221" y="306813"/>
                  <a:pt x="1669774" y="278296"/>
                </a:cubicBezTo>
                <a:cubicBezTo>
                  <a:pt x="1696278" y="238539"/>
                  <a:pt x="1715500" y="192813"/>
                  <a:pt x="1749287" y="159026"/>
                </a:cubicBezTo>
                <a:cubicBezTo>
                  <a:pt x="1800742" y="107571"/>
                  <a:pt x="1856861" y="43655"/>
                  <a:pt x="1928192" y="19878"/>
                </a:cubicBezTo>
                <a:close/>
              </a:path>
            </a:pathLst>
          </a:cu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星 5 29"/>
          <p:cNvSpPr/>
          <p:nvPr/>
        </p:nvSpPr>
        <p:spPr>
          <a:xfrm>
            <a:off x="9529324" y="6483651"/>
            <a:ext cx="345381" cy="41601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星 5 55"/>
          <p:cNvSpPr/>
          <p:nvPr/>
        </p:nvSpPr>
        <p:spPr>
          <a:xfrm>
            <a:off x="8605418" y="5608814"/>
            <a:ext cx="345381" cy="41601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星 5 56"/>
          <p:cNvSpPr/>
          <p:nvPr/>
        </p:nvSpPr>
        <p:spPr>
          <a:xfrm>
            <a:off x="9322147" y="7503170"/>
            <a:ext cx="345381" cy="41601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/>
          <p:cNvSpPr/>
          <p:nvPr/>
        </p:nvSpPr>
        <p:spPr>
          <a:xfrm>
            <a:off x="172298" y="7912910"/>
            <a:ext cx="1911708" cy="119289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①公開授業</a:t>
            </a:r>
            <a:endParaRPr lang="en-US" altLang="ja-JP" dirty="0" smtClean="0">
              <a:solidFill>
                <a:schemeClr val="tx1"/>
              </a:solidFill>
              <a:latin typeface="HGP明朝E" pitchFamily="18" charset="-128"/>
              <a:ea typeface="HGP明朝E" pitchFamily="18" charset="-128"/>
              <a:cs typeface="メイリオ" pitchFamily="50" charset="-128"/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１３：５０～１４：３５</a:t>
            </a:r>
            <a:endParaRPr lang="en-US" altLang="ja-JP" dirty="0" smtClean="0">
              <a:solidFill>
                <a:schemeClr val="tx1"/>
              </a:solidFill>
              <a:latin typeface="HGP明朝E" pitchFamily="18" charset="-128"/>
              <a:ea typeface="HGP明朝E" pitchFamily="18" charset="-128"/>
              <a:cs typeface="メイリオ" pitchFamily="50" charset="-128"/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２</a:t>
            </a:r>
            <a:r>
              <a:rPr lang="en-US" altLang="ja-JP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F</a:t>
            </a:r>
            <a:r>
              <a:rPr lang="ja-JP" altLang="en-US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　４年、５年</a:t>
            </a:r>
            <a:endParaRPr lang="en-US" altLang="ja-JP" dirty="0" smtClean="0">
              <a:solidFill>
                <a:schemeClr val="tx1"/>
              </a:solidFill>
              <a:latin typeface="HGP明朝E" pitchFamily="18" charset="-128"/>
              <a:ea typeface="HGP明朝E" pitchFamily="18" charset="-128"/>
              <a:cs typeface="メイリオ" pitchFamily="50" charset="-128"/>
            </a:endParaRPr>
          </a:p>
          <a:p>
            <a:pPr algn="ctr"/>
            <a:endParaRPr lang="en-US" altLang="ja-JP" dirty="0" smtClean="0">
              <a:solidFill>
                <a:schemeClr val="tx1"/>
              </a:solidFill>
              <a:latin typeface="HGP明朝E" pitchFamily="18" charset="-128"/>
              <a:ea typeface="HGP明朝E" pitchFamily="18" charset="-128"/>
              <a:cs typeface="メイリオ" pitchFamily="50" charset="-128"/>
            </a:endParaRPr>
          </a:p>
        </p:txBody>
      </p:sp>
      <p:sp>
        <p:nvSpPr>
          <p:cNvPr id="58" name="角丸四角形 57"/>
          <p:cNvSpPr/>
          <p:nvPr/>
        </p:nvSpPr>
        <p:spPr>
          <a:xfrm>
            <a:off x="2252461" y="7922415"/>
            <a:ext cx="2011988" cy="122574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②授業研究会</a:t>
            </a:r>
            <a:endParaRPr lang="en-US" altLang="ja-JP" dirty="0" smtClean="0">
              <a:solidFill>
                <a:schemeClr val="tx1"/>
              </a:solidFill>
              <a:latin typeface="HGP明朝E" pitchFamily="18" charset="-128"/>
              <a:ea typeface="HGP明朝E" pitchFamily="18" charset="-128"/>
              <a:cs typeface="メイリオ" pitchFamily="50" charset="-128"/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１４：５５～１５：２５</a:t>
            </a:r>
            <a:endParaRPr lang="en-US" altLang="ja-JP" dirty="0" smtClean="0">
              <a:solidFill>
                <a:schemeClr val="tx1"/>
              </a:solidFill>
              <a:latin typeface="HGP明朝E" pitchFamily="18" charset="-128"/>
              <a:ea typeface="HGP明朝E" pitchFamily="18" charset="-128"/>
              <a:cs typeface="メイリオ" pitchFamily="50" charset="-128"/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２</a:t>
            </a:r>
            <a:r>
              <a:rPr lang="en-US" altLang="ja-JP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F</a:t>
            </a:r>
            <a:r>
              <a:rPr lang="ja-JP" altLang="en-US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　ホール</a:t>
            </a:r>
            <a:endParaRPr lang="en-US" altLang="ja-JP" dirty="0" smtClean="0">
              <a:solidFill>
                <a:schemeClr val="tx1"/>
              </a:solidFill>
              <a:latin typeface="HGP明朝E" pitchFamily="18" charset="-128"/>
              <a:ea typeface="HGP明朝E" pitchFamily="18" charset="-128"/>
              <a:cs typeface="メイリオ" pitchFamily="50" charset="-128"/>
            </a:endParaRPr>
          </a:p>
          <a:p>
            <a:pPr algn="ctr"/>
            <a:endParaRPr lang="en-US" altLang="ja-JP" dirty="0" smtClean="0">
              <a:solidFill>
                <a:schemeClr val="tx1"/>
              </a:solidFill>
              <a:latin typeface="HGP明朝E" pitchFamily="18" charset="-128"/>
              <a:ea typeface="HGP明朝E" pitchFamily="18" charset="-128"/>
              <a:cs typeface="メイリオ" pitchFamily="50" charset="-128"/>
            </a:endParaRPr>
          </a:p>
        </p:txBody>
      </p:sp>
      <p:sp>
        <p:nvSpPr>
          <p:cNvPr id="59" name="角丸四角形 58"/>
          <p:cNvSpPr/>
          <p:nvPr/>
        </p:nvSpPr>
        <p:spPr>
          <a:xfrm>
            <a:off x="4388593" y="7603734"/>
            <a:ext cx="2960681" cy="154442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③</a:t>
            </a:r>
            <a:r>
              <a:rPr lang="ja-JP" altLang="en-US" sz="1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助言</a:t>
            </a:r>
            <a:endParaRPr lang="en-US" altLang="ja-JP" sz="1400" dirty="0" smtClean="0">
              <a:solidFill>
                <a:schemeClr val="tx1"/>
              </a:solidFill>
              <a:latin typeface="HGP明朝E" pitchFamily="18" charset="-128"/>
              <a:ea typeface="HGP明朝E" pitchFamily="18" charset="-128"/>
              <a:cs typeface="メイリオ" pitchFamily="50" charset="-128"/>
            </a:endParaRPr>
          </a:p>
          <a:p>
            <a:pPr algn="ctr">
              <a:lnSpc>
                <a:spcPts val="1500"/>
              </a:lnSpc>
            </a:pPr>
            <a:r>
              <a:rPr lang="ja-JP" altLang="en-US" sz="1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クラウド環境と学び方が支える</a:t>
            </a:r>
            <a:endParaRPr lang="en-US" altLang="ja-JP" sz="1400" dirty="0" smtClean="0">
              <a:solidFill>
                <a:schemeClr val="tx1"/>
              </a:solidFill>
              <a:latin typeface="HGP明朝E" pitchFamily="18" charset="-128"/>
              <a:ea typeface="HGP明朝E" pitchFamily="18" charset="-128"/>
              <a:cs typeface="メイリオ" pitchFamily="50" charset="-128"/>
            </a:endParaRPr>
          </a:p>
          <a:p>
            <a:pPr algn="ctr">
              <a:lnSpc>
                <a:spcPts val="1500"/>
              </a:lnSpc>
            </a:pPr>
            <a:r>
              <a:rPr lang="ja-JP" altLang="en-US" sz="1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「個別最適な学び」と「協働的な学び」</a:t>
            </a:r>
            <a:r>
              <a:rPr lang="ja-JP" altLang="en-US" sz="1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の一体的な充実</a:t>
            </a:r>
            <a:endParaRPr lang="en-US" altLang="ja-JP" sz="1400" dirty="0" smtClean="0">
              <a:solidFill>
                <a:schemeClr val="tx1"/>
              </a:solidFill>
              <a:latin typeface="HGP明朝E" pitchFamily="18" charset="-128"/>
              <a:ea typeface="HGP明朝E" pitchFamily="18" charset="-128"/>
              <a:cs typeface="メイリオ" pitchFamily="50" charset="-128"/>
            </a:endParaRPr>
          </a:p>
          <a:p>
            <a:pPr algn="ctr">
              <a:lnSpc>
                <a:spcPts val="1500"/>
              </a:lnSpc>
            </a:pPr>
            <a:r>
              <a:rPr lang="ja-JP" altLang="en-US" sz="1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栃木県壬生町立壬生東小学校</a:t>
            </a:r>
            <a:endParaRPr lang="en-US" altLang="ja-JP" sz="1400" dirty="0" smtClean="0">
              <a:solidFill>
                <a:schemeClr val="tx1"/>
              </a:solidFill>
              <a:latin typeface="HGP明朝E" pitchFamily="18" charset="-128"/>
              <a:ea typeface="HGP明朝E" pitchFamily="18" charset="-128"/>
              <a:cs typeface="メイリオ" pitchFamily="50" charset="-128"/>
            </a:endParaRPr>
          </a:p>
          <a:p>
            <a:pPr algn="ctr">
              <a:lnSpc>
                <a:spcPts val="1500"/>
              </a:lnSpc>
            </a:pPr>
            <a:r>
              <a:rPr lang="ja-JP" altLang="en-US" sz="1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稲木健太郎　教諭</a:t>
            </a:r>
            <a:endParaRPr lang="en-US" altLang="ja-JP" sz="1600" dirty="0" smtClean="0">
              <a:solidFill>
                <a:schemeClr val="tx1"/>
              </a:solidFill>
              <a:latin typeface="HGP明朝E" pitchFamily="18" charset="-128"/>
              <a:ea typeface="HGP明朝E" pitchFamily="18" charset="-128"/>
              <a:cs typeface="メイリオ" pitchFamily="50" charset="-128"/>
            </a:endParaRPr>
          </a:p>
          <a:p>
            <a:pPr algn="ctr">
              <a:lnSpc>
                <a:spcPts val="1500"/>
              </a:lnSpc>
            </a:pPr>
            <a:r>
              <a:rPr lang="ja-JP" altLang="en-US" sz="1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１５：２５～１６：３０</a:t>
            </a:r>
            <a:endParaRPr lang="en-US" altLang="ja-JP" sz="1600" dirty="0" smtClean="0">
              <a:solidFill>
                <a:schemeClr val="tx1"/>
              </a:solidFill>
              <a:latin typeface="HGP明朝E" pitchFamily="18" charset="-128"/>
              <a:ea typeface="HGP明朝E" pitchFamily="18" charset="-128"/>
              <a:cs typeface="メイリオ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806520" y="1959482"/>
            <a:ext cx="6016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 smtClean="0">
                <a:ln w="6600">
                  <a:solidFill>
                    <a:schemeClr val="accent6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天草市立御所浦小学校</a:t>
            </a:r>
            <a:endParaRPr lang="en-US" altLang="ja-JP" sz="3600" b="1" dirty="0" smtClean="0">
              <a:ln w="6600">
                <a:solidFill>
                  <a:schemeClr val="accent6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HGP明朝E" pitchFamily="18" charset="-128"/>
              <a:ea typeface="HGP明朝E" pitchFamily="18" charset="-128"/>
              <a:cs typeface="メイリオ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03634" y="948120"/>
            <a:ext cx="7085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 smtClean="0">
                <a:ln w="66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天草市教育委員会指定研究推進校公開授業</a:t>
            </a:r>
            <a:endParaRPr lang="en-US" altLang="ja-JP" sz="2800" b="1" dirty="0" smtClean="0">
              <a:ln w="66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HGP明朝E" pitchFamily="18" charset="-128"/>
              <a:ea typeface="HGP明朝E" pitchFamily="18" charset="-128"/>
              <a:cs typeface="メイリオ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6" y="9351484"/>
            <a:ext cx="1507825" cy="114224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638" y="9369037"/>
            <a:ext cx="1353788" cy="121466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 rot="1466091">
            <a:off x="4079676" y="4349490"/>
            <a:ext cx="112049" cy="334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5" y="5952816"/>
            <a:ext cx="400762" cy="428855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45" y="6823758"/>
            <a:ext cx="338466" cy="38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9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276_bosai-kunren_po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21276_bosai-kunren_poster</Template>
  <TotalTime>403</TotalTime>
  <Words>261</Words>
  <Application>Microsoft Office PowerPoint</Application>
  <PresentationFormat>ユーザー設定</PresentationFormat>
  <Paragraphs>58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HGP明朝E</vt:lpstr>
      <vt:lpstr>ＭＳ Ｐゴシック</vt:lpstr>
      <vt:lpstr>メイリオ</vt:lpstr>
      <vt:lpstr>Arial</vt:lpstr>
      <vt:lpstr>Calibri</vt:lpstr>
      <vt:lpstr>21276_bosai-kunren_poster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gogosyoest65</dc:creator>
  <cp:lastModifiedBy>gogosyoest65</cp:lastModifiedBy>
  <cp:revision>45</cp:revision>
  <cp:lastPrinted>2024-07-10T07:35:23Z</cp:lastPrinted>
  <dcterms:created xsi:type="dcterms:W3CDTF">2024-06-20T07:24:20Z</dcterms:created>
  <dcterms:modified xsi:type="dcterms:W3CDTF">2024-07-10T09:02:17Z</dcterms:modified>
</cp:coreProperties>
</file>