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5143500" type="screen16x9"/>
  <p:notesSz cx="9866313" cy="6735763"/>
  <p:embeddedFontLst>
    <p:embeddedFont>
      <p:font typeface="AR Pマーカー体E" panose="040B0900000000000000" pitchFamily="50" charset="-128"/>
      <p:regular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UD デジタル 教科書体 NK-B" panose="02020700000000000000" pitchFamily="18" charset="-128"/>
      <p:bold r:id="rId22"/>
    </p:embeddedFont>
    <p:embeddedFont>
      <p:font typeface="UD デジタル 教科書体 N-B" panose="02020700000000000000" pitchFamily="17" charset="-128"/>
      <p:bold r:id="rId23"/>
    </p:embeddedFont>
    <p:embeddedFont>
      <p:font typeface="HGP創英角ﾎﾟｯﾌﾟ体" panose="040B0A00000000000000" pitchFamily="50" charset="-128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65" autoAdjust="0"/>
  </p:normalViewPr>
  <p:slideViewPr>
    <p:cSldViewPr snapToGrid="0">
      <p:cViewPr varScale="1">
        <p:scale>
          <a:sx n="91" d="100"/>
          <a:sy n="91" d="100"/>
        </p:scale>
        <p:origin x="7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54F51-40A2-47A4-BC14-F38D4C8151F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32C9-757A-4FAC-A979-D38350DB53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486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340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94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a7cbf733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a7cbf7332_0_63:notes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4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a7cbf73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a7cbf7332_0_68:notes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80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a7cbf73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a7cbf7332_0_68:notes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79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a7cbf73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a7cbf7332_0_68:notes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97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a7cbf73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a7cbf7332_0_68:notes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02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a7cbf733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a7cbf7332_0_68:notes"/>
          <p:cNvSpPr txBox="1">
            <a:spLocks noGrp="1"/>
          </p:cNvSpPr>
          <p:nvPr>
            <p:ph type="body" idx="1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47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>
            <a:off x="368675" y="266425"/>
            <a:ext cx="8498483" cy="21302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リーディングDXスクール事業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天草市教育委員会指定研究推進校公開授業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御所浦小学校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研究概要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883578" y="2781419"/>
            <a:ext cx="7243280" cy="1585098"/>
          </a:xfrm>
          <a:prstGeom prst="rect">
            <a:avLst/>
          </a:prstGeom>
        </p:spPr>
        <p:txBody>
          <a:bodyPr>
            <a:prstTxWarp prst="textPlain">
              <a:avLst>
                <a:gd name="adj" fmla="val 49574"/>
              </a:avLst>
            </a:prstTxWarp>
          </a:bodyPr>
          <a:lstStyle/>
          <a:p>
            <a:pPr lvl="0" algn="ctr"/>
            <a:r>
              <a:rPr sz="3600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　</a:t>
            </a:r>
            <a:r>
              <a:rPr sz="3600"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昨年度までの研究</a:t>
            </a:r>
            <a:r>
              <a:rPr sz="3600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sz="3600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sz="3600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　</a:t>
            </a:r>
            <a:r>
              <a:rPr sz="3600" b="0" i="0" dirty="0" err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本年度の研究について</a:t>
            </a:r>
            <a:endParaRPr sz="3600"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99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rcRect l="935" r="2601" b="2438"/>
          <a:stretch>
            <a:fillRect/>
          </a:stretch>
        </p:blipFill>
        <p:spPr>
          <a:xfrm rot="21361984">
            <a:off x="7412268" y="1652092"/>
            <a:ext cx="1008477" cy="1095756"/>
          </a:xfrm>
          <a:custGeom>
            <a:avLst/>
            <a:gdLst>
              <a:gd name="connsiteX0" fmla="*/ 3752827 w 4328278"/>
              <a:gd name="connsiteY0" fmla="*/ 3822143 h 4702871"/>
              <a:gd name="connsiteX1" fmla="*/ 3749121 w 4328278"/>
              <a:gd name="connsiteY1" fmla="*/ 3824583 h 4702871"/>
              <a:gd name="connsiteX2" fmla="*/ 3748341 w 4328278"/>
              <a:gd name="connsiteY2" fmla="*/ 3825066 h 4702871"/>
              <a:gd name="connsiteX3" fmla="*/ 712372 w 4328278"/>
              <a:gd name="connsiteY3" fmla="*/ 3613579 h 4702871"/>
              <a:gd name="connsiteX4" fmla="*/ 713690 w 4328278"/>
              <a:gd name="connsiteY4" fmla="*/ 3614408 h 4702871"/>
              <a:gd name="connsiteX5" fmla="*/ 720480 w 4328278"/>
              <a:gd name="connsiteY5" fmla="*/ 3620839 h 4702871"/>
              <a:gd name="connsiteX6" fmla="*/ 719563 w 4328278"/>
              <a:gd name="connsiteY6" fmla="*/ 3620157 h 4702871"/>
              <a:gd name="connsiteX7" fmla="*/ 712372 w 4328278"/>
              <a:gd name="connsiteY7" fmla="*/ 3613579 h 4702871"/>
              <a:gd name="connsiteX8" fmla="*/ 2283031 w 4328278"/>
              <a:gd name="connsiteY8" fmla="*/ 0 h 4702871"/>
              <a:gd name="connsiteX9" fmla="*/ 2309210 w 4328278"/>
              <a:gd name="connsiteY9" fmla="*/ 0 h 4702871"/>
              <a:gd name="connsiteX10" fmla="*/ 2311793 w 4328278"/>
              <a:gd name="connsiteY10" fmla="*/ 6258 h 4702871"/>
              <a:gd name="connsiteX11" fmla="*/ 2472183 w 4328278"/>
              <a:gd name="connsiteY11" fmla="*/ 362882 h 4702871"/>
              <a:gd name="connsiteX12" fmla="*/ 2513126 w 4328278"/>
              <a:gd name="connsiteY12" fmla="*/ 444769 h 4702871"/>
              <a:gd name="connsiteX13" fmla="*/ 2540421 w 4328278"/>
              <a:gd name="connsiteY13" fmla="*/ 526656 h 4702871"/>
              <a:gd name="connsiteX14" fmla="*/ 2554069 w 4328278"/>
              <a:gd name="connsiteY14" fmla="*/ 485712 h 4702871"/>
              <a:gd name="connsiteX15" fmla="*/ 2772433 w 4328278"/>
              <a:gd name="connsiteY15" fmla="*/ 663133 h 4702871"/>
              <a:gd name="connsiteX16" fmla="*/ 2786081 w 4328278"/>
              <a:gd name="connsiteY16" fmla="*/ 704076 h 4702871"/>
              <a:gd name="connsiteX17" fmla="*/ 2867968 w 4328278"/>
              <a:gd name="connsiteY17" fmla="*/ 731372 h 4702871"/>
              <a:gd name="connsiteX18" fmla="*/ 2881616 w 4328278"/>
              <a:gd name="connsiteY18" fmla="*/ 772315 h 4702871"/>
              <a:gd name="connsiteX19" fmla="*/ 2908911 w 4328278"/>
              <a:gd name="connsiteY19" fmla="*/ 854202 h 4702871"/>
              <a:gd name="connsiteX20" fmla="*/ 2949854 w 4328278"/>
              <a:gd name="connsiteY20" fmla="*/ 867850 h 4702871"/>
              <a:gd name="connsiteX21" fmla="*/ 3454821 w 4328278"/>
              <a:gd name="connsiteY21" fmla="*/ 867850 h 4702871"/>
              <a:gd name="connsiteX22" fmla="*/ 3577651 w 4328278"/>
              <a:gd name="connsiteY22" fmla="*/ 936088 h 4702871"/>
              <a:gd name="connsiteX23" fmla="*/ 3604947 w 4328278"/>
              <a:gd name="connsiteY23" fmla="*/ 977032 h 4702871"/>
              <a:gd name="connsiteX24" fmla="*/ 3577651 w 4328278"/>
              <a:gd name="connsiteY24" fmla="*/ 1017975 h 4702871"/>
              <a:gd name="connsiteX25" fmla="*/ 3564004 w 4328278"/>
              <a:gd name="connsiteY25" fmla="*/ 1058918 h 4702871"/>
              <a:gd name="connsiteX26" fmla="*/ 3495765 w 4328278"/>
              <a:gd name="connsiteY26" fmla="*/ 1140805 h 4702871"/>
              <a:gd name="connsiteX27" fmla="*/ 3413878 w 4328278"/>
              <a:gd name="connsiteY27" fmla="*/ 1222691 h 4702871"/>
              <a:gd name="connsiteX28" fmla="*/ 3427526 w 4328278"/>
              <a:gd name="connsiteY28" fmla="*/ 1263635 h 4702871"/>
              <a:gd name="connsiteX29" fmla="*/ 3482117 w 4328278"/>
              <a:gd name="connsiteY29" fmla="*/ 1331874 h 4702871"/>
              <a:gd name="connsiteX30" fmla="*/ 3536708 w 4328278"/>
              <a:gd name="connsiteY30" fmla="*/ 1413760 h 4702871"/>
              <a:gd name="connsiteX31" fmla="*/ 3564004 w 4328278"/>
              <a:gd name="connsiteY31" fmla="*/ 1454703 h 4702871"/>
              <a:gd name="connsiteX32" fmla="*/ 3659538 w 4328278"/>
              <a:gd name="connsiteY32" fmla="*/ 1577533 h 4702871"/>
              <a:gd name="connsiteX33" fmla="*/ 3823311 w 4328278"/>
              <a:gd name="connsiteY33" fmla="*/ 1604829 h 4702871"/>
              <a:gd name="connsiteX34" fmla="*/ 3864254 w 4328278"/>
              <a:gd name="connsiteY34" fmla="*/ 1632124 h 4702871"/>
              <a:gd name="connsiteX35" fmla="*/ 3905198 w 4328278"/>
              <a:gd name="connsiteY35" fmla="*/ 1645772 h 4702871"/>
              <a:gd name="connsiteX36" fmla="*/ 3959789 w 4328278"/>
              <a:gd name="connsiteY36" fmla="*/ 1659420 h 4702871"/>
              <a:gd name="connsiteX37" fmla="*/ 4000732 w 4328278"/>
              <a:gd name="connsiteY37" fmla="*/ 1700363 h 4702871"/>
              <a:gd name="connsiteX38" fmla="*/ 4082618 w 4328278"/>
              <a:gd name="connsiteY38" fmla="*/ 1754954 h 4702871"/>
              <a:gd name="connsiteX39" fmla="*/ 4137210 w 4328278"/>
              <a:gd name="connsiteY39" fmla="*/ 1823193 h 4702871"/>
              <a:gd name="connsiteX40" fmla="*/ 4109914 w 4328278"/>
              <a:gd name="connsiteY40" fmla="*/ 1864136 h 4702871"/>
              <a:gd name="connsiteX41" fmla="*/ 4028027 w 4328278"/>
              <a:gd name="connsiteY41" fmla="*/ 1891432 h 4702871"/>
              <a:gd name="connsiteX42" fmla="*/ 3946141 w 4328278"/>
              <a:gd name="connsiteY42" fmla="*/ 1946023 h 4702871"/>
              <a:gd name="connsiteX43" fmla="*/ 3864254 w 4328278"/>
              <a:gd name="connsiteY43" fmla="*/ 1959671 h 4702871"/>
              <a:gd name="connsiteX44" fmla="*/ 3796016 w 4328278"/>
              <a:gd name="connsiteY44" fmla="*/ 2027909 h 4702871"/>
              <a:gd name="connsiteX45" fmla="*/ 3782368 w 4328278"/>
              <a:gd name="connsiteY45" fmla="*/ 2068853 h 4702871"/>
              <a:gd name="connsiteX46" fmla="*/ 3796016 w 4328278"/>
              <a:gd name="connsiteY46" fmla="*/ 2178035 h 4702871"/>
              <a:gd name="connsiteX47" fmla="*/ 3809663 w 4328278"/>
              <a:gd name="connsiteY47" fmla="*/ 2218978 h 4702871"/>
              <a:gd name="connsiteX48" fmla="*/ 3836959 w 4328278"/>
              <a:gd name="connsiteY48" fmla="*/ 2300865 h 4702871"/>
              <a:gd name="connsiteX49" fmla="*/ 3877902 w 4328278"/>
              <a:gd name="connsiteY49" fmla="*/ 2328160 h 4702871"/>
              <a:gd name="connsiteX50" fmla="*/ 4041675 w 4328278"/>
              <a:gd name="connsiteY50" fmla="*/ 2410047 h 4702871"/>
              <a:gd name="connsiteX51" fmla="*/ 4055323 w 4328278"/>
              <a:gd name="connsiteY51" fmla="*/ 2464638 h 4702871"/>
              <a:gd name="connsiteX52" fmla="*/ 4014380 w 4328278"/>
              <a:gd name="connsiteY52" fmla="*/ 2546524 h 4702871"/>
              <a:gd name="connsiteX53" fmla="*/ 3973436 w 4328278"/>
              <a:gd name="connsiteY53" fmla="*/ 2573820 h 4702871"/>
              <a:gd name="connsiteX54" fmla="*/ 3864254 w 4328278"/>
              <a:gd name="connsiteY54" fmla="*/ 2642059 h 4702871"/>
              <a:gd name="connsiteX55" fmla="*/ 3850607 w 4328278"/>
              <a:gd name="connsiteY55" fmla="*/ 2833127 h 4702871"/>
              <a:gd name="connsiteX56" fmla="*/ 3932493 w 4328278"/>
              <a:gd name="connsiteY56" fmla="*/ 2846775 h 4702871"/>
              <a:gd name="connsiteX57" fmla="*/ 4000732 w 4328278"/>
              <a:gd name="connsiteY57" fmla="*/ 3119730 h 4702871"/>
              <a:gd name="connsiteX58" fmla="*/ 4082618 w 4328278"/>
              <a:gd name="connsiteY58" fmla="*/ 3147026 h 4702871"/>
              <a:gd name="connsiteX59" fmla="*/ 4150857 w 4328278"/>
              <a:gd name="connsiteY59" fmla="*/ 3160674 h 4702871"/>
              <a:gd name="connsiteX60" fmla="*/ 4232744 w 4328278"/>
              <a:gd name="connsiteY60" fmla="*/ 3187969 h 4702871"/>
              <a:gd name="connsiteX61" fmla="*/ 4314630 w 4328278"/>
              <a:gd name="connsiteY61" fmla="*/ 3201617 h 4702871"/>
              <a:gd name="connsiteX62" fmla="*/ 4328278 w 4328278"/>
              <a:gd name="connsiteY62" fmla="*/ 3269856 h 4702871"/>
              <a:gd name="connsiteX63" fmla="*/ 4287335 w 4328278"/>
              <a:gd name="connsiteY63" fmla="*/ 3351742 h 4702871"/>
              <a:gd name="connsiteX64" fmla="*/ 4260039 w 4328278"/>
              <a:gd name="connsiteY64" fmla="*/ 3433629 h 4702871"/>
              <a:gd name="connsiteX65" fmla="*/ 4219096 w 4328278"/>
              <a:gd name="connsiteY65" fmla="*/ 3474572 h 4702871"/>
              <a:gd name="connsiteX66" fmla="*/ 4191801 w 4328278"/>
              <a:gd name="connsiteY66" fmla="*/ 3515515 h 4702871"/>
              <a:gd name="connsiteX67" fmla="*/ 4150857 w 4328278"/>
              <a:gd name="connsiteY67" fmla="*/ 3542811 h 4702871"/>
              <a:gd name="connsiteX68" fmla="*/ 4109914 w 4328278"/>
              <a:gd name="connsiteY68" fmla="*/ 3570106 h 4702871"/>
              <a:gd name="connsiteX69" fmla="*/ 4028027 w 4328278"/>
              <a:gd name="connsiteY69" fmla="*/ 3624697 h 4702871"/>
              <a:gd name="connsiteX70" fmla="*/ 3987084 w 4328278"/>
              <a:gd name="connsiteY70" fmla="*/ 3638345 h 4702871"/>
              <a:gd name="connsiteX71" fmla="*/ 3959789 w 4328278"/>
              <a:gd name="connsiteY71" fmla="*/ 3679288 h 4702871"/>
              <a:gd name="connsiteX72" fmla="*/ 3864254 w 4328278"/>
              <a:gd name="connsiteY72" fmla="*/ 3733879 h 4702871"/>
              <a:gd name="connsiteX73" fmla="*/ 3782368 w 4328278"/>
              <a:gd name="connsiteY73" fmla="*/ 3788471 h 4702871"/>
              <a:gd name="connsiteX74" fmla="*/ 3737181 w 4328278"/>
              <a:gd name="connsiteY74" fmla="*/ 3831987 h 4702871"/>
              <a:gd name="connsiteX75" fmla="*/ 3748341 w 4328278"/>
              <a:gd name="connsiteY75" fmla="*/ 3825066 h 4702871"/>
              <a:gd name="connsiteX76" fmla="*/ 3739535 w 4328278"/>
              <a:gd name="connsiteY76" fmla="*/ 3830805 h 4702871"/>
              <a:gd name="connsiteX77" fmla="*/ 3700481 w 4328278"/>
              <a:gd name="connsiteY77" fmla="*/ 3856709 h 4702871"/>
              <a:gd name="connsiteX78" fmla="*/ 3604947 w 4328278"/>
              <a:gd name="connsiteY78" fmla="*/ 3884005 h 4702871"/>
              <a:gd name="connsiteX79" fmla="*/ 3564004 w 4328278"/>
              <a:gd name="connsiteY79" fmla="*/ 3911300 h 4702871"/>
              <a:gd name="connsiteX80" fmla="*/ 3523060 w 4328278"/>
              <a:gd name="connsiteY80" fmla="*/ 3952244 h 4702871"/>
              <a:gd name="connsiteX81" fmla="*/ 3482117 w 4328278"/>
              <a:gd name="connsiteY81" fmla="*/ 3979539 h 4702871"/>
              <a:gd name="connsiteX82" fmla="*/ 3468469 w 4328278"/>
              <a:gd name="connsiteY82" fmla="*/ 4020482 h 4702871"/>
              <a:gd name="connsiteX83" fmla="*/ 3427526 w 4328278"/>
              <a:gd name="connsiteY83" fmla="*/ 4047778 h 4702871"/>
              <a:gd name="connsiteX84" fmla="*/ 3386583 w 4328278"/>
              <a:gd name="connsiteY84" fmla="*/ 4088721 h 4702871"/>
              <a:gd name="connsiteX85" fmla="*/ 3304696 w 4328278"/>
              <a:gd name="connsiteY85" fmla="*/ 4129665 h 4702871"/>
              <a:gd name="connsiteX86" fmla="*/ 3277401 w 4328278"/>
              <a:gd name="connsiteY86" fmla="*/ 4170608 h 4702871"/>
              <a:gd name="connsiteX87" fmla="*/ 3291048 w 4328278"/>
              <a:gd name="connsiteY87" fmla="*/ 4225199 h 4702871"/>
              <a:gd name="connsiteX88" fmla="*/ 3263753 w 4328278"/>
              <a:gd name="connsiteY88" fmla="*/ 4307085 h 4702871"/>
              <a:gd name="connsiteX89" fmla="*/ 3250105 w 4328278"/>
              <a:gd name="connsiteY89" fmla="*/ 4361676 h 4702871"/>
              <a:gd name="connsiteX90" fmla="*/ 3195514 w 4328278"/>
              <a:gd name="connsiteY90" fmla="*/ 4484506 h 4702871"/>
              <a:gd name="connsiteX91" fmla="*/ 3168218 w 4328278"/>
              <a:gd name="connsiteY91" fmla="*/ 4525450 h 4702871"/>
              <a:gd name="connsiteX92" fmla="*/ 3127275 w 4328278"/>
              <a:gd name="connsiteY92" fmla="*/ 4552745 h 4702871"/>
              <a:gd name="connsiteX93" fmla="*/ 3059036 w 4328278"/>
              <a:gd name="connsiteY93" fmla="*/ 4634632 h 4702871"/>
              <a:gd name="connsiteX94" fmla="*/ 2977150 w 4328278"/>
              <a:gd name="connsiteY94" fmla="*/ 4689223 h 4702871"/>
              <a:gd name="connsiteX95" fmla="*/ 2772433 w 4328278"/>
              <a:gd name="connsiteY95" fmla="*/ 4702871 h 4702871"/>
              <a:gd name="connsiteX96" fmla="*/ 2676899 w 4328278"/>
              <a:gd name="connsiteY96" fmla="*/ 4661927 h 4702871"/>
              <a:gd name="connsiteX97" fmla="*/ 2635956 w 4328278"/>
              <a:gd name="connsiteY97" fmla="*/ 4648279 h 4702871"/>
              <a:gd name="connsiteX98" fmla="*/ 2567717 w 4328278"/>
              <a:gd name="connsiteY98" fmla="*/ 4580041 h 4702871"/>
              <a:gd name="connsiteX99" fmla="*/ 2554069 w 4328278"/>
              <a:gd name="connsiteY99" fmla="*/ 4470859 h 4702871"/>
              <a:gd name="connsiteX100" fmla="*/ 2144636 w 4328278"/>
              <a:gd name="connsiteY100" fmla="*/ 4457211 h 4702871"/>
              <a:gd name="connsiteX101" fmla="*/ 1803442 w 4328278"/>
              <a:gd name="connsiteY101" fmla="*/ 4443563 h 4702871"/>
              <a:gd name="connsiteX102" fmla="*/ 1762499 w 4328278"/>
              <a:gd name="connsiteY102" fmla="*/ 4457211 h 4702871"/>
              <a:gd name="connsiteX103" fmla="*/ 1721556 w 4328278"/>
              <a:gd name="connsiteY103" fmla="*/ 4539097 h 4702871"/>
              <a:gd name="connsiteX104" fmla="*/ 1680613 w 4328278"/>
              <a:gd name="connsiteY104" fmla="*/ 4580041 h 4702871"/>
              <a:gd name="connsiteX105" fmla="*/ 1653317 w 4328278"/>
              <a:gd name="connsiteY105" fmla="*/ 4620984 h 4702871"/>
              <a:gd name="connsiteX106" fmla="*/ 1544135 w 4328278"/>
              <a:gd name="connsiteY106" fmla="*/ 4566393 h 4702871"/>
              <a:gd name="connsiteX107" fmla="*/ 1462248 w 4328278"/>
              <a:gd name="connsiteY107" fmla="*/ 4539097 h 4702871"/>
              <a:gd name="connsiteX108" fmla="*/ 1394010 w 4328278"/>
              <a:gd name="connsiteY108" fmla="*/ 4525450 h 4702871"/>
              <a:gd name="connsiteX109" fmla="*/ 1339418 w 4328278"/>
              <a:gd name="connsiteY109" fmla="*/ 4511802 h 4702871"/>
              <a:gd name="connsiteX110" fmla="*/ 1298475 w 4328278"/>
              <a:gd name="connsiteY110" fmla="*/ 4498154 h 4702871"/>
              <a:gd name="connsiteX111" fmla="*/ 1216589 w 4328278"/>
              <a:gd name="connsiteY111" fmla="*/ 4470859 h 4702871"/>
              <a:gd name="connsiteX112" fmla="*/ 1161998 w 4328278"/>
              <a:gd name="connsiteY112" fmla="*/ 4443563 h 4702871"/>
              <a:gd name="connsiteX113" fmla="*/ 1121054 w 4328278"/>
              <a:gd name="connsiteY113" fmla="*/ 4429915 h 4702871"/>
              <a:gd name="connsiteX114" fmla="*/ 1080111 w 4328278"/>
              <a:gd name="connsiteY114" fmla="*/ 4388972 h 4702871"/>
              <a:gd name="connsiteX115" fmla="*/ 998224 w 4328278"/>
              <a:gd name="connsiteY115" fmla="*/ 4320733 h 4702871"/>
              <a:gd name="connsiteX116" fmla="*/ 984577 w 4328278"/>
              <a:gd name="connsiteY116" fmla="*/ 4156960 h 4702871"/>
              <a:gd name="connsiteX117" fmla="*/ 1025520 w 4328278"/>
              <a:gd name="connsiteY117" fmla="*/ 4075074 h 4702871"/>
              <a:gd name="connsiteX118" fmla="*/ 1011872 w 4328278"/>
              <a:gd name="connsiteY118" fmla="*/ 3965891 h 4702871"/>
              <a:gd name="connsiteX119" fmla="*/ 929986 w 4328278"/>
              <a:gd name="connsiteY119" fmla="*/ 3911300 h 4702871"/>
              <a:gd name="connsiteX120" fmla="*/ 875395 w 4328278"/>
              <a:gd name="connsiteY120" fmla="*/ 3829414 h 4702871"/>
              <a:gd name="connsiteX121" fmla="*/ 834451 w 4328278"/>
              <a:gd name="connsiteY121" fmla="*/ 3802118 h 4702871"/>
              <a:gd name="connsiteX122" fmla="*/ 793508 w 4328278"/>
              <a:gd name="connsiteY122" fmla="*/ 3720232 h 4702871"/>
              <a:gd name="connsiteX123" fmla="*/ 766213 w 4328278"/>
              <a:gd name="connsiteY123" fmla="*/ 3665641 h 4702871"/>
              <a:gd name="connsiteX124" fmla="*/ 729607 w 4328278"/>
              <a:gd name="connsiteY124" fmla="*/ 3629483 h 4702871"/>
              <a:gd name="connsiteX125" fmla="*/ 720480 w 4328278"/>
              <a:gd name="connsiteY125" fmla="*/ 3620839 h 4702871"/>
              <a:gd name="connsiteX126" fmla="*/ 729174 w 4328278"/>
              <a:gd name="connsiteY126" fmla="*/ 3627303 h 4702871"/>
              <a:gd name="connsiteX127" fmla="*/ 711621 w 4328278"/>
              <a:gd name="connsiteY127" fmla="*/ 3583754 h 4702871"/>
              <a:gd name="connsiteX128" fmla="*/ 657030 w 4328278"/>
              <a:gd name="connsiteY128" fmla="*/ 3501868 h 4702871"/>
              <a:gd name="connsiteX129" fmla="*/ 602439 w 4328278"/>
              <a:gd name="connsiteY129" fmla="*/ 3474572 h 4702871"/>
              <a:gd name="connsiteX130" fmla="*/ 465962 w 4328278"/>
              <a:gd name="connsiteY130" fmla="*/ 3392685 h 4702871"/>
              <a:gd name="connsiteX131" fmla="*/ 425018 w 4328278"/>
              <a:gd name="connsiteY131" fmla="*/ 3379038 h 4702871"/>
              <a:gd name="connsiteX132" fmla="*/ 247598 w 4328278"/>
              <a:gd name="connsiteY132" fmla="*/ 3338094 h 4702871"/>
              <a:gd name="connsiteX133" fmla="*/ 206654 w 4328278"/>
              <a:gd name="connsiteY133" fmla="*/ 3324447 h 4702871"/>
              <a:gd name="connsiteX134" fmla="*/ 179359 w 4328278"/>
              <a:gd name="connsiteY134" fmla="*/ 3283503 h 4702871"/>
              <a:gd name="connsiteX135" fmla="*/ 165711 w 4328278"/>
              <a:gd name="connsiteY135" fmla="*/ 2792184 h 4702871"/>
              <a:gd name="connsiteX136" fmla="*/ 152063 w 4328278"/>
              <a:gd name="connsiteY136" fmla="*/ 2751241 h 4702871"/>
              <a:gd name="connsiteX137" fmla="*/ 138416 w 4328278"/>
              <a:gd name="connsiteY137" fmla="*/ 2642059 h 4702871"/>
              <a:gd name="connsiteX138" fmla="*/ 193007 w 4328278"/>
              <a:gd name="connsiteY138" fmla="*/ 2628411 h 4702871"/>
              <a:gd name="connsiteX139" fmla="*/ 397723 w 4328278"/>
              <a:gd name="connsiteY139" fmla="*/ 2601115 h 4702871"/>
              <a:gd name="connsiteX140" fmla="*/ 343132 w 4328278"/>
              <a:gd name="connsiteY140" fmla="*/ 2560172 h 4702871"/>
              <a:gd name="connsiteX141" fmla="*/ 302189 w 4328278"/>
              <a:gd name="connsiteY141" fmla="*/ 2519229 h 4702871"/>
              <a:gd name="connsiteX142" fmla="*/ 247598 w 4328278"/>
              <a:gd name="connsiteY142" fmla="*/ 2505581 h 4702871"/>
              <a:gd name="connsiteX143" fmla="*/ 70177 w 4328278"/>
              <a:gd name="connsiteY143" fmla="*/ 2491933 h 4702871"/>
              <a:gd name="connsiteX144" fmla="*/ 56529 w 4328278"/>
              <a:gd name="connsiteY144" fmla="*/ 2437342 h 4702871"/>
              <a:gd name="connsiteX145" fmla="*/ 70177 w 4328278"/>
              <a:gd name="connsiteY145" fmla="*/ 2123444 h 4702871"/>
              <a:gd name="connsiteX146" fmla="*/ 56529 w 4328278"/>
              <a:gd name="connsiteY146" fmla="*/ 2068853 h 4702871"/>
              <a:gd name="connsiteX147" fmla="*/ 42881 w 4328278"/>
              <a:gd name="connsiteY147" fmla="*/ 2027909 h 4702871"/>
              <a:gd name="connsiteX148" fmla="*/ 1938 w 4328278"/>
              <a:gd name="connsiteY148" fmla="*/ 1741306 h 4702871"/>
              <a:gd name="connsiteX149" fmla="*/ 29233 w 4328278"/>
              <a:gd name="connsiteY149" fmla="*/ 1509294 h 4702871"/>
              <a:gd name="connsiteX150" fmla="*/ 83824 w 4328278"/>
              <a:gd name="connsiteY150" fmla="*/ 1386465 h 4702871"/>
              <a:gd name="connsiteX151" fmla="*/ 138416 w 4328278"/>
              <a:gd name="connsiteY151" fmla="*/ 1263635 h 4702871"/>
              <a:gd name="connsiteX152" fmla="*/ 193007 w 4328278"/>
              <a:gd name="connsiteY152" fmla="*/ 1181748 h 4702871"/>
              <a:gd name="connsiteX153" fmla="*/ 274893 w 4328278"/>
              <a:gd name="connsiteY153" fmla="*/ 1113509 h 4702871"/>
              <a:gd name="connsiteX154" fmla="*/ 438666 w 4328278"/>
              <a:gd name="connsiteY154" fmla="*/ 1004327 h 4702871"/>
              <a:gd name="connsiteX155" fmla="*/ 479610 w 4328278"/>
              <a:gd name="connsiteY155" fmla="*/ 990679 h 4702871"/>
              <a:gd name="connsiteX156" fmla="*/ 520553 w 4328278"/>
              <a:gd name="connsiteY156" fmla="*/ 963384 h 4702871"/>
              <a:gd name="connsiteX157" fmla="*/ 616087 w 4328278"/>
              <a:gd name="connsiteY157" fmla="*/ 936088 h 4702871"/>
              <a:gd name="connsiteX158" fmla="*/ 1011872 w 4328278"/>
              <a:gd name="connsiteY158" fmla="*/ 922441 h 4702871"/>
              <a:gd name="connsiteX159" fmla="*/ 1121054 w 4328278"/>
              <a:gd name="connsiteY159" fmla="*/ 949736 h 4702871"/>
              <a:gd name="connsiteX160" fmla="*/ 1202941 w 4328278"/>
              <a:gd name="connsiteY160" fmla="*/ 977032 h 4702871"/>
              <a:gd name="connsiteX161" fmla="*/ 1216589 w 4328278"/>
              <a:gd name="connsiteY161" fmla="*/ 936088 h 4702871"/>
              <a:gd name="connsiteX162" fmla="*/ 1298475 w 4328278"/>
              <a:gd name="connsiteY162" fmla="*/ 867850 h 4702871"/>
              <a:gd name="connsiteX163" fmla="*/ 1380362 w 4328278"/>
              <a:gd name="connsiteY163" fmla="*/ 840554 h 4702871"/>
              <a:gd name="connsiteX164" fmla="*/ 1394010 w 4328278"/>
              <a:gd name="connsiteY164" fmla="*/ 799611 h 4702871"/>
              <a:gd name="connsiteX165" fmla="*/ 1353066 w 4328278"/>
              <a:gd name="connsiteY165" fmla="*/ 758668 h 4702871"/>
              <a:gd name="connsiteX166" fmla="*/ 1312123 w 4328278"/>
              <a:gd name="connsiteY166" fmla="*/ 594894 h 4702871"/>
              <a:gd name="connsiteX167" fmla="*/ 1366714 w 4328278"/>
              <a:gd name="connsiteY167" fmla="*/ 581247 h 4702871"/>
              <a:gd name="connsiteX168" fmla="*/ 1598726 w 4328278"/>
              <a:gd name="connsiteY168" fmla="*/ 608542 h 4702871"/>
              <a:gd name="connsiteX169" fmla="*/ 1626021 w 4328278"/>
              <a:gd name="connsiteY169" fmla="*/ 567599 h 4702871"/>
              <a:gd name="connsiteX170" fmla="*/ 1666965 w 4328278"/>
              <a:gd name="connsiteY170" fmla="*/ 540303 h 4702871"/>
              <a:gd name="connsiteX171" fmla="*/ 1748851 w 4328278"/>
              <a:gd name="connsiteY171" fmla="*/ 485712 h 4702871"/>
              <a:gd name="connsiteX172" fmla="*/ 1776147 w 4328278"/>
              <a:gd name="connsiteY172" fmla="*/ 444769 h 4702871"/>
              <a:gd name="connsiteX173" fmla="*/ 1844386 w 4328278"/>
              <a:gd name="connsiteY173" fmla="*/ 308291 h 4702871"/>
              <a:gd name="connsiteX174" fmla="*/ 1912624 w 4328278"/>
              <a:gd name="connsiteY174" fmla="*/ 294644 h 4702871"/>
              <a:gd name="connsiteX175" fmla="*/ 2144636 w 4328278"/>
              <a:gd name="connsiteY175" fmla="*/ 185462 h 4702871"/>
              <a:gd name="connsiteX176" fmla="*/ 2267466 w 4328278"/>
              <a:gd name="connsiteY176" fmla="*/ 185462 h 4702871"/>
              <a:gd name="connsiteX177" fmla="*/ 2288834 w 4328278"/>
              <a:gd name="connsiteY177" fmla="*/ 48390 h 47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4328278" h="4702871">
                <a:moveTo>
                  <a:pt x="3752827" y="3822143"/>
                </a:moveTo>
                <a:cubicBezTo>
                  <a:pt x="3753938" y="3821447"/>
                  <a:pt x="3752215" y="3822601"/>
                  <a:pt x="3749121" y="3824583"/>
                </a:cubicBezTo>
                <a:lnTo>
                  <a:pt x="3748341" y="3825066"/>
                </a:lnTo>
                <a:close/>
                <a:moveTo>
                  <a:pt x="712372" y="3613579"/>
                </a:moveTo>
                <a:cubicBezTo>
                  <a:pt x="711055" y="3612241"/>
                  <a:pt x="711156" y="3612138"/>
                  <a:pt x="713690" y="3614408"/>
                </a:cubicBezTo>
                <a:lnTo>
                  <a:pt x="720480" y="3620839"/>
                </a:lnTo>
                <a:lnTo>
                  <a:pt x="719563" y="3620157"/>
                </a:lnTo>
                <a:cubicBezTo>
                  <a:pt x="716425" y="3617490"/>
                  <a:pt x="713689" y="3614918"/>
                  <a:pt x="712372" y="3613579"/>
                </a:cubicBezTo>
                <a:close/>
                <a:moveTo>
                  <a:pt x="2283031" y="0"/>
                </a:moveTo>
                <a:lnTo>
                  <a:pt x="2309210" y="0"/>
                </a:lnTo>
                <a:lnTo>
                  <a:pt x="2311793" y="6258"/>
                </a:lnTo>
                <a:cubicBezTo>
                  <a:pt x="2359079" y="121988"/>
                  <a:pt x="2414568" y="257253"/>
                  <a:pt x="2472183" y="362882"/>
                </a:cubicBezTo>
                <a:cubicBezTo>
                  <a:pt x="2517533" y="446025"/>
                  <a:pt x="2485454" y="361753"/>
                  <a:pt x="2513126" y="444769"/>
                </a:cubicBezTo>
                <a:cubicBezTo>
                  <a:pt x="2522224" y="472065"/>
                  <a:pt x="2520076" y="506311"/>
                  <a:pt x="2540421" y="526656"/>
                </a:cubicBezTo>
                <a:cubicBezTo>
                  <a:pt x="2550594" y="536829"/>
                  <a:pt x="2549520" y="499360"/>
                  <a:pt x="2554069" y="485712"/>
                </a:cubicBezTo>
                <a:cubicBezTo>
                  <a:pt x="2821458" y="447514"/>
                  <a:pt x="2727893" y="395894"/>
                  <a:pt x="2772433" y="663133"/>
                </a:cubicBezTo>
                <a:cubicBezTo>
                  <a:pt x="2774798" y="677323"/>
                  <a:pt x="2781532" y="690428"/>
                  <a:pt x="2786081" y="704076"/>
                </a:cubicBezTo>
                <a:lnTo>
                  <a:pt x="2867968" y="731372"/>
                </a:lnTo>
                <a:cubicBezTo>
                  <a:pt x="2881616" y="735921"/>
                  <a:pt x="2877067" y="758667"/>
                  <a:pt x="2881616" y="772315"/>
                </a:cubicBezTo>
                <a:lnTo>
                  <a:pt x="2908911" y="854202"/>
                </a:lnTo>
                <a:cubicBezTo>
                  <a:pt x="2922559" y="858751"/>
                  <a:pt x="2935811" y="864729"/>
                  <a:pt x="2949854" y="867850"/>
                </a:cubicBezTo>
                <a:cubicBezTo>
                  <a:pt x="3122654" y="906249"/>
                  <a:pt x="3250198" y="874450"/>
                  <a:pt x="3454821" y="867850"/>
                </a:cubicBezTo>
                <a:cubicBezTo>
                  <a:pt x="3511057" y="886594"/>
                  <a:pt x="3519892" y="885548"/>
                  <a:pt x="3577651" y="936088"/>
                </a:cubicBezTo>
                <a:cubicBezTo>
                  <a:pt x="3589995" y="946889"/>
                  <a:pt x="3604947" y="960629"/>
                  <a:pt x="3604947" y="977032"/>
                </a:cubicBezTo>
                <a:cubicBezTo>
                  <a:pt x="3604947" y="993435"/>
                  <a:pt x="3584986" y="1003304"/>
                  <a:pt x="3577651" y="1017975"/>
                </a:cubicBezTo>
                <a:cubicBezTo>
                  <a:pt x="3571217" y="1030842"/>
                  <a:pt x="3568553" y="1045270"/>
                  <a:pt x="3564004" y="1058918"/>
                </a:cubicBezTo>
                <a:cubicBezTo>
                  <a:pt x="3511462" y="1111460"/>
                  <a:pt x="3533766" y="1083802"/>
                  <a:pt x="3495765" y="1140805"/>
                </a:cubicBezTo>
                <a:cubicBezTo>
                  <a:pt x="3474353" y="1172924"/>
                  <a:pt x="3441174" y="1195396"/>
                  <a:pt x="3413878" y="1222691"/>
                </a:cubicBezTo>
                <a:cubicBezTo>
                  <a:pt x="3418427" y="1236339"/>
                  <a:pt x="3418539" y="1252401"/>
                  <a:pt x="3427526" y="1263635"/>
                </a:cubicBezTo>
                <a:cubicBezTo>
                  <a:pt x="3498077" y="1351824"/>
                  <a:pt x="3447812" y="1228959"/>
                  <a:pt x="3482117" y="1331874"/>
                </a:cubicBezTo>
                <a:cubicBezTo>
                  <a:pt x="3533232" y="1382989"/>
                  <a:pt x="3516956" y="1354507"/>
                  <a:pt x="3536708" y="1413760"/>
                </a:cubicBezTo>
                <a:cubicBezTo>
                  <a:pt x="3541895" y="1429321"/>
                  <a:pt x="3554905" y="1441055"/>
                  <a:pt x="3564004" y="1454703"/>
                </a:cubicBezTo>
                <a:cubicBezTo>
                  <a:pt x="3629303" y="1552651"/>
                  <a:pt x="3595397" y="1513392"/>
                  <a:pt x="3659538" y="1577533"/>
                </a:cubicBezTo>
                <a:cubicBezTo>
                  <a:pt x="3698461" y="1581858"/>
                  <a:pt x="3777581" y="1581964"/>
                  <a:pt x="3823311" y="1604829"/>
                </a:cubicBezTo>
                <a:cubicBezTo>
                  <a:pt x="3837982" y="1612164"/>
                  <a:pt x="3849583" y="1624789"/>
                  <a:pt x="3864254" y="1632124"/>
                </a:cubicBezTo>
                <a:cubicBezTo>
                  <a:pt x="3877121" y="1638558"/>
                  <a:pt x="3891365" y="1641820"/>
                  <a:pt x="3905198" y="1645772"/>
                </a:cubicBezTo>
                <a:cubicBezTo>
                  <a:pt x="3923233" y="1650925"/>
                  <a:pt x="3943503" y="1650114"/>
                  <a:pt x="3959789" y="1659420"/>
                </a:cubicBezTo>
                <a:cubicBezTo>
                  <a:pt x="3976547" y="1668996"/>
                  <a:pt x="3987084" y="1686715"/>
                  <a:pt x="4000732" y="1700363"/>
                </a:cubicBezTo>
                <a:cubicBezTo>
                  <a:pt x="4072685" y="1724348"/>
                  <a:pt x="4014464" y="1698159"/>
                  <a:pt x="4082618" y="1754954"/>
                </a:cubicBezTo>
                <a:cubicBezTo>
                  <a:pt x="4105956" y="1774402"/>
                  <a:pt x="4144314" y="1780570"/>
                  <a:pt x="4137210" y="1823193"/>
                </a:cubicBezTo>
                <a:cubicBezTo>
                  <a:pt x="4134513" y="1839372"/>
                  <a:pt x="4119013" y="1850488"/>
                  <a:pt x="4109914" y="1864136"/>
                </a:cubicBezTo>
                <a:cubicBezTo>
                  <a:pt x="4109914" y="1864136"/>
                  <a:pt x="4053178" y="1877459"/>
                  <a:pt x="4028027" y="1891432"/>
                </a:cubicBezTo>
                <a:cubicBezTo>
                  <a:pt x="3874678" y="1976626"/>
                  <a:pt x="4081595" y="1900871"/>
                  <a:pt x="3946141" y="1946023"/>
                </a:cubicBezTo>
                <a:cubicBezTo>
                  <a:pt x="3918845" y="1950572"/>
                  <a:pt x="3890506" y="1950920"/>
                  <a:pt x="3864254" y="1959671"/>
                </a:cubicBezTo>
                <a:cubicBezTo>
                  <a:pt x="3831499" y="1970589"/>
                  <a:pt x="3810574" y="1998793"/>
                  <a:pt x="3796016" y="2027909"/>
                </a:cubicBezTo>
                <a:cubicBezTo>
                  <a:pt x="3789582" y="2040776"/>
                  <a:pt x="3782368" y="2054467"/>
                  <a:pt x="3782368" y="2068853"/>
                </a:cubicBezTo>
                <a:cubicBezTo>
                  <a:pt x="3782368" y="2105530"/>
                  <a:pt x="3791467" y="2141641"/>
                  <a:pt x="3796016" y="2178035"/>
                </a:cubicBezTo>
                <a:lnTo>
                  <a:pt x="3809663" y="2218978"/>
                </a:lnTo>
                <a:lnTo>
                  <a:pt x="3836959" y="2300865"/>
                </a:lnTo>
                <a:lnTo>
                  <a:pt x="3877902" y="2328160"/>
                </a:lnTo>
                <a:cubicBezTo>
                  <a:pt x="3977198" y="2394356"/>
                  <a:pt x="3951484" y="2306971"/>
                  <a:pt x="4041675" y="2410047"/>
                </a:cubicBezTo>
                <a:cubicBezTo>
                  <a:pt x="4054027" y="2424163"/>
                  <a:pt x="4055323" y="2445881"/>
                  <a:pt x="4055323" y="2464638"/>
                </a:cubicBezTo>
                <a:cubicBezTo>
                  <a:pt x="4055323" y="2492889"/>
                  <a:pt x="4028180" y="2525824"/>
                  <a:pt x="4014380" y="2546524"/>
                </a:cubicBezTo>
                <a:lnTo>
                  <a:pt x="3973436" y="2573820"/>
                </a:lnTo>
                <a:cubicBezTo>
                  <a:pt x="3932720" y="2600964"/>
                  <a:pt x="3875167" y="2580219"/>
                  <a:pt x="3864254" y="2642059"/>
                </a:cubicBezTo>
                <a:cubicBezTo>
                  <a:pt x="3853158" y="2704939"/>
                  <a:pt x="3855156" y="2769438"/>
                  <a:pt x="3850607" y="2833127"/>
                </a:cubicBezTo>
                <a:cubicBezTo>
                  <a:pt x="3877902" y="2837676"/>
                  <a:pt x="3905359" y="2841348"/>
                  <a:pt x="3932493" y="2846775"/>
                </a:cubicBezTo>
                <a:cubicBezTo>
                  <a:pt x="4070686" y="2874414"/>
                  <a:pt x="3987799" y="2874002"/>
                  <a:pt x="4000732" y="3119730"/>
                </a:cubicBezTo>
                <a:cubicBezTo>
                  <a:pt x="4000732" y="3119730"/>
                  <a:pt x="4054860" y="3139455"/>
                  <a:pt x="4082618" y="3147026"/>
                </a:cubicBezTo>
                <a:cubicBezTo>
                  <a:pt x="4104997" y="3153130"/>
                  <a:pt x="4128111" y="3156125"/>
                  <a:pt x="4150857" y="3160674"/>
                </a:cubicBezTo>
                <a:cubicBezTo>
                  <a:pt x="4179070" y="3166317"/>
                  <a:pt x="4204831" y="3180991"/>
                  <a:pt x="4232744" y="3187969"/>
                </a:cubicBezTo>
                <a:cubicBezTo>
                  <a:pt x="4259590" y="3194680"/>
                  <a:pt x="4293620" y="3183608"/>
                  <a:pt x="4314630" y="3201617"/>
                </a:cubicBezTo>
                <a:cubicBezTo>
                  <a:pt x="4332242" y="3216713"/>
                  <a:pt x="4323729" y="3247110"/>
                  <a:pt x="4328278" y="3269856"/>
                </a:cubicBezTo>
                <a:cubicBezTo>
                  <a:pt x="4309443" y="3326360"/>
                  <a:pt x="4322610" y="3298829"/>
                  <a:pt x="4287335" y="3351742"/>
                </a:cubicBezTo>
                <a:cubicBezTo>
                  <a:pt x="4271375" y="3375682"/>
                  <a:pt x="4274012" y="3408478"/>
                  <a:pt x="4260039" y="3433629"/>
                </a:cubicBezTo>
                <a:cubicBezTo>
                  <a:pt x="4250666" y="3450501"/>
                  <a:pt x="4231452" y="3459745"/>
                  <a:pt x="4219096" y="3474572"/>
                </a:cubicBezTo>
                <a:cubicBezTo>
                  <a:pt x="4208595" y="3487173"/>
                  <a:pt x="4200899" y="3501867"/>
                  <a:pt x="4191801" y="3515515"/>
                </a:cubicBezTo>
                <a:lnTo>
                  <a:pt x="4150857" y="3542811"/>
                </a:lnTo>
                <a:lnTo>
                  <a:pt x="4109914" y="3570106"/>
                </a:lnTo>
                <a:cubicBezTo>
                  <a:pt x="4082618" y="3588303"/>
                  <a:pt x="4056704" y="3608765"/>
                  <a:pt x="4028027" y="3624697"/>
                </a:cubicBezTo>
                <a:cubicBezTo>
                  <a:pt x="4015451" y="3631683"/>
                  <a:pt x="3998317" y="3629358"/>
                  <a:pt x="3987084" y="3638345"/>
                </a:cubicBezTo>
                <a:cubicBezTo>
                  <a:pt x="3974276" y="3648592"/>
                  <a:pt x="3968887" y="3665640"/>
                  <a:pt x="3959789" y="3679288"/>
                </a:cubicBezTo>
                <a:cubicBezTo>
                  <a:pt x="3890539" y="3713914"/>
                  <a:pt x="3922117" y="3695304"/>
                  <a:pt x="3864254" y="3733879"/>
                </a:cubicBezTo>
                <a:cubicBezTo>
                  <a:pt x="3836958" y="3752076"/>
                  <a:pt x="3808263" y="3768331"/>
                  <a:pt x="3782368" y="3788471"/>
                </a:cubicBezTo>
                <a:cubicBezTo>
                  <a:pt x="3703568" y="3849761"/>
                  <a:pt x="3719667" y="3842440"/>
                  <a:pt x="3737181" y="3831987"/>
                </a:cubicBezTo>
                <a:lnTo>
                  <a:pt x="3748341" y="3825066"/>
                </a:lnTo>
                <a:lnTo>
                  <a:pt x="3739535" y="3830805"/>
                </a:lnTo>
                <a:cubicBezTo>
                  <a:pt x="3731298" y="3836225"/>
                  <a:pt x="3718767" y="3844519"/>
                  <a:pt x="3700481" y="3856709"/>
                </a:cubicBezTo>
                <a:cubicBezTo>
                  <a:pt x="3682988" y="3861082"/>
                  <a:pt x="3624527" y="3874215"/>
                  <a:pt x="3604947" y="3884005"/>
                </a:cubicBezTo>
                <a:cubicBezTo>
                  <a:pt x="3590276" y="3891340"/>
                  <a:pt x="3576605" y="3900799"/>
                  <a:pt x="3564004" y="3911300"/>
                </a:cubicBezTo>
                <a:cubicBezTo>
                  <a:pt x="3549176" y="3923656"/>
                  <a:pt x="3537888" y="3939888"/>
                  <a:pt x="3523060" y="3952244"/>
                </a:cubicBezTo>
                <a:cubicBezTo>
                  <a:pt x="3510459" y="3962745"/>
                  <a:pt x="3492364" y="3966731"/>
                  <a:pt x="3482117" y="3979539"/>
                </a:cubicBezTo>
                <a:cubicBezTo>
                  <a:pt x="3473130" y="3990772"/>
                  <a:pt x="3477456" y="4009248"/>
                  <a:pt x="3468469" y="4020482"/>
                </a:cubicBezTo>
                <a:cubicBezTo>
                  <a:pt x="3458222" y="4033290"/>
                  <a:pt x="3440127" y="4037277"/>
                  <a:pt x="3427526" y="4047778"/>
                </a:cubicBezTo>
                <a:cubicBezTo>
                  <a:pt x="3412699" y="4060134"/>
                  <a:pt x="3400231" y="4075073"/>
                  <a:pt x="3386583" y="4088721"/>
                </a:cubicBezTo>
                <a:cubicBezTo>
                  <a:pt x="3353282" y="4099821"/>
                  <a:pt x="3331153" y="4103207"/>
                  <a:pt x="3304696" y="4129665"/>
                </a:cubicBezTo>
                <a:cubicBezTo>
                  <a:pt x="3293098" y="4141263"/>
                  <a:pt x="3279721" y="4154370"/>
                  <a:pt x="3277401" y="4170608"/>
                </a:cubicBezTo>
                <a:cubicBezTo>
                  <a:pt x="3274748" y="4189176"/>
                  <a:pt x="3286499" y="4207002"/>
                  <a:pt x="3291048" y="4225199"/>
                </a:cubicBezTo>
                <a:cubicBezTo>
                  <a:pt x="3291048" y="4225199"/>
                  <a:pt x="3272020" y="4279527"/>
                  <a:pt x="3263753" y="4307085"/>
                </a:cubicBezTo>
                <a:cubicBezTo>
                  <a:pt x="3258363" y="4325051"/>
                  <a:pt x="3254654" y="4343479"/>
                  <a:pt x="3250105" y="4361676"/>
                </a:cubicBezTo>
                <a:cubicBezTo>
                  <a:pt x="3188331" y="4454341"/>
                  <a:pt x="3260483" y="4338329"/>
                  <a:pt x="3195514" y="4484506"/>
                </a:cubicBezTo>
                <a:cubicBezTo>
                  <a:pt x="3188852" y="4499495"/>
                  <a:pt x="3177317" y="4511802"/>
                  <a:pt x="3168218" y="4525450"/>
                </a:cubicBezTo>
                <a:cubicBezTo>
                  <a:pt x="3154570" y="4534548"/>
                  <a:pt x="3139876" y="4542244"/>
                  <a:pt x="3127275" y="4552745"/>
                </a:cubicBezTo>
                <a:cubicBezTo>
                  <a:pt x="3087869" y="4585583"/>
                  <a:pt x="3085875" y="4594374"/>
                  <a:pt x="3059036" y="4634632"/>
                </a:cubicBezTo>
                <a:cubicBezTo>
                  <a:pt x="3059036" y="4634632"/>
                  <a:pt x="3009063" y="4681625"/>
                  <a:pt x="2977150" y="4689223"/>
                </a:cubicBezTo>
                <a:cubicBezTo>
                  <a:pt x="2910619" y="4705064"/>
                  <a:pt x="2840672" y="4698322"/>
                  <a:pt x="2772433" y="4702871"/>
                </a:cubicBezTo>
                <a:cubicBezTo>
                  <a:pt x="2676415" y="4670864"/>
                  <a:pt x="2794950" y="4712522"/>
                  <a:pt x="2676899" y="4661927"/>
                </a:cubicBezTo>
                <a:cubicBezTo>
                  <a:pt x="2663676" y="4656260"/>
                  <a:pt x="2648823" y="4654713"/>
                  <a:pt x="2635956" y="4648279"/>
                </a:cubicBezTo>
                <a:cubicBezTo>
                  <a:pt x="2609140" y="4634871"/>
                  <a:pt x="2576337" y="4611646"/>
                  <a:pt x="2567717" y="4580041"/>
                </a:cubicBezTo>
                <a:cubicBezTo>
                  <a:pt x="2558066" y="4544656"/>
                  <a:pt x="2589292" y="4481085"/>
                  <a:pt x="2554069" y="4470859"/>
                </a:cubicBezTo>
                <a:cubicBezTo>
                  <a:pt x="2422930" y="4432786"/>
                  <a:pt x="2281099" y="4462173"/>
                  <a:pt x="2144636" y="4457211"/>
                </a:cubicBezTo>
                <a:lnTo>
                  <a:pt x="1803442" y="4443563"/>
                </a:lnTo>
                <a:cubicBezTo>
                  <a:pt x="1789794" y="4448112"/>
                  <a:pt x="1773732" y="4448224"/>
                  <a:pt x="1762499" y="4457211"/>
                </a:cubicBezTo>
                <a:cubicBezTo>
                  <a:pt x="1716484" y="4494023"/>
                  <a:pt x="1749811" y="4496714"/>
                  <a:pt x="1721556" y="4539097"/>
                </a:cubicBezTo>
                <a:cubicBezTo>
                  <a:pt x="1710850" y="4555156"/>
                  <a:pt x="1692969" y="4565214"/>
                  <a:pt x="1680613" y="4580041"/>
                </a:cubicBezTo>
                <a:cubicBezTo>
                  <a:pt x="1670112" y="4592642"/>
                  <a:pt x="1662416" y="4607336"/>
                  <a:pt x="1653317" y="4620984"/>
                </a:cubicBezTo>
                <a:cubicBezTo>
                  <a:pt x="1534770" y="4581467"/>
                  <a:pt x="1721403" y="4646969"/>
                  <a:pt x="1544135" y="4566393"/>
                </a:cubicBezTo>
                <a:cubicBezTo>
                  <a:pt x="1517942" y="4554487"/>
                  <a:pt x="1490006" y="4546667"/>
                  <a:pt x="1462248" y="4539097"/>
                </a:cubicBezTo>
                <a:cubicBezTo>
                  <a:pt x="1439869" y="4532994"/>
                  <a:pt x="1416654" y="4530482"/>
                  <a:pt x="1394010" y="4525450"/>
                </a:cubicBezTo>
                <a:cubicBezTo>
                  <a:pt x="1375699" y="4521381"/>
                  <a:pt x="1357615" y="4516351"/>
                  <a:pt x="1339418" y="4511802"/>
                </a:cubicBezTo>
                <a:cubicBezTo>
                  <a:pt x="1325462" y="4508313"/>
                  <a:pt x="1312123" y="4502703"/>
                  <a:pt x="1298475" y="4498154"/>
                </a:cubicBezTo>
                <a:cubicBezTo>
                  <a:pt x="1271180" y="4489056"/>
                  <a:pt x="1243303" y="4481545"/>
                  <a:pt x="1216589" y="4470859"/>
                </a:cubicBezTo>
                <a:cubicBezTo>
                  <a:pt x="1197699" y="4463303"/>
                  <a:pt x="1180698" y="4451577"/>
                  <a:pt x="1161998" y="4443563"/>
                </a:cubicBezTo>
                <a:cubicBezTo>
                  <a:pt x="1148775" y="4437896"/>
                  <a:pt x="1133024" y="4437895"/>
                  <a:pt x="1121054" y="4429915"/>
                </a:cubicBezTo>
                <a:cubicBezTo>
                  <a:pt x="1104995" y="4419209"/>
                  <a:pt x="1094938" y="4401328"/>
                  <a:pt x="1080111" y="4388972"/>
                </a:cubicBezTo>
                <a:cubicBezTo>
                  <a:pt x="1061953" y="4373840"/>
                  <a:pt x="1005059" y="4346362"/>
                  <a:pt x="998224" y="4320733"/>
                </a:cubicBezTo>
                <a:cubicBezTo>
                  <a:pt x="984109" y="4267802"/>
                  <a:pt x="984577" y="4211740"/>
                  <a:pt x="984577" y="4156960"/>
                </a:cubicBezTo>
                <a:cubicBezTo>
                  <a:pt x="984577" y="4128706"/>
                  <a:pt x="1011718" y="4095776"/>
                  <a:pt x="1025520" y="4075074"/>
                </a:cubicBezTo>
                <a:cubicBezTo>
                  <a:pt x="1093758" y="4029581"/>
                  <a:pt x="1075561" y="4061426"/>
                  <a:pt x="1011872" y="3965891"/>
                </a:cubicBezTo>
                <a:lnTo>
                  <a:pt x="929986" y="3911300"/>
                </a:lnTo>
                <a:cubicBezTo>
                  <a:pt x="902691" y="3893103"/>
                  <a:pt x="893592" y="3856709"/>
                  <a:pt x="875395" y="3829414"/>
                </a:cubicBezTo>
                <a:cubicBezTo>
                  <a:pt x="861747" y="3820315"/>
                  <a:pt x="846050" y="3813717"/>
                  <a:pt x="834451" y="3802118"/>
                </a:cubicBezTo>
                <a:cubicBezTo>
                  <a:pt x="801668" y="3769335"/>
                  <a:pt x="810157" y="3759080"/>
                  <a:pt x="793508" y="3720232"/>
                </a:cubicBezTo>
                <a:cubicBezTo>
                  <a:pt x="785494" y="3701532"/>
                  <a:pt x="775311" y="3683838"/>
                  <a:pt x="766213" y="3665641"/>
                </a:cubicBezTo>
                <a:cubicBezTo>
                  <a:pt x="749886" y="3649314"/>
                  <a:pt x="738023" y="3637641"/>
                  <a:pt x="729607" y="3629483"/>
                </a:cubicBezTo>
                <a:lnTo>
                  <a:pt x="720480" y="3620839"/>
                </a:lnTo>
                <a:lnTo>
                  <a:pt x="729174" y="3627303"/>
                </a:lnTo>
                <a:cubicBezTo>
                  <a:pt x="737964" y="3632452"/>
                  <a:pt x="741248" y="3628194"/>
                  <a:pt x="711621" y="3583754"/>
                </a:cubicBezTo>
                <a:cubicBezTo>
                  <a:pt x="643467" y="3481523"/>
                  <a:pt x="689482" y="3599220"/>
                  <a:pt x="657030" y="3501868"/>
                </a:cubicBezTo>
                <a:lnTo>
                  <a:pt x="602439" y="3474572"/>
                </a:lnTo>
                <a:cubicBezTo>
                  <a:pt x="408451" y="3377576"/>
                  <a:pt x="608919" y="3453952"/>
                  <a:pt x="465962" y="3392685"/>
                </a:cubicBezTo>
                <a:cubicBezTo>
                  <a:pt x="452739" y="3387018"/>
                  <a:pt x="439237" y="3381225"/>
                  <a:pt x="425018" y="3379038"/>
                </a:cubicBezTo>
                <a:cubicBezTo>
                  <a:pt x="256178" y="3353063"/>
                  <a:pt x="332337" y="3394588"/>
                  <a:pt x="247598" y="3338094"/>
                </a:cubicBezTo>
                <a:cubicBezTo>
                  <a:pt x="233950" y="3333545"/>
                  <a:pt x="217888" y="3333434"/>
                  <a:pt x="206654" y="3324447"/>
                </a:cubicBezTo>
                <a:cubicBezTo>
                  <a:pt x="193846" y="3314200"/>
                  <a:pt x="180617" y="3299857"/>
                  <a:pt x="179359" y="3283503"/>
                </a:cubicBezTo>
                <a:cubicBezTo>
                  <a:pt x="166793" y="3120149"/>
                  <a:pt x="174102" y="2955805"/>
                  <a:pt x="165711" y="2792184"/>
                </a:cubicBezTo>
                <a:cubicBezTo>
                  <a:pt x="164974" y="2777817"/>
                  <a:pt x="154636" y="2765395"/>
                  <a:pt x="152063" y="2751241"/>
                </a:cubicBezTo>
                <a:cubicBezTo>
                  <a:pt x="145502" y="2715155"/>
                  <a:pt x="142965" y="2678453"/>
                  <a:pt x="138416" y="2642059"/>
                </a:cubicBezTo>
                <a:cubicBezTo>
                  <a:pt x="138416" y="2642059"/>
                  <a:pt x="174614" y="2632090"/>
                  <a:pt x="193007" y="2628411"/>
                </a:cubicBezTo>
                <a:cubicBezTo>
                  <a:pt x="269583" y="2613095"/>
                  <a:pt x="315788" y="2610219"/>
                  <a:pt x="397723" y="2601115"/>
                </a:cubicBezTo>
                <a:cubicBezTo>
                  <a:pt x="379526" y="2587467"/>
                  <a:pt x="360402" y="2574975"/>
                  <a:pt x="343132" y="2560172"/>
                </a:cubicBezTo>
                <a:cubicBezTo>
                  <a:pt x="328478" y="2547611"/>
                  <a:pt x="318947" y="2528805"/>
                  <a:pt x="302189" y="2519229"/>
                </a:cubicBezTo>
                <a:cubicBezTo>
                  <a:pt x="285903" y="2509923"/>
                  <a:pt x="265795" y="2510130"/>
                  <a:pt x="247598" y="2505581"/>
                </a:cubicBezTo>
                <a:cubicBezTo>
                  <a:pt x="188458" y="2501032"/>
                  <a:pt x="126036" y="2511883"/>
                  <a:pt x="70177" y="2491933"/>
                </a:cubicBezTo>
                <a:cubicBezTo>
                  <a:pt x="52513" y="2485624"/>
                  <a:pt x="56529" y="2456099"/>
                  <a:pt x="56529" y="2437342"/>
                </a:cubicBezTo>
                <a:cubicBezTo>
                  <a:pt x="56529" y="2332610"/>
                  <a:pt x="65628" y="2228077"/>
                  <a:pt x="70177" y="2123444"/>
                </a:cubicBezTo>
                <a:cubicBezTo>
                  <a:pt x="65628" y="2105247"/>
                  <a:pt x="61682" y="2086888"/>
                  <a:pt x="56529" y="2068853"/>
                </a:cubicBezTo>
                <a:cubicBezTo>
                  <a:pt x="52577" y="2055020"/>
                  <a:pt x="46370" y="2041866"/>
                  <a:pt x="42881" y="2027909"/>
                </a:cubicBezTo>
                <a:cubicBezTo>
                  <a:pt x="23998" y="1952378"/>
                  <a:pt x="3171" y="1778285"/>
                  <a:pt x="1938" y="1741306"/>
                </a:cubicBezTo>
                <a:cubicBezTo>
                  <a:pt x="-2952" y="1594583"/>
                  <a:pt x="-197" y="1597589"/>
                  <a:pt x="29233" y="1509294"/>
                </a:cubicBezTo>
                <a:cubicBezTo>
                  <a:pt x="72489" y="1444412"/>
                  <a:pt x="51342" y="1483912"/>
                  <a:pt x="83824" y="1386465"/>
                </a:cubicBezTo>
                <a:cubicBezTo>
                  <a:pt x="127080" y="1321581"/>
                  <a:pt x="105933" y="1361082"/>
                  <a:pt x="138416" y="1263635"/>
                </a:cubicBezTo>
                <a:cubicBezTo>
                  <a:pt x="148790" y="1232513"/>
                  <a:pt x="172867" y="1207643"/>
                  <a:pt x="193007" y="1181748"/>
                </a:cubicBezTo>
                <a:cubicBezTo>
                  <a:pt x="221297" y="1145375"/>
                  <a:pt x="238501" y="1137770"/>
                  <a:pt x="274893" y="1113509"/>
                </a:cubicBezTo>
                <a:lnTo>
                  <a:pt x="438666" y="1004327"/>
                </a:lnTo>
                <a:cubicBezTo>
                  <a:pt x="452314" y="999778"/>
                  <a:pt x="466743" y="997113"/>
                  <a:pt x="479610" y="990679"/>
                </a:cubicBezTo>
                <a:cubicBezTo>
                  <a:pt x="494281" y="983344"/>
                  <a:pt x="505882" y="970719"/>
                  <a:pt x="520553" y="963384"/>
                </a:cubicBezTo>
                <a:cubicBezTo>
                  <a:pt x="534350" y="956485"/>
                  <a:pt x="606135" y="936691"/>
                  <a:pt x="616087" y="936088"/>
                </a:cubicBezTo>
                <a:cubicBezTo>
                  <a:pt x="747852" y="928102"/>
                  <a:pt x="879944" y="926990"/>
                  <a:pt x="1011872" y="922441"/>
                </a:cubicBezTo>
                <a:cubicBezTo>
                  <a:pt x="1094220" y="938910"/>
                  <a:pt x="1058103" y="928752"/>
                  <a:pt x="1121054" y="949736"/>
                </a:cubicBezTo>
                <a:cubicBezTo>
                  <a:pt x="1148350" y="958835"/>
                  <a:pt x="1174458" y="981101"/>
                  <a:pt x="1202941" y="977032"/>
                </a:cubicBezTo>
                <a:cubicBezTo>
                  <a:pt x="1217183" y="974997"/>
                  <a:pt x="1212040" y="949736"/>
                  <a:pt x="1216589" y="936088"/>
                </a:cubicBezTo>
                <a:cubicBezTo>
                  <a:pt x="1269130" y="883547"/>
                  <a:pt x="1241473" y="905851"/>
                  <a:pt x="1298475" y="867850"/>
                </a:cubicBezTo>
                <a:cubicBezTo>
                  <a:pt x="1322415" y="851890"/>
                  <a:pt x="1356949" y="857277"/>
                  <a:pt x="1380362" y="840554"/>
                </a:cubicBezTo>
                <a:cubicBezTo>
                  <a:pt x="1392068" y="832192"/>
                  <a:pt x="1389461" y="813259"/>
                  <a:pt x="1394010" y="799611"/>
                </a:cubicBezTo>
                <a:cubicBezTo>
                  <a:pt x="1380362" y="785963"/>
                  <a:pt x="1365422" y="773495"/>
                  <a:pt x="1353066" y="758668"/>
                </a:cubicBezTo>
                <a:cubicBezTo>
                  <a:pt x="1316348" y="714606"/>
                  <a:pt x="1293860" y="655771"/>
                  <a:pt x="1312123" y="594894"/>
                </a:cubicBezTo>
                <a:cubicBezTo>
                  <a:pt x="1317513" y="576928"/>
                  <a:pt x="1348517" y="585796"/>
                  <a:pt x="1366714" y="581247"/>
                </a:cubicBezTo>
                <a:cubicBezTo>
                  <a:pt x="1436458" y="595195"/>
                  <a:pt x="1535136" y="617626"/>
                  <a:pt x="1598726" y="608542"/>
                </a:cubicBezTo>
                <a:cubicBezTo>
                  <a:pt x="1614964" y="606222"/>
                  <a:pt x="1616923" y="581247"/>
                  <a:pt x="1626021" y="567599"/>
                </a:cubicBezTo>
                <a:lnTo>
                  <a:pt x="1666965" y="540303"/>
                </a:lnTo>
                <a:cubicBezTo>
                  <a:pt x="1694260" y="522106"/>
                  <a:pt x="1724163" y="507314"/>
                  <a:pt x="1748851" y="485712"/>
                </a:cubicBezTo>
                <a:cubicBezTo>
                  <a:pt x="1761195" y="474911"/>
                  <a:pt x="1767048" y="458417"/>
                  <a:pt x="1776147" y="444769"/>
                </a:cubicBezTo>
                <a:cubicBezTo>
                  <a:pt x="1804361" y="402449"/>
                  <a:pt x="1810172" y="345926"/>
                  <a:pt x="1844386" y="308291"/>
                </a:cubicBezTo>
                <a:cubicBezTo>
                  <a:pt x="1859990" y="291127"/>
                  <a:pt x="1889878" y="299193"/>
                  <a:pt x="1912624" y="294644"/>
                </a:cubicBezTo>
                <a:lnTo>
                  <a:pt x="2144636" y="185462"/>
                </a:lnTo>
                <a:cubicBezTo>
                  <a:pt x="2185579" y="185462"/>
                  <a:pt x="2244755" y="219529"/>
                  <a:pt x="2267466" y="185462"/>
                </a:cubicBezTo>
                <a:cubicBezTo>
                  <a:pt x="2289151" y="152936"/>
                  <a:pt x="2292553" y="101701"/>
                  <a:pt x="2288834" y="48390"/>
                </a:cubicBezTo>
                <a:close/>
              </a:path>
            </a:pathLst>
          </a:cu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96" y="2357404"/>
            <a:ext cx="1092507" cy="8480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78" y="100536"/>
            <a:ext cx="2492305" cy="1644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312" y="1158850"/>
            <a:ext cx="2548688" cy="1695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12047"/>
          <a:stretch/>
        </p:blipFill>
        <p:spPr>
          <a:xfrm>
            <a:off x="0" y="254889"/>
            <a:ext cx="2056371" cy="1720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119489" y="4061941"/>
            <a:ext cx="422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多様な考えをタブレットに記録</a:t>
            </a:r>
            <a:endParaRPr kumimoji="1" lang="en-US" altLang="ja-JP" sz="2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児童の考えを可視化・共有化</a:t>
            </a:r>
            <a:endParaRPr kumimoji="1" lang="en-US" altLang="ja-JP" sz="2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068" y="361679"/>
            <a:ext cx="2384163" cy="1613996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3070092" y="2016795"/>
            <a:ext cx="1807495" cy="742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771" y="2016795"/>
            <a:ext cx="2417318" cy="1841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08" y="2048940"/>
            <a:ext cx="2224826" cy="1826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4918842" y="4061941"/>
            <a:ext cx="428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協働を自己決定</a:t>
            </a:r>
            <a:endParaRPr kumimoji="1" lang="en-US" altLang="ja-JP" sz="2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（学びの深まり・学び方の習得）</a:t>
            </a:r>
            <a:endParaRPr kumimoji="1" lang="en-US" altLang="ja-JP" sz="2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85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055" y="-10510"/>
            <a:ext cx="3908569" cy="303785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0" y="0"/>
            <a:ext cx="3857297" cy="3037858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4113486" y="1245662"/>
            <a:ext cx="945931" cy="735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5515" y="2879426"/>
            <a:ext cx="29113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個人の学習シート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44206" y="2879426"/>
            <a:ext cx="33462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いつでも他者参照へ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4" y="3297542"/>
            <a:ext cx="3866787" cy="18459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441" y="3287032"/>
            <a:ext cx="3678621" cy="1845958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7567447" y="3499944"/>
            <a:ext cx="1471449" cy="1555531"/>
          </a:xfrm>
          <a:prstGeom prst="wedgeEllipseCallout">
            <a:avLst>
              <a:gd name="adj1" fmla="val -59292"/>
              <a:gd name="adj2" fmla="val 27641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50512" y="3590288"/>
            <a:ext cx="800219" cy="13550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学び方もふりかえる！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93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視点②について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250" y="660627"/>
            <a:ext cx="29113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話し合いタイム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50" y="1132412"/>
            <a:ext cx="3094361" cy="2367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0" y="1044458"/>
            <a:ext cx="2166737" cy="1516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グループ化 10"/>
          <p:cNvGrpSpPr/>
          <p:nvPr/>
        </p:nvGrpSpPr>
        <p:grpSpPr>
          <a:xfrm>
            <a:off x="4635062" y="872359"/>
            <a:ext cx="4195195" cy="1688815"/>
            <a:chOff x="4635062" y="872359"/>
            <a:chExt cx="4195195" cy="1688815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115335" y="1269046"/>
              <a:ext cx="371492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教師作成した動画を見ながら、問題点を話し合い、</a:t>
              </a:r>
              <a:endParaRPr kumimoji="1" lang="en-US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20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話し合いのスキルに生かす</a:t>
              </a:r>
              <a:endPara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0" name="雲形吹き出し 9"/>
            <p:cNvSpPr/>
            <p:nvPr/>
          </p:nvSpPr>
          <p:spPr>
            <a:xfrm>
              <a:off x="4635062" y="872359"/>
              <a:ext cx="4195195" cy="1688815"/>
            </a:xfrm>
            <a:prstGeom prst="cloudCallout">
              <a:avLst>
                <a:gd name="adj1" fmla="val -48596"/>
                <a:gd name="adj2" fmla="val 68512"/>
              </a:avLst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98250" y="3043005"/>
            <a:ext cx="29113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タイピング大会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" y="3499945"/>
            <a:ext cx="2452773" cy="1490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097" y="3448262"/>
            <a:ext cx="2108019" cy="1695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グループ化 15"/>
          <p:cNvGrpSpPr/>
          <p:nvPr/>
        </p:nvGrpSpPr>
        <p:grpSpPr>
          <a:xfrm>
            <a:off x="4635061" y="2793770"/>
            <a:ext cx="4508939" cy="1688815"/>
            <a:chOff x="4635062" y="872359"/>
            <a:chExt cx="4195195" cy="1688815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5115335" y="1269046"/>
              <a:ext cx="353468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タイピングはクラウド上に記録</a:t>
              </a:r>
              <a:endParaRPr kumimoji="1" lang="en-US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20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異学年で、使い方について</a:t>
              </a:r>
              <a:endParaRPr kumimoji="1" lang="en-US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20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教えることも</a:t>
              </a:r>
              <a:endParaRPr kumimoji="1" lang="en-US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8" name="雲形吹き出し 17"/>
            <p:cNvSpPr/>
            <p:nvPr/>
          </p:nvSpPr>
          <p:spPr>
            <a:xfrm>
              <a:off x="4635062" y="872359"/>
              <a:ext cx="4195195" cy="1688815"/>
            </a:xfrm>
            <a:prstGeom prst="cloudCallout">
              <a:avLst>
                <a:gd name="adj1" fmla="val -48596"/>
                <a:gd name="adj2" fmla="val 68512"/>
              </a:avLst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371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年後こんな姿に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4589" y="1200697"/>
            <a:ext cx="8410354" cy="34778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児童が学年に応じた情報活用能力を身に付け、多様な学び方を習得し、主体的に自分に合う学習で学ぶ中で、多様な考えに触れ学習を深めていこうとする姿</a:t>
            </a:r>
            <a:endParaRPr lang="ja-JP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84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231878" y="1972943"/>
            <a:ext cx="67905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0" dirty="0"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１．昨年度までの研究</a:t>
            </a:r>
            <a:endParaRPr sz="6000" dirty="0">
              <a:latin typeface="AR Pマーカー体E" panose="040B0900000000000000" pitchFamily="50" charset="-128"/>
              <a:ea typeface="AR Pマーカー体E" panose="040B0900000000000000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昨年度の</a:t>
            </a:r>
            <a:r>
              <a:rPr lang="ja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研究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について</a:t>
            </a:r>
            <a:endParaRPr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92812" y="717953"/>
            <a:ext cx="8788800" cy="15696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b="1" dirty="0">
                <a:solidFill>
                  <a:schemeClr val="accent4">
                    <a:lumMod val="1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Roboto"/>
                <a:sym typeface="Roboto"/>
              </a:rPr>
              <a:t>学校教育目標</a:t>
            </a:r>
            <a:endParaRPr sz="2400" b="1" dirty="0">
              <a:solidFill>
                <a:schemeClr val="accent4">
                  <a:lumMod val="1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Roboto"/>
              <a:sym typeface="Roboto"/>
            </a:endParaRPr>
          </a:p>
          <a:p>
            <a:pPr marL="0" lvl="0" indent="0" algn="ctr" rtl="0">
              <a:lnSpc>
                <a:spcPts val="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ja" sz="3100" b="1" dirty="0">
                <a:solidFill>
                  <a:schemeClr val="accent4">
                    <a:lumMod val="1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Roboto"/>
                <a:sym typeface="Roboto"/>
              </a:rPr>
              <a:t>夢や希望をもち、</a:t>
            </a:r>
            <a:endParaRPr sz="3100" b="1" dirty="0">
              <a:solidFill>
                <a:schemeClr val="accent4">
                  <a:lumMod val="1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Roboto"/>
              <a:sym typeface="Roboto"/>
            </a:endParaRPr>
          </a:p>
          <a:p>
            <a:pPr marL="0" lvl="0" indent="0" algn="ctr" rtl="0">
              <a:lnSpc>
                <a:spcPts val="2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ja" sz="3100" b="1" dirty="0">
                <a:solidFill>
                  <a:schemeClr val="accent4">
                    <a:lumMod val="1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Roboto"/>
                <a:sym typeface="Roboto"/>
              </a:rPr>
              <a:t>　　　　目標に向かって実践する子どもの育成</a:t>
            </a:r>
            <a:endParaRPr dirty="0">
              <a:solidFill>
                <a:schemeClr val="accent4">
                  <a:lumMod val="1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Google Shape;80;p15"/>
          <p:cNvSpPr txBox="1"/>
          <p:nvPr/>
        </p:nvSpPr>
        <p:spPr>
          <a:xfrm>
            <a:off x="92812" y="3192312"/>
            <a:ext cx="8788800" cy="182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b="1" dirty="0" smtClean="0">
                <a:solidFill>
                  <a:schemeClr val="accent4">
                    <a:lumMod val="1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Roboto"/>
                <a:sym typeface="Roboto"/>
              </a:rPr>
              <a:t>R5</a:t>
            </a:r>
            <a:r>
              <a:rPr lang="ja-JP" altLang="en-US" sz="2800" b="1" dirty="0" smtClean="0">
                <a:solidFill>
                  <a:schemeClr val="accent4">
                    <a:lumMod val="1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Roboto"/>
                <a:sym typeface="Roboto"/>
              </a:rPr>
              <a:t>年度　研究主題</a:t>
            </a:r>
            <a:endParaRPr lang="en-US" altLang="ja-JP" sz="2800" b="1" dirty="0" smtClean="0">
              <a:solidFill>
                <a:schemeClr val="accent4">
                  <a:lumMod val="1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Roboto"/>
              <a:sym typeface="Roboto"/>
            </a:endParaRPr>
          </a:p>
          <a:p>
            <a:pPr marL="0" lvl="0" indent="0" algn="ctr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 smtClean="0">
                <a:solidFill>
                  <a:schemeClr val="accent4">
                    <a:lumMod val="1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Roboto"/>
                <a:sym typeface="Roboto"/>
              </a:rPr>
              <a:t>目標に向</a:t>
            </a:r>
            <a:r>
              <a:rPr lang="ja-JP" altLang="en-US" sz="2800" dirty="0" smtClean="0">
                <a:solidFill>
                  <a:schemeClr val="accent4">
                    <a:lumMod val="1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Roboto"/>
                <a:sym typeface="Roboto"/>
              </a:rPr>
              <a:t>か</a:t>
            </a:r>
            <a:r>
              <a:rPr lang="ja-JP" altLang="en-US" sz="2800" b="1" dirty="0" smtClean="0">
                <a:solidFill>
                  <a:schemeClr val="accent4">
                    <a:lumMod val="1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Roboto"/>
                <a:sym typeface="Roboto"/>
              </a:rPr>
              <a:t>って主体的に実践する子どもの育成</a:t>
            </a:r>
            <a:endParaRPr lang="en-US" altLang="ja-JP" sz="2800" b="1" dirty="0" smtClean="0">
              <a:solidFill>
                <a:schemeClr val="accent4">
                  <a:lumMod val="1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Roboto"/>
              <a:sym typeface="Roboto"/>
            </a:endParaRPr>
          </a:p>
          <a:p>
            <a:pPr marL="0" lvl="0" indent="0" algn="ctr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 smtClean="0">
                <a:solidFill>
                  <a:schemeClr val="accent4">
                    <a:lumMod val="1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Roboto"/>
                <a:sym typeface="Roboto"/>
              </a:rPr>
              <a:t>～主体的・対話的で深い学びを実現する「学び合い」の授業づくりをとおして～</a:t>
            </a:r>
            <a:endParaRPr sz="2800" b="1" dirty="0">
              <a:solidFill>
                <a:schemeClr val="accent4">
                  <a:lumMod val="1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Roboto"/>
              <a:sym typeface="Roboto"/>
            </a:endParaRPr>
          </a:p>
        </p:txBody>
      </p:sp>
      <p:sp>
        <p:nvSpPr>
          <p:cNvPr id="4" name="右矢印 3"/>
          <p:cNvSpPr/>
          <p:nvPr/>
        </p:nvSpPr>
        <p:spPr>
          <a:xfrm rot="16200000">
            <a:off x="3973631" y="2048217"/>
            <a:ext cx="1075837" cy="1047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研究の視点と成果</a:t>
            </a:r>
            <a:endParaRPr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8251" y="743622"/>
            <a:ext cx="1864114" cy="76944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視点①</a:t>
            </a:r>
            <a:endParaRPr lang="ja-JP" alt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302370" y="1637632"/>
            <a:ext cx="45294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cap="none" spc="0" dirty="0" smtClean="0">
                <a:ln w="0"/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主体的・対話的で</a:t>
            </a:r>
            <a:endParaRPr lang="en-US" altLang="ja-JP" sz="2800" cap="none" spc="0" dirty="0" smtClean="0">
              <a:ln w="0"/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800" cap="none" spc="0" dirty="0" smtClean="0">
                <a:ln w="0"/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深い学びを生む授業作り</a:t>
            </a:r>
            <a:endParaRPr lang="ja-JP" altLang="en-US" sz="2800" cap="none" spc="0" dirty="0">
              <a:ln w="0"/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29470" y="743621"/>
            <a:ext cx="1864114" cy="76944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視点②</a:t>
            </a:r>
            <a:endParaRPr lang="ja-JP" alt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11550" y="1650558"/>
            <a:ext cx="4788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主体的・対話的で深い学びに生かす学習基盤づくり　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682716" y="3976149"/>
            <a:ext cx="5801506" cy="1077218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0" cap="none" spc="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学校全体として、「</a:t>
            </a:r>
            <a:r>
              <a:rPr lang="ja-JP" alt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学び合う</a:t>
            </a:r>
            <a:r>
              <a:rPr lang="ja-JP" altLang="en-US" sz="2800" b="0" cap="none" spc="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」力を</a:t>
            </a:r>
            <a:endParaRPr lang="en-US" altLang="ja-JP" sz="2800" b="0" cap="none" spc="0" dirty="0" smtClean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800" b="0" cap="none" spc="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みにつけることができた</a:t>
            </a:r>
            <a:endParaRPr lang="ja-JP" altLang="en-US" sz="2800" b="0" cap="none" spc="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屈折矢印 5"/>
          <p:cNvSpPr/>
          <p:nvPr/>
        </p:nvSpPr>
        <p:spPr>
          <a:xfrm rot="5400000">
            <a:off x="-214431" y="3001380"/>
            <a:ext cx="2226840" cy="1407560"/>
          </a:xfrm>
          <a:prstGeom prst="bentUpArrow">
            <a:avLst>
              <a:gd name="adj1" fmla="val 10882"/>
              <a:gd name="adj2" fmla="val 15010"/>
              <a:gd name="adj3" fmla="val 23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屈折矢印 13"/>
          <p:cNvSpPr/>
          <p:nvPr/>
        </p:nvSpPr>
        <p:spPr>
          <a:xfrm rot="5400000" flipV="1">
            <a:off x="7115412" y="3040499"/>
            <a:ext cx="2226842" cy="1329323"/>
          </a:xfrm>
          <a:prstGeom prst="bentUpArrow">
            <a:avLst>
              <a:gd name="adj1" fmla="val 10882"/>
              <a:gd name="adj2" fmla="val 15010"/>
              <a:gd name="adj3" fmla="val 23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0375" y="2689497"/>
            <a:ext cx="2707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〇単元デザインの</a:t>
            </a:r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工夫</a:t>
            </a:r>
            <a:endParaRPr lang="ja-JP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〇授業作りの工夫</a:t>
            </a:r>
          </a:p>
          <a:p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</a:t>
            </a: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ICT</a:t>
            </a:r>
            <a:r>
              <a:rPr lang="ja-JP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の効果的な</a:t>
            </a:r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82966" y="2604665"/>
            <a:ext cx="3611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〇朝活動の</a:t>
            </a:r>
            <a:r>
              <a:rPr lang="ja-JP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</a:t>
            </a:r>
            <a:endParaRPr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ja-JP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話し合いタイム，ＳＳＴ等）</a:t>
            </a:r>
          </a:p>
          <a:p>
            <a:r>
              <a:rPr lang="ja-JP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〇バリスタタイムの活用</a:t>
            </a:r>
          </a:p>
          <a:p>
            <a:r>
              <a:rPr lang="ja-JP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〇家庭との</a:t>
            </a:r>
            <a:r>
              <a:rPr lang="ja-JP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連携</a:t>
            </a:r>
            <a:endParaRPr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自学コンクール、学びのヒーロー・ヒロイン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lang="ja-JP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379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当然課題も</a:t>
            </a:r>
            <a:r>
              <a:rPr lang="ja-JP" altLang="en-US" sz="28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、、、、、</a:t>
            </a:r>
            <a:endParaRPr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5209" y="748174"/>
            <a:ext cx="8729641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反省点</a:t>
            </a:r>
            <a:endParaRPr lang="ja-JP" altLang="en-US" sz="2800" dirty="0"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  <a:spcAft>
                <a:spcPts val="1600"/>
              </a:spcAft>
            </a:pP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〇学び合い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を通じて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2400" b="1" dirty="0" smtClean="0"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  <a:spcAft>
                <a:spcPts val="1600"/>
              </a:spcAft>
            </a:pP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教科の資質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・能力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身に付けることができているのか。</a:t>
            </a:r>
            <a:endParaRPr lang="ja-JP" altLang="en-US" sz="2400" u="sng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  <a:spcAft>
                <a:spcPts val="1600"/>
              </a:spcAft>
            </a:pPr>
            <a:r>
              <a:rPr lang="ja-JP" altLang="en-US" sz="2800" b="1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発言力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のある子、理解力がある子は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聞きながら理解する　</a:t>
            </a:r>
            <a:endParaRPr lang="en-US" altLang="ja-JP" sz="2800" b="1" dirty="0" smtClean="0"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  <a:spcAft>
                <a:spcPts val="1600"/>
              </a:spcAft>
            </a:pPr>
            <a:r>
              <a:rPr lang="ja-JP" altLang="en-US" sz="2800" b="1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ができる</a:t>
            </a:r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がそう</a:t>
            </a:r>
            <a:r>
              <a:rPr lang="ja-JP" altLang="en-US" sz="2400" b="1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でない子の</a:t>
            </a:r>
            <a:r>
              <a:rPr lang="ja-JP" altLang="en-US" sz="2400" b="1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学びの手立てやみとり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について</a:t>
            </a:r>
            <a:endParaRPr lang="en-US" altLang="ja-JP" sz="2400" b="1" u="sng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  <a:spcAft>
                <a:spcPts val="1600"/>
              </a:spcAft>
            </a:pPr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友だちや教師など周りの人を頼り、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</a:t>
            </a:r>
            <a:r>
              <a:rPr lang="ja-JP" altLang="en-US" sz="2400" u="sng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多様な学び方を習得できていない</a:t>
            </a:r>
            <a:endParaRPr lang="ja-JP" altLang="en-US" sz="2400" u="sng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11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ja-JP" altLang="en-US" sz="1100" dirty="0">
                <a:solidFill>
                  <a:schemeClr val="bg2">
                    <a:lumMod val="50000"/>
                  </a:schemeClr>
                </a:solidFill>
              </a:rPr>
            </a:br>
            <a:endParaRPr lang="ja-JP" alt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3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今年度の研究で必要なこと</a:t>
            </a:r>
            <a:endParaRPr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5870" y="736097"/>
            <a:ext cx="870142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0" cap="none" spc="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ja-JP" sz="48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ja-JP" altLang="en-US" sz="48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学び合いの質を高めつつ</a:t>
            </a:r>
            <a:endParaRPr lang="en-US" altLang="ja-JP" sz="480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48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学び方の習得</a:t>
            </a:r>
            <a:endParaRPr lang="en-US" altLang="ja-JP" sz="4800" dirty="0" smtClean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ja-JP" sz="4800" b="0" cap="none" spc="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ja-JP" altLang="en-US" sz="4800" b="0" cap="none" spc="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発言力のない子の学びの保障</a:t>
            </a:r>
            <a:endParaRPr lang="en-US" altLang="ja-JP" sz="48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3995871" y="2966484"/>
            <a:ext cx="1031358" cy="1031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130129" y="3917620"/>
            <a:ext cx="476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ICT</a:t>
            </a:r>
            <a:r>
              <a:rPr lang="ja-JP" alt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で網羅する</a:t>
            </a:r>
            <a:endParaRPr lang="ja-JP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66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R6</a:t>
            </a:r>
            <a:r>
              <a:rPr kumimoji="1" lang="ja-JP" altLang="en-US" sz="3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年度の研究テーマ</a:t>
            </a: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7650" y="1631621"/>
            <a:ext cx="8410354" cy="230832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教師と児童が共に学び、学び合いを</a:t>
            </a:r>
            <a:endParaRPr lang="en-US" altLang="ja-JP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通した学び方の習得</a:t>
            </a:r>
            <a:endParaRPr lang="en-US" altLang="ja-JP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～指導の個別化・学習の個性化を図る</a:t>
            </a:r>
            <a:endParaRPr lang="en-US" altLang="ja-JP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効果的な</a:t>
            </a:r>
            <a:r>
              <a:rPr lang="en-US" altLang="ja-JP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ICT</a:t>
            </a:r>
            <a:r>
              <a:rPr lang="ja-JP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の活用を通して～</a:t>
            </a:r>
            <a:endParaRPr lang="ja-JP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86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研究の視点と成果</a:t>
            </a:r>
            <a:endParaRPr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8251" y="743622"/>
            <a:ext cx="1864114" cy="76944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視点①</a:t>
            </a:r>
            <a:endParaRPr lang="ja-JP" alt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17920" y="1598932"/>
            <a:ext cx="45294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cap="none" spc="0" dirty="0" smtClean="0">
                <a:ln w="0"/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主体的・対話的で</a:t>
            </a:r>
            <a:endParaRPr lang="en-US" altLang="ja-JP" sz="2800" cap="none" spc="0" dirty="0" smtClean="0">
              <a:ln w="0"/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800" cap="none" spc="0" dirty="0" smtClean="0">
                <a:ln w="0"/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深い学びを生む授業作り</a:t>
            </a:r>
            <a:endParaRPr lang="ja-JP" altLang="en-US" sz="2800" cap="none" spc="0" dirty="0">
              <a:ln w="0"/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29470" y="743621"/>
            <a:ext cx="1864114" cy="76944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視点②</a:t>
            </a:r>
            <a:endParaRPr lang="ja-JP" alt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11550" y="1650558"/>
            <a:ext cx="4788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主体的・対話的で深い学びに</a:t>
            </a:r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生かす情報活用能力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168" y="2591739"/>
            <a:ext cx="42073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〇単元デザインの</a:t>
            </a:r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工夫</a:t>
            </a:r>
            <a:endParaRPr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8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（学習の個性化を図る単元デザイン）</a:t>
            </a:r>
            <a:endParaRPr lang="ja-JP" altLang="ja-JP" sz="1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</a:t>
            </a:r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導入・展開・終末</a:t>
            </a:r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工夫</a:t>
            </a:r>
          </a:p>
          <a:p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</a:t>
            </a:r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ICT</a:t>
            </a:r>
            <a:r>
              <a:rPr lang="ja-JP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の効果的な</a:t>
            </a:r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</a:t>
            </a:r>
            <a:endParaRPr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（見方・考え方をはたらかせる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ICT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活用）</a:t>
            </a:r>
            <a:endParaRPr kumimoji="1" lang="en-US" altLang="ja-JP" sz="1600" dirty="0" smtClean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（児童の考えを可視化・共有化する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ICT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活用）</a:t>
            </a:r>
            <a:endParaRPr kumimoji="1" lang="ja-JP" altLang="en-US" sz="1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54844" y="2742161"/>
            <a:ext cx="458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</a:t>
            </a:r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話し合いタイム</a:t>
            </a:r>
            <a:endParaRPr lang="ja-JP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</a:t>
            </a:r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タイピング能力の育成</a:t>
            </a:r>
            <a:endParaRPr lang="ja-JP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</a:t>
            </a:r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タブレットを使ったドリル（まるくランド）</a:t>
            </a:r>
            <a:endParaRPr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〇家庭学習での</a:t>
            </a:r>
            <a:r>
              <a:rPr lang="en-US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ICT</a:t>
            </a:r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</a:t>
            </a:r>
            <a:endParaRPr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〇クラウドの活用</a:t>
            </a:r>
            <a:endParaRPr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ja-JP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21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944"/>
            <a:ext cx="8826600" cy="6027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視点①について</a:t>
            </a:r>
            <a:r>
              <a:rPr kumimoji="1"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 </a:t>
            </a:r>
          </a:p>
        </p:txBody>
      </p:sp>
      <p:pic>
        <p:nvPicPr>
          <p:cNvPr id="1030" name="Picture 6" descr="https://lh7-us.googleusercontent.com/slidesz/AGV_vUfj3bqhh465MsjPJUsSNj2fVtelVPDdCEnp39Lp1GI91IudfHYdgc8zszqNw9yvRyjKlto153HJx4F9r8C4Y7RFSDRDhkuOgYH1TgQaSNcpLnOFvDAJ1KNFxFMMfC3FGKp9KXZWqS2CNo93M9gJ4QRqLsBhiUaW=s2048?key=qfriGtB8t1U9tUqnWV-e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8" y="765216"/>
            <a:ext cx="8928243" cy="33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7878" y="4182824"/>
            <a:ext cx="8928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ICT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を活用しながら多様な考えにふれ、学習を深める。その中で学び方も習得していく。</a:t>
            </a:r>
            <a:endParaRPr kumimoji="1" lang="ja-JP" altLang="en-US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191249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400</Words>
  <Application>Microsoft Office PowerPoint</Application>
  <PresentationFormat>画面に合わせる (16:9)</PresentationFormat>
  <Paragraphs>81</Paragraphs>
  <Slides>13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AR Pマーカー体E</vt:lpstr>
      <vt:lpstr>Roboto</vt:lpstr>
      <vt:lpstr>ＭＳ Ｐゴシック</vt:lpstr>
      <vt:lpstr>UD デジタル 教科書体 NK-B</vt:lpstr>
      <vt:lpstr>UD デジタル 教科書体 N-B</vt:lpstr>
      <vt:lpstr>Arial</vt:lpstr>
      <vt:lpstr>HGP創英角ﾎﾟｯﾌﾟ体</vt:lpstr>
      <vt:lpstr>Material</vt:lpstr>
      <vt:lpstr>PowerPoint プレゼンテーション</vt:lpstr>
      <vt:lpstr>１．昨年度までの研究</vt:lpstr>
      <vt:lpstr>昨年度の研究について</vt:lpstr>
      <vt:lpstr>研究の視点と成果</vt:lpstr>
      <vt:lpstr>当然課題も、、、、、</vt:lpstr>
      <vt:lpstr>今年度の研究で必要なこと</vt:lpstr>
      <vt:lpstr>R6年度の研究テーマ</vt:lpstr>
      <vt:lpstr>研究の視点と成果</vt:lpstr>
      <vt:lpstr>視点①について　</vt:lpstr>
      <vt:lpstr>PowerPoint プレゼンテーション</vt:lpstr>
      <vt:lpstr>PowerPoint プレゼンテーション</vt:lpstr>
      <vt:lpstr>視点②について</vt:lpstr>
      <vt:lpstr>1年後こんな姿に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gogosyoest65</dc:creator>
  <cp:lastModifiedBy>gogosyoest65</cp:lastModifiedBy>
  <cp:revision>22</cp:revision>
  <cp:lastPrinted>2024-07-09T09:07:35Z</cp:lastPrinted>
  <dcterms:modified xsi:type="dcterms:W3CDTF">2024-07-09T09:15:39Z</dcterms:modified>
</cp:coreProperties>
</file>