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9"/>
  </p:handout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9945688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dama isao" initials="ki" lastIdx="1" clrIdx="0">
    <p:extLst>
      <p:ext uri="{19B8F6BF-5375-455C-9EA6-DF929625EA0E}">
        <p15:presenceInfo xmlns:p15="http://schemas.microsoft.com/office/powerpoint/2012/main" userId="2a75a772c73757c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9798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633588" y="1"/>
            <a:ext cx="4309798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81A0B-6794-41E6-BE13-F54B391D43DC}" type="datetimeFigureOut">
              <a:rPr kumimoji="1" lang="ja-JP" altLang="en-US" smtClean="0"/>
              <a:t>2020/12/8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4309798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633588" y="6513910"/>
            <a:ext cx="4309798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F9011E-667B-4140-AE8E-874E4DB96D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98646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12/8/2020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81B0EDF-888B-4115-8A64-7C92402F09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3267" y="1200150"/>
            <a:ext cx="6817783" cy="1962150"/>
          </a:xfrm>
        </p:spPr>
        <p:txBody>
          <a:bodyPr/>
          <a:lstStyle/>
          <a:p>
            <a:pPr algn="l"/>
            <a:r>
              <a:rPr kumimoji="1" lang="en-US" altLang="ja-JP" b="1" dirty="0">
                <a:solidFill>
                  <a:schemeClr val="tx1"/>
                </a:solidFill>
              </a:rPr>
              <a:t>12</a:t>
            </a:r>
            <a:r>
              <a:rPr kumimoji="1" lang="ja-JP" altLang="en-US" b="1" dirty="0">
                <a:solidFill>
                  <a:schemeClr val="tx1"/>
                </a:solidFill>
              </a:rPr>
              <a:t>月は人権についてかんがえる月です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1AC599C-26F2-4A97-A094-3C1B50283D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29074" y="4155608"/>
            <a:ext cx="4511503" cy="1096899"/>
          </a:xfrm>
        </p:spPr>
        <p:txBody>
          <a:bodyPr>
            <a:normAutofit fontScale="92500" lnSpcReduction="20000"/>
          </a:bodyPr>
          <a:lstStyle/>
          <a:p>
            <a:r>
              <a:rPr lang="ja-JP" altLang="en-US" sz="2400" dirty="0">
                <a:solidFill>
                  <a:schemeClr val="tx1"/>
                </a:solidFill>
              </a:rPr>
              <a:t>ふもとしょうじんけんしゅうかい</a:t>
            </a:r>
            <a:endParaRPr lang="en-US" altLang="ja-JP" sz="2400" dirty="0">
              <a:solidFill>
                <a:schemeClr val="tx1"/>
              </a:solidFill>
            </a:endParaRPr>
          </a:p>
          <a:p>
            <a:r>
              <a:rPr lang="ja-JP" altLang="en-US" sz="5200" dirty="0">
                <a:solidFill>
                  <a:schemeClr val="tx1"/>
                </a:solidFill>
              </a:rPr>
              <a:t>府本</a:t>
            </a:r>
            <a:r>
              <a:rPr kumimoji="1" lang="ja-JP" altLang="en-US" sz="5200" dirty="0">
                <a:solidFill>
                  <a:schemeClr val="tx1"/>
                </a:solidFill>
              </a:rPr>
              <a:t>小人権集会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D30F0B9-000B-47C1-911D-05623776DA98}"/>
              </a:ext>
            </a:extLst>
          </p:cNvPr>
          <p:cNvSpPr txBox="1"/>
          <p:nvPr/>
        </p:nvSpPr>
        <p:spPr>
          <a:xfrm>
            <a:off x="4029074" y="1200150"/>
            <a:ext cx="1409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/>
              <a:t>じんけん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42282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BB62FA5-ECA7-49E2-92B9-D463A5E324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1452034"/>
            <a:ext cx="7766936" cy="1646302"/>
          </a:xfrm>
        </p:spPr>
        <p:txBody>
          <a:bodyPr/>
          <a:lstStyle/>
          <a:p>
            <a:r>
              <a:rPr lang="ja-JP" altLang="en-US" b="1" dirty="0">
                <a:solidFill>
                  <a:schemeClr val="tx1"/>
                </a:solidFill>
              </a:rPr>
              <a:t>じぶん</a:t>
            </a:r>
            <a:r>
              <a:rPr kumimoji="1" lang="ja-JP" altLang="en-US" b="1" dirty="0">
                <a:solidFill>
                  <a:schemeClr val="tx1"/>
                </a:solidFill>
              </a:rPr>
              <a:t>をたいせつにする</a:t>
            </a:r>
            <a:r>
              <a:rPr kumimoji="1" lang="en-US" altLang="ja-JP" b="1" dirty="0">
                <a:solidFill>
                  <a:schemeClr val="tx1"/>
                </a:solidFill>
              </a:rPr>
              <a:t/>
            </a:r>
            <a:br>
              <a:rPr kumimoji="1" lang="en-US" altLang="ja-JP" b="1" dirty="0">
                <a:solidFill>
                  <a:schemeClr val="tx1"/>
                </a:solidFill>
              </a:rPr>
            </a:br>
            <a:r>
              <a:rPr kumimoji="1" lang="ja-JP" altLang="en-US" b="1" dirty="0">
                <a:solidFill>
                  <a:schemeClr val="tx1"/>
                </a:solidFill>
              </a:rPr>
              <a:t>じぶんのためにがんばる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28BDD3A-4BFA-4834-978E-5C3D7C873D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kumimoji="1" lang="ja-JP" altLang="en-US" sz="2800" b="1" dirty="0">
                <a:solidFill>
                  <a:schemeClr val="tx1"/>
                </a:solidFill>
              </a:rPr>
              <a:t>これはとてもいいことです。</a:t>
            </a:r>
            <a:endParaRPr kumimoji="1" lang="en-US" altLang="ja-JP" sz="2800" b="1" dirty="0">
              <a:solidFill>
                <a:schemeClr val="tx1"/>
              </a:solidFill>
            </a:endParaRPr>
          </a:p>
          <a:p>
            <a:pPr algn="ctr"/>
            <a:r>
              <a:rPr lang="ja-JP" altLang="en-US" sz="2800" b="1" dirty="0">
                <a:solidFill>
                  <a:schemeClr val="tx1"/>
                </a:solidFill>
              </a:rPr>
              <a:t>でも・・・</a:t>
            </a:r>
            <a:endParaRPr kumimoji="1" lang="ja-JP" alt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47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EA3C46-17C9-47D3-B8AA-19B53523F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4000" b="1" dirty="0">
                <a:solidFill>
                  <a:schemeClr val="tx1"/>
                </a:solidFill>
              </a:rPr>
              <a:t>じぶんのためだけでなく</a:t>
            </a:r>
            <a:r>
              <a:rPr kumimoji="1" lang="en-US" altLang="ja-JP" sz="4000" b="1" dirty="0">
                <a:solidFill>
                  <a:schemeClr val="tx1"/>
                </a:solidFill>
              </a:rPr>
              <a:t/>
            </a:r>
            <a:br>
              <a:rPr kumimoji="1" lang="en-US" altLang="ja-JP" sz="4000" b="1" dirty="0">
                <a:solidFill>
                  <a:schemeClr val="tx1"/>
                </a:solidFill>
              </a:rPr>
            </a:br>
            <a:r>
              <a:rPr kumimoji="1" lang="ja-JP" altLang="en-US" sz="4000" b="1" dirty="0">
                <a:solidFill>
                  <a:schemeClr val="accent6">
                    <a:lumMod val="50000"/>
                  </a:schemeClr>
                </a:solidFill>
              </a:rPr>
              <a:t>こまっているひと</a:t>
            </a:r>
            <a:r>
              <a:rPr kumimoji="1" lang="ja-JP" altLang="en-US" sz="4000" b="1" dirty="0">
                <a:solidFill>
                  <a:schemeClr val="tx1"/>
                </a:solidFill>
              </a:rPr>
              <a:t>のために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F36E9BE-DEF5-4AEB-9102-7C2CA408B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90"/>
            <a:ext cx="9895416" cy="2306636"/>
          </a:xfrm>
        </p:spPr>
        <p:txBody>
          <a:bodyPr>
            <a:normAutofit/>
          </a:bodyPr>
          <a:lstStyle/>
          <a:p>
            <a:r>
              <a:rPr kumimoji="1" lang="ja-JP" altLang="en-US" sz="2800" b="1" dirty="0">
                <a:solidFill>
                  <a:schemeClr val="tx1"/>
                </a:solidFill>
              </a:rPr>
              <a:t>いのちがけでがんばったひとがいました。</a:t>
            </a:r>
            <a:endParaRPr kumimoji="1" lang="en-US" altLang="ja-JP" sz="2800" b="1" dirty="0">
              <a:solidFill>
                <a:schemeClr val="tx1"/>
              </a:solidFill>
            </a:endParaRPr>
          </a:p>
          <a:p>
            <a:r>
              <a:rPr kumimoji="1" lang="ja-JP" altLang="en-US" sz="2800" b="1" dirty="0">
                <a:solidFill>
                  <a:schemeClr val="tx1"/>
                </a:solidFill>
              </a:rPr>
              <a:t>のむみずがなく、くるしんでいるひとたちにために</a:t>
            </a:r>
            <a:endParaRPr kumimoji="1" lang="en-US" altLang="ja-JP" sz="2800" b="1" dirty="0">
              <a:solidFill>
                <a:schemeClr val="tx1"/>
              </a:solidFill>
            </a:endParaRPr>
          </a:p>
          <a:p>
            <a:r>
              <a:rPr lang="ja-JP" altLang="en-US" sz="2800" b="1" dirty="0">
                <a:solidFill>
                  <a:schemeClr val="tx1"/>
                </a:solidFill>
              </a:rPr>
              <a:t>いのちがけでがんばったひとがいました。</a:t>
            </a:r>
            <a:endParaRPr lang="en-US" altLang="ja-JP" sz="2800" b="1" dirty="0">
              <a:solidFill>
                <a:schemeClr val="tx1"/>
              </a:solidFill>
            </a:endParaRPr>
          </a:p>
          <a:p>
            <a:r>
              <a:rPr kumimoji="1" lang="ja-JP" altLang="en-US" sz="2800" b="1" dirty="0">
                <a:solidFill>
                  <a:schemeClr val="tx1"/>
                </a:solidFill>
              </a:rPr>
              <a:t>おとなりのふくおかのひと。７３さいでなくなりました。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6D1D384-619E-4651-955B-719313DD48D0}"/>
              </a:ext>
            </a:extLst>
          </p:cNvPr>
          <p:cNvSpPr txBox="1"/>
          <p:nvPr/>
        </p:nvSpPr>
        <p:spPr>
          <a:xfrm>
            <a:off x="1660968" y="4697416"/>
            <a:ext cx="662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dirty="0">
                <a:solidFill>
                  <a:srgbClr val="C00000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なかむら　てつ　さん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8B31068-27AC-40E6-B02F-01EC1446B8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9431" y="4341102"/>
            <a:ext cx="2276475" cy="215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675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71596F31-A69F-4E0A-8CD6-8456115D1E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516" y="542925"/>
            <a:ext cx="11229975" cy="6029325"/>
          </a:xfrm>
          <a:prstGeom prst="rect">
            <a:avLst/>
          </a:prstGeom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41A103A-BEE8-4511-96C6-A5DCB5920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0709" y="713118"/>
            <a:ext cx="8596668" cy="5431763"/>
          </a:xfrm>
        </p:spPr>
        <p:txBody>
          <a:bodyPr>
            <a:normAutofit/>
          </a:bodyPr>
          <a:lstStyle/>
          <a:p>
            <a:r>
              <a:rPr lang="ja-JP" altLang="en-US" sz="2800" b="1" dirty="0">
                <a:solidFill>
                  <a:srgbClr val="FFFF00"/>
                </a:solidFill>
              </a:rPr>
              <a:t>なかむらさん</a:t>
            </a:r>
            <a:r>
              <a:rPr kumimoji="1" lang="ja-JP" altLang="en-US" sz="2800" b="1" dirty="0">
                <a:solidFill>
                  <a:srgbClr val="FFFF00"/>
                </a:solidFill>
              </a:rPr>
              <a:t>はもともと、おいしゃさん。</a:t>
            </a:r>
            <a:endParaRPr kumimoji="1" lang="en-US" altLang="ja-JP" sz="2800" b="1" dirty="0">
              <a:solidFill>
                <a:srgbClr val="FFFF00"/>
              </a:solidFill>
            </a:endParaRPr>
          </a:p>
          <a:p>
            <a:r>
              <a:rPr lang="ja-JP" altLang="en-US" sz="2800" b="1" dirty="0">
                <a:solidFill>
                  <a:srgbClr val="FFFF00"/>
                </a:solidFill>
              </a:rPr>
              <a:t>さばくのひとたちといっしょに、はたらきました。</a:t>
            </a:r>
            <a:endParaRPr lang="en-US" altLang="ja-JP" sz="2800" b="1" dirty="0">
              <a:solidFill>
                <a:srgbClr val="FFFF00"/>
              </a:solidFill>
            </a:endParaRPr>
          </a:p>
          <a:p>
            <a:r>
              <a:rPr kumimoji="1" lang="ja-JP" altLang="en-US" sz="2800" b="1" dirty="0">
                <a:solidFill>
                  <a:srgbClr val="FFFF00"/>
                </a:solidFill>
              </a:rPr>
              <a:t>たくさんびょういんをつくるよりも、コップいっぱいのみずがだいじだと。</a:t>
            </a:r>
            <a:endParaRPr kumimoji="1" lang="en-US" altLang="ja-JP" sz="2800" b="1" dirty="0">
              <a:solidFill>
                <a:srgbClr val="FFFF00"/>
              </a:solidFill>
            </a:endParaRPr>
          </a:p>
          <a:p>
            <a:endParaRPr kumimoji="1" lang="en-US" altLang="ja-JP" sz="2800" b="1" dirty="0">
              <a:solidFill>
                <a:srgbClr val="C00000"/>
              </a:solidFill>
            </a:endParaRPr>
          </a:p>
          <a:p>
            <a:endParaRPr kumimoji="1" lang="en-US" altLang="ja-JP" sz="2800" b="1" dirty="0">
              <a:solidFill>
                <a:srgbClr val="C00000"/>
              </a:solidFill>
            </a:endParaRPr>
          </a:p>
          <a:p>
            <a:endParaRPr kumimoji="1" lang="en-US" altLang="ja-JP" sz="2800" b="1" dirty="0">
              <a:solidFill>
                <a:srgbClr val="C00000"/>
              </a:solidFill>
            </a:endParaRPr>
          </a:p>
          <a:p>
            <a:r>
              <a:rPr lang="ja-JP" altLang="en-US" sz="2800" b="1" dirty="0">
                <a:solidFill>
                  <a:srgbClr val="FFFF00"/>
                </a:solidFill>
              </a:rPr>
              <a:t>みずをもってくるために、はたらきました。</a:t>
            </a:r>
            <a:endParaRPr lang="en-US" altLang="ja-JP" sz="2800" b="1" dirty="0">
              <a:solidFill>
                <a:srgbClr val="FFFF00"/>
              </a:solidFill>
            </a:endParaRPr>
          </a:p>
          <a:p>
            <a:r>
              <a:rPr kumimoji="1" lang="ja-JP" altLang="en-US" sz="2800" b="1" dirty="0">
                <a:solidFill>
                  <a:srgbClr val="FFFF00"/>
                </a:solidFill>
              </a:rPr>
              <a:t>こまっているひとたちをみすてられなかったそうです。</a:t>
            </a:r>
          </a:p>
        </p:txBody>
      </p:sp>
    </p:spTree>
    <p:extLst>
      <p:ext uri="{BB962C8B-B14F-4D97-AF65-F5344CB8AC3E}">
        <p14:creationId xmlns:p14="http://schemas.microsoft.com/office/powerpoint/2010/main" val="3039907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521DBFF4-9D73-4D8D-A49F-757E216FD86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892" y="609600"/>
            <a:ext cx="8978107" cy="503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46D5EBD4-62BC-4C7C-A28C-38E34AEB6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10762192" cy="1320800"/>
          </a:xfrm>
        </p:spPr>
        <p:txBody>
          <a:bodyPr>
            <a:noAutofit/>
          </a:bodyPr>
          <a:lstStyle/>
          <a:p>
            <a:r>
              <a:rPr lang="ja-JP" altLang="en-US" b="1" i="0" dirty="0">
                <a:solidFill>
                  <a:srgbClr val="000000"/>
                </a:solidFill>
                <a:effectLst/>
                <a:latin typeface="Gelasio"/>
              </a:rPr>
              <a:t>「</a:t>
            </a:r>
            <a:r>
              <a:rPr lang="ja-JP" altLang="en-US" b="1" dirty="0">
                <a:solidFill>
                  <a:srgbClr val="000000"/>
                </a:solidFill>
                <a:latin typeface="Gelasio"/>
              </a:rPr>
              <a:t>だれ</a:t>
            </a:r>
            <a:r>
              <a:rPr lang="ja-JP" altLang="en-US" b="1" i="0" dirty="0">
                <a:solidFill>
                  <a:srgbClr val="000000"/>
                </a:solidFill>
                <a:effectLst/>
                <a:latin typeface="Gelasio"/>
              </a:rPr>
              <a:t>もがそこへい</a:t>
            </a:r>
            <a:r>
              <a:rPr lang="ja-JP" altLang="en-US" b="1" dirty="0">
                <a:solidFill>
                  <a:srgbClr val="000000"/>
                </a:solidFill>
                <a:latin typeface="Gelasio"/>
              </a:rPr>
              <a:t>かない</a:t>
            </a:r>
            <a:r>
              <a:rPr lang="ja-JP" altLang="en-US" b="1" i="0" dirty="0">
                <a:solidFill>
                  <a:srgbClr val="000000"/>
                </a:solidFill>
                <a:effectLst/>
                <a:latin typeface="Gelasio"/>
              </a:rPr>
              <a:t>から、じぶんたちがゆく。</a:t>
            </a:r>
            <a:br>
              <a:rPr lang="ja-JP" altLang="en-US" b="1" i="0" dirty="0">
                <a:solidFill>
                  <a:srgbClr val="000000"/>
                </a:solidFill>
                <a:effectLst/>
                <a:latin typeface="Gelasio"/>
              </a:rPr>
            </a:br>
            <a:r>
              <a:rPr lang="ja-JP" altLang="en-US" b="1" i="0" dirty="0">
                <a:solidFill>
                  <a:srgbClr val="000000"/>
                </a:solidFill>
                <a:effectLst/>
                <a:latin typeface="Gelasio"/>
              </a:rPr>
              <a:t>だれもしないから、じぶんたちがする」</a:t>
            </a:r>
            <a:br>
              <a:rPr lang="ja-JP" altLang="en-US" b="1" i="0" dirty="0">
                <a:solidFill>
                  <a:srgbClr val="000000"/>
                </a:solidFill>
                <a:effectLst/>
                <a:latin typeface="Gelasio"/>
              </a:rPr>
            </a:br>
            <a:endParaRPr kumimoji="1" lang="ja-JP" altLang="en-US" b="1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F5B5603-DA44-48CA-ABA1-FA2D687EBFED}"/>
              </a:ext>
            </a:extLst>
          </p:cNvPr>
          <p:cNvSpPr txBox="1"/>
          <p:nvPr/>
        </p:nvSpPr>
        <p:spPr>
          <a:xfrm>
            <a:off x="899401" y="5709791"/>
            <a:ext cx="107621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 smtClean="0">
                <a:solidFill>
                  <a:srgbClr val="C00000"/>
                </a:solidFill>
              </a:rPr>
              <a:t>ほとんどきかいをつかわずに、いどを</a:t>
            </a:r>
            <a:r>
              <a:rPr kumimoji="1" lang="en-US" altLang="ja-JP" sz="3200" b="1" dirty="0">
                <a:solidFill>
                  <a:srgbClr val="C00000"/>
                </a:solidFill>
              </a:rPr>
              <a:t>1600</a:t>
            </a:r>
            <a:r>
              <a:rPr kumimoji="1" lang="ja-JP" altLang="en-US" sz="3200" b="1" dirty="0">
                <a:solidFill>
                  <a:srgbClr val="C00000"/>
                </a:solidFill>
              </a:rPr>
              <a:t>ほん。ようすいろを</a:t>
            </a:r>
            <a:r>
              <a:rPr kumimoji="1" lang="en-US" altLang="ja-JP" sz="3200" b="1" dirty="0">
                <a:solidFill>
                  <a:srgbClr val="C00000"/>
                </a:solidFill>
              </a:rPr>
              <a:t>25</a:t>
            </a:r>
            <a:r>
              <a:rPr kumimoji="1" lang="ja-JP" altLang="en-US" sz="3200" b="1" dirty="0">
                <a:solidFill>
                  <a:srgbClr val="C00000"/>
                </a:solidFill>
              </a:rPr>
              <a:t>キロメートル。</a:t>
            </a:r>
            <a:r>
              <a:rPr kumimoji="1" lang="en-US" altLang="ja-JP" sz="3200" b="1" dirty="0">
                <a:solidFill>
                  <a:srgbClr val="C00000"/>
                </a:solidFill>
              </a:rPr>
              <a:t>35</a:t>
            </a:r>
            <a:r>
              <a:rPr kumimoji="1" lang="ja-JP" altLang="en-US" sz="3200" b="1" dirty="0">
                <a:solidFill>
                  <a:srgbClr val="C00000"/>
                </a:solidFill>
              </a:rPr>
              <a:t>ねん。</a:t>
            </a:r>
          </a:p>
        </p:txBody>
      </p:sp>
    </p:spTree>
    <p:extLst>
      <p:ext uri="{BB962C8B-B14F-4D97-AF65-F5344CB8AC3E}">
        <p14:creationId xmlns:p14="http://schemas.microsoft.com/office/powerpoint/2010/main" val="263484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00F4F174-0103-4101-A08D-2CB3730E10D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" y="409575"/>
            <a:ext cx="11401425" cy="6038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BAEA8C33-335D-48D5-86E9-918A1B5D4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609600"/>
            <a:ext cx="9905999" cy="1320800"/>
          </a:xfrm>
        </p:spPr>
        <p:txBody>
          <a:bodyPr/>
          <a:lstStyle/>
          <a:p>
            <a:r>
              <a:rPr kumimoji="1" lang="ja-JP" altLang="en-US" dirty="0">
                <a:solidFill>
                  <a:srgbClr val="002060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みずをひっぱってきたので、たくさん、みのりました。</a:t>
            </a:r>
          </a:p>
        </p:txBody>
      </p:sp>
    </p:spTree>
    <p:extLst>
      <p:ext uri="{BB962C8B-B14F-4D97-AF65-F5344CB8AC3E}">
        <p14:creationId xmlns:p14="http://schemas.microsoft.com/office/powerpoint/2010/main" val="730974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6652950-5264-47D8-B362-BA2EB471B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759" y="1749848"/>
            <a:ext cx="7679135" cy="1067647"/>
          </a:xfrm>
        </p:spPr>
        <p:txBody>
          <a:bodyPr/>
          <a:lstStyle/>
          <a:p>
            <a:endParaRPr kumimoji="1" lang="ja-JP" altLang="en-US" dirty="0"/>
          </a:p>
        </p:txBody>
      </p:sp>
      <p:pic>
        <p:nvPicPr>
          <p:cNvPr id="4" name="コンテンツ プレースホルダー 3">
            <a:extLst>
              <a:ext uri="{FF2B5EF4-FFF2-40B4-BE49-F238E27FC236}">
                <a16:creationId xmlns:a16="http://schemas.microsoft.com/office/drawing/2014/main" id="{9D5E49C9-1B29-4181-BB65-82262803B1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5851" y="301942"/>
            <a:ext cx="3933824" cy="6254115"/>
          </a:xfrm>
          <a:prstGeom prst="rect">
            <a:avLst/>
          </a:prstGeom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8BA4C3E9-032F-430A-9DB7-271C946C8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417" y="1269683"/>
            <a:ext cx="4851889" cy="554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92EB7692-ABA9-4CBB-AFFC-AEBC34EB9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863" y="4365307"/>
            <a:ext cx="761047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08D6FBD9-49BD-4DD2-AFE0-181D534C06BF}"/>
              </a:ext>
            </a:extLst>
          </p:cNvPr>
          <p:cNvSpPr>
            <a:spLocks noChangeArrowheads="1"/>
          </p:cNvSpPr>
          <p:nvPr/>
        </p:nvSpPr>
        <p:spPr bwMode="auto">
          <a:xfrm rot="10237853" flipV="1">
            <a:off x="1549122" y="1153156"/>
            <a:ext cx="1079960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いま</a:t>
            </a:r>
            <a:r>
              <a:rPr kumimoji="0" lang="ja-JP" altLang="ja-JP" sz="4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いる</a:t>
            </a:r>
            <a:r>
              <a:rPr kumimoji="0" lang="ja-JP" altLang="ja-JP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ばしょ</a:t>
            </a:r>
            <a:r>
              <a:rPr kumimoji="0" lang="ja-JP" altLang="ja-JP" sz="4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で、 </a:t>
            </a:r>
            <a:r>
              <a:rPr kumimoji="0" lang="ja-JP" altLang="ja-JP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じぶん</a:t>
            </a:r>
            <a:r>
              <a:rPr kumimoji="0" lang="ja-JP" altLang="ja-JP" sz="4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にできることを</a:t>
            </a:r>
            <a:r>
              <a:rPr kumimoji="0" lang="ja-JP" altLang="ja-JP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/>
            </a:r>
            <a:br>
              <a:rPr kumimoji="0" lang="ja-JP" altLang="ja-JP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</a:br>
            <a:r>
              <a:rPr kumimoji="0" lang="ja-JP" altLang="ja-JP" sz="4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いっしょうけんめいに</a:t>
            </a:r>
            <a:r>
              <a:rPr kumimoji="0" lang="ja-JP" altLang="ja-JP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 </a:t>
            </a:r>
            <a:endParaRPr kumimoji="0" lang="ja-JP" altLang="ja-JP" sz="4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6683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ファセット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77</TotalTime>
  <Words>214</Words>
  <Application>Microsoft Office PowerPoint</Application>
  <PresentationFormat>ワイド画面</PresentationFormat>
  <Paragraphs>25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5" baseType="lpstr">
      <vt:lpstr>Gelasio</vt:lpstr>
      <vt:lpstr>HGP創英角ｺﾞｼｯｸUB</vt:lpstr>
      <vt:lpstr>メイリオ</vt:lpstr>
      <vt:lpstr>游ゴシック</vt:lpstr>
      <vt:lpstr>Arial</vt:lpstr>
      <vt:lpstr>Trebuchet MS</vt:lpstr>
      <vt:lpstr>Wingdings 3</vt:lpstr>
      <vt:lpstr>ファセット</vt:lpstr>
      <vt:lpstr>12月は人権についてかんがえる月です</vt:lpstr>
      <vt:lpstr>じぶんをたいせつにする じぶんのためにがんばる</vt:lpstr>
      <vt:lpstr>じぶんのためだけでなく こまっているひとのために</vt:lpstr>
      <vt:lpstr>PowerPoint プレゼンテーション</vt:lpstr>
      <vt:lpstr>「だれもがそこへいかないから、じぶんたちがゆく。 だれもしないから、じぶんたちがする」 </vt:lpstr>
      <vt:lpstr>みずをひっぱってきたので、たくさん、みのりました。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じぶんをたいせつにする じぶんのためにがんばる</dc:title>
  <dc:creator>kodama isao</dc:creator>
  <cp:lastModifiedBy>府本小学校ユーザー</cp:lastModifiedBy>
  <cp:revision>9</cp:revision>
  <cp:lastPrinted>2020-12-05T23:38:12Z</cp:lastPrinted>
  <dcterms:created xsi:type="dcterms:W3CDTF">2020-11-30T12:04:58Z</dcterms:created>
  <dcterms:modified xsi:type="dcterms:W3CDTF">2020-12-08T06:49:08Z</dcterms:modified>
</cp:coreProperties>
</file>