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72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22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94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28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68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89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58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87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65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3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591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09F71-830F-48D9-99DF-B1F6DCB07059}" type="datetimeFigureOut">
              <a:rPr kumimoji="1" lang="ja-JP" altLang="en-US" smtClean="0"/>
              <a:t>2020/5/15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C6BD5-8515-4231-8108-1AB0B5DC6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83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128" y="596403"/>
            <a:ext cx="9812111" cy="6179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085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府本小学校ユーザー</dc:creator>
  <cp:lastModifiedBy>府本小学校ユーザー</cp:lastModifiedBy>
  <cp:revision>1</cp:revision>
  <dcterms:created xsi:type="dcterms:W3CDTF">2020-05-15T06:27:15Z</dcterms:created>
  <dcterms:modified xsi:type="dcterms:W3CDTF">2020-05-15T06:27:38Z</dcterms:modified>
</cp:coreProperties>
</file>