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2/25/2020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3994" y="1162595"/>
            <a:ext cx="9966960" cy="3632008"/>
          </a:xfrm>
        </p:spPr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さかむら　しんみん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　　</a:t>
            </a:r>
            <a:r>
              <a:rPr kumimoji="1" lang="ja-JP" altLang="en-US" sz="4000" dirty="0" smtClean="0"/>
              <a:t>せんせいのこと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29691" y="1915776"/>
            <a:ext cx="420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坂　　村　　　　　真　　民</a:t>
            </a:r>
            <a:endParaRPr kumimoji="1" lang="ja-JP" altLang="en-US" sz="2400" b="1" dirty="0">
              <a:latin typeface="ＤＦ平成明朝体W3" panose="02020309000000000000" pitchFamily="17" charset="-128"/>
              <a:ea typeface="ＤＦ平成明朝体W3" panose="02020309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975" y="449711"/>
            <a:ext cx="1712540" cy="64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きねんかんのなかは、せんせいの詩でいっぱいでした。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2093976"/>
            <a:ext cx="8033657" cy="40513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2" y="2093976"/>
            <a:ext cx="8125817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しんみんせんせいのゆうめい</a:t>
            </a:r>
            <a:r>
              <a:rPr lang="ja-JP" altLang="en-US" dirty="0" smtClean="0"/>
              <a:t>な詩（し）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1867989"/>
            <a:ext cx="10058400" cy="430421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じもとの小学生がえらんだベスト５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kumimoji="1" lang="ja-JP" altLang="en-US" sz="3600" b="1" dirty="0" smtClean="0"/>
              <a:t>　　</a:t>
            </a: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５位：に</a:t>
            </a:r>
            <a:r>
              <a:rPr kumimoji="1" lang="ja-JP" altLang="en-US" sz="3600" b="1" dirty="0" err="1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どと</a:t>
            </a: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ないじんせいだから</a:t>
            </a:r>
            <a:endParaRPr kumimoji="1" lang="en-US" altLang="ja-JP" sz="3600" b="1" dirty="0" smtClean="0">
              <a:solidFill>
                <a:srgbClr val="00206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４位：タンポポだまし</a:t>
            </a:r>
            <a:r>
              <a:rPr kumimoji="1" lang="ja-JP" altLang="en-US" sz="3600" b="1" dirty="0" err="1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</a:t>
            </a:r>
            <a:endParaRPr kumimoji="1" lang="en-US" altLang="ja-JP" sz="3600" b="1" dirty="0" smtClean="0">
              <a:solidFill>
                <a:srgbClr val="00206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３位：すべてはひかる</a:t>
            </a:r>
            <a:endParaRPr kumimoji="1" lang="en-US" altLang="ja-JP" sz="3600" b="1" dirty="0" smtClean="0">
              <a:solidFill>
                <a:srgbClr val="00206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２位：ほんき</a:t>
            </a:r>
            <a:endParaRPr kumimoji="1" lang="en-US" altLang="ja-JP" sz="3600" b="1" dirty="0" smtClean="0">
              <a:solidFill>
                <a:srgbClr val="00206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00206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１位：ねんずればはなひらく</a:t>
            </a:r>
            <a:endParaRPr kumimoji="1" lang="ja-JP" altLang="en-US" sz="3600" b="1" dirty="0">
              <a:solidFill>
                <a:srgbClr val="00206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0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92314"/>
            <a:ext cx="10006149" cy="66707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69848" y="627017"/>
            <a:ext cx="22089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すべては光る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82742"/>
            <a:ext cx="10058400" cy="63054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69848" y="627017"/>
            <a:ext cx="22089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本気（ほんき）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4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423852" y="744583"/>
            <a:ext cx="8791302" cy="5519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「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念ずれば 花ひらく」</a:t>
            </a:r>
          </a:p>
          <a:p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念ずれば花ひらく</a:t>
            </a:r>
            <a:endParaRPr lang="ja-JP" altLang="en-US" sz="3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苦しい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母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がいつも口にしていた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この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ことばを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わたし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もいつのころからか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となえる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ようになった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そうして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そのたび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わたし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の花がふしぎと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ひとつひとつ</a:t>
            </a:r>
            <a:endParaRPr lang="ja-JP" altLang="en-US" sz="3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ひらいて</a:t>
            </a:r>
            <a:r>
              <a:rPr lang="ja-JP" altLang="en-US" sz="3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いった</a:t>
            </a:r>
          </a:p>
          <a:p>
            <a:endParaRPr kumimoji="1" lang="ja-JP" altLang="en-US" sz="3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9848" y="559917"/>
            <a:ext cx="2731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ねんずればはなひらく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7" y="378822"/>
            <a:ext cx="4051662" cy="60774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220686"/>
            <a:ext cx="4343399" cy="3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100" y="472440"/>
            <a:ext cx="3854850" cy="446749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しんみんせんせいの詩（し）にふれてみよう。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err="1" smtClean="0">
                <a:solidFill>
                  <a:srgbClr val="FF0000"/>
                </a:solidFill>
              </a:rPr>
              <a:t>としょ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かん</a:t>
            </a:r>
            <a:r>
              <a:rPr kumimoji="1" lang="ja-JP" altLang="en-US" b="0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あります。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77" y="472440"/>
            <a:ext cx="4581525" cy="609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4253179"/>
            <a:ext cx="798874" cy="18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いのちの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しじん</a:t>
            </a:r>
            <a:r>
              <a:rPr kumimoji="1" lang="ja-JP" altLang="en-US" sz="4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（命の詩人）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いのりのしじん</a:t>
            </a:r>
            <a:r>
              <a:rPr kumimoji="1" lang="ja-JP" altLang="en-US" sz="4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（祈りの詩人）</a:t>
            </a:r>
            <a:endParaRPr kumimoji="1" lang="en-US" altLang="ja-JP" sz="4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いやしの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しじん</a:t>
            </a:r>
            <a:r>
              <a:rPr kumimoji="1" lang="ja-JP" altLang="en-US" sz="43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（いやしの詩人）</a:t>
            </a:r>
            <a:endParaRPr kumimoji="1" lang="en-US" altLang="ja-JP" sz="43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　といわれています。</a:t>
            </a:r>
            <a:endParaRPr kumimoji="1" lang="ja-JP" altLang="en-US" sz="6000" b="1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0832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ふもと（府本）で生まれました。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おかあさんは府本小（ふもと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しょ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う）のせんせい（先生）をされた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ことがありました。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　　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920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70462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ちいさいころ、おとうさんがなくなり、たまな（玉名）へひっこしました。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たまなこうこう（玉名高校）をそつぎょう。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43" y="1828801"/>
            <a:ext cx="6279305" cy="47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286001"/>
            <a:ext cx="10058400" cy="488550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おとなになってくまもとし（熊本市）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のせんせい（先生）になりました。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それからしこく・えひめけん（四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国・愛媛県）のこうこう（高校）の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せんせいになりました。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　　</a:t>
            </a:r>
            <a:endParaRPr kumimoji="1" lang="ja-JP" altLang="en-US" sz="6000" b="1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5" y="326572"/>
            <a:ext cx="5969728" cy="6029980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93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79">
            <a:off x="8239626" y="2110534"/>
            <a:ext cx="2612668" cy="39062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150146"/>
            <a:ext cx="8856617" cy="4101737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３５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さい</a:t>
            </a: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ごろからどんどんし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（詩）をつくりつづけ、９７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さい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（２００６</a:t>
            </a:r>
            <a:r>
              <a:rPr kumimoji="1" lang="ja-JP" altLang="en-US" sz="6000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ねん</a:t>
            </a: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）でなくなるまで、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たくさんのしをつくりました。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　　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645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せんせいは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338250"/>
            <a:ext cx="10058400" cy="4637315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せんせいのし（詩）は、とても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うつくしく、こころにひびきます。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だから、いのりのしじん、いのち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のしじん、といわれています。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/>
          </a:p>
          <a:p>
            <a:pPr marL="0" indent="0">
              <a:buNone/>
            </a:pPr>
            <a:r>
              <a:rPr kumimoji="1" lang="ja-JP" altLang="en-US" sz="6000" b="1" dirty="0" smtClean="0"/>
              <a:t>　　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609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しんみん　</a:t>
            </a:r>
            <a:r>
              <a:rPr kumimoji="1" lang="ja-JP" altLang="en-US" dirty="0" smtClean="0"/>
              <a:t>　せんせいの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796066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2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いちばんゆうめいなし（詩）は、</a:t>
            </a:r>
            <a:endParaRPr kumimoji="1" lang="en-US" altLang="ja-JP" sz="216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92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やっぱり</a:t>
            </a:r>
            <a:r>
              <a:rPr kumimoji="1" lang="ja-JP" altLang="en-US" sz="2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「ねんずればはなひらく</a:t>
            </a:r>
            <a:endParaRPr kumimoji="1" lang="en-US" altLang="ja-JP" sz="216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（念ずれば花ひらく）」</a:t>
            </a:r>
            <a:r>
              <a:rPr kumimoji="1" lang="ja-JP" altLang="en-US" sz="216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でしょう。</a:t>
            </a:r>
            <a:endParaRPr kumimoji="1" lang="en-US" altLang="ja-JP" sz="216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16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</a:t>
            </a:r>
            <a:r>
              <a:rPr kumimoji="1" lang="ja-JP" altLang="en-US" sz="144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</a:t>
            </a:r>
            <a:endParaRPr kumimoji="1" lang="en-US" altLang="ja-JP" sz="144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　</a:t>
            </a: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6000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/>
              <a:t>　　</a:t>
            </a:r>
            <a:endParaRPr kumimoji="1" lang="ja-JP" altLang="en-US" sz="6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57600" y="50945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どんな意味（いみ）かな？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9848" y="4448183"/>
            <a:ext cx="9955203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ただ口でいうだけではだめだと。努力しないでいては花はひらかない。「念ずる」とは前を向いて生きることなのだと。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その　</a:t>
            </a:r>
            <a:r>
              <a:rPr kumimoji="1" lang="ja-JP" altLang="en-US" dirty="0" err="1" smtClean="0"/>
              <a:t>みんみん</a:t>
            </a:r>
            <a:r>
              <a:rPr kumimoji="1" lang="ja-JP" altLang="en-US" dirty="0" smtClean="0"/>
              <a:t>せんせいの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きねんかんが、えひめけん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にあります。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1623713"/>
            <a:ext cx="6152607" cy="47328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5" y="329843"/>
            <a:ext cx="10320963" cy="6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243</TotalTime>
  <Words>239</Words>
  <Application>Microsoft Office PowerPoint</Application>
  <PresentationFormat>ワイド画面</PresentationFormat>
  <Paragraphs>77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ＤＦ平成明朝体W3</vt:lpstr>
      <vt:lpstr>ＤＨＰ特太ゴシック体</vt:lpstr>
      <vt:lpstr>HG丸ｺﾞｼｯｸM-PRO</vt:lpstr>
      <vt:lpstr>ＭＳ Ｐゴシック</vt:lpstr>
      <vt:lpstr>UD デジタル 教科書体 NK-B</vt:lpstr>
      <vt:lpstr>Georgia</vt:lpstr>
      <vt:lpstr>Trebuchet MS</vt:lpstr>
      <vt:lpstr>Wingdings</vt:lpstr>
      <vt:lpstr>木版活字</vt:lpstr>
      <vt:lpstr> さかむら　しんみん　 　　　　　　　せんせいのこと</vt:lpstr>
      <vt:lpstr>しんみん　　せんせいは　</vt:lpstr>
      <vt:lpstr>しんみん　　せんせいは　</vt:lpstr>
      <vt:lpstr>しんみん　　せんせいは　</vt:lpstr>
      <vt:lpstr>しんみん　　せんせいは　</vt:lpstr>
      <vt:lpstr>しんみん　　せんせいは　</vt:lpstr>
      <vt:lpstr>しんみん　　せんせいは　</vt:lpstr>
      <vt:lpstr>しんみん　　せんせいの　</vt:lpstr>
      <vt:lpstr>その　みんみんせんせいの きねんかんが、えひめけん にあります。</vt:lpstr>
      <vt:lpstr>きねんかんのなかは、せんせいの詩でいっぱいでした。</vt:lpstr>
      <vt:lpstr>しんみんせんせいのゆうめいな詩（し）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しんみんせんせいの詩（し）にふれてみよう。 としょかんにあります。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さかむら　しんみん　 　　　　　　　　　　せんせいのこと</dc:title>
  <dc:creator>府本小学校ユーザー</dc:creator>
  <cp:lastModifiedBy>府本小学校ユーザー</cp:lastModifiedBy>
  <cp:revision>20</cp:revision>
  <dcterms:created xsi:type="dcterms:W3CDTF">2020-01-27T03:21:23Z</dcterms:created>
  <dcterms:modified xsi:type="dcterms:W3CDTF">2020-02-25T06:36:00Z</dcterms:modified>
</cp:coreProperties>
</file>