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6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40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3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6894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89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84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656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93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646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4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4455F-525C-486C-9A2E-E65A0D6B4C0A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086672B-ED90-421C-802B-9885D22ACD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845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76692" y="444136"/>
            <a:ext cx="8689976" cy="1719941"/>
          </a:xfrm>
        </p:spPr>
        <p:txBody>
          <a:bodyPr>
            <a:normAutofit/>
          </a:bodyPr>
          <a:lstStyle/>
          <a:p>
            <a:endParaRPr kumimoji="1" lang="ja-JP" altLang="en-US" sz="80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31965" y="4062549"/>
            <a:ext cx="11051177" cy="3814355"/>
          </a:xfrm>
        </p:spPr>
        <p:txBody>
          <a:bodyPr>
            <a:normAutofit/>
          </a:bodyPr>
          <a:lstStyle/>
          <a:p>
            <a:pPr algn="l"/>
            <a:endParaRPr kumimoji="1" lang="ja-JP" alt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206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51579" y="365761"/>
            <a:ext cx="9603275" cy="1487994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令和元年度府本小学校</a:t>
            </a:r>
            <a:r>
              <a:rPr lang="en-US" altLang="ja-JP" sz="4800" dirty="0"/>
              <a:t/>
            </a:r>
            <a:br>
              <a:rPr lang="en-US" altLang="ja-JP" sz="4800" dirty="0"/>
            </a:br>
            <a:r>
              <a:rPr lang="ja-JP" altLang="en-US" sz="72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ふもとマルシェ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83772" y="1853755"/>
            <a:ext cx="11207931" cy="41159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期日：令和２年１月２５日（土）午後１時１０分～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内容：①お世話になった地域の皆様へ「お礼の会」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 </a:t>
            </a:r>
            <a:r>
              <a:rPr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  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 ②マルシェの紹介・商品販売（午後１時３０分～）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予定</a:t>
            </a:r>
            <a:r>
              <a:rPr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：    低学年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は校庭の木の実などを使った飾り物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　　中学年はお茶を</a:t>
            </a:r>
            <a:r>
              <a:rPr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使ったハンドクリーム、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小代</a:t>
            </a:r>
            <a:r>
              <a:rPr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焼湯呑み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　　高学年は</a:t>
            </a:r>
            <a:r>
              <a:rPr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炭焼窯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による竹炭や竹酢液　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などの品物を開発中です。</a:t>
            </a:r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4304507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20</TotalTime>
  <Words>32</Words>
  <Application>Microsoft Office PowerPoint</Application>
  <PresentationFormat>ワイド画面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ＤＦ特太ゴシック体</vt:lpstr>
      <vt:lpstr>ＤＨＰ平成明朝体W7</vt:lpstr>
      <vt:lpstr>HGP創英角ﾎﾟｯﾌﾟ体</vt:lpstr>
      <vt:lpstr>游ゴシック</vt:lpstr>
      <vt:lpstr>游ゴシック Light</vt:lpstr>
      <vt:lpstr>Arial</vt:lpstr>
      <vt:lpstr>Gill Sans MT</vt:lpstr>
      <vt:lpstr>Gallery</vt:lpstr>
      <vt:lpstr>PowerPoint プレゼンテーション</vt:lpstr>
      <vt:lpstr>令和元年度府本小学校 ふもとマルシェ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令和元年度府本小学校 ふもとマルシェ</dc:title>
  <dc:creator>府本小学校ユーザー</dc:creator>
  <cp:lastModifiedBy>府本小学校ユーザー</cp:lastModifiedBy>
  <cp:revision>3</cp:revision>
  <dcterms:created xsi:type="dcterms:W3CDTF">2019-12-17T00:29:21Z</dcterms:created>
  <dcterms:modified xsi:type="dcterms:W3CDTF">2019-12-17T00:50:03Z</dcterms:modified>
</cp:coreProperties>
</file>