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52" r:id="rId1"/>
  </p:sldMasterIdLst>
  <p:sldIdLst>
    <p:sldId id="270" r:id="rId2"/>
    <p:sldId id="266" r:id="rId3"/>
    <p:sldId id="267" r:id="rId4"/>
    <p:sldId id="263" r:id="rId5"/>
    <p:sldId id="26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4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3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smtClean="0"/>
              <a:t>10/11/2019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1374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4C608-40B1-4030-A28D-5B74BC98ADCE}" type="datetimeFigureOut">
              <a:rPr lang="en-US" smtClean="0"/>
              <a:t>10/11/2019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9976575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4C608-40B1-4030-A28D-5B74BC98ADCE}" type="datetimeFigureOut">
              <a:rPr lang="en-US" smtClean="0"/>
              <a:t>10/11/2019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50310511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4C608-40B1-4030-A28D-5B74BC98ADCE}" type="datetimeFigureOut">
              <a:rPr lang="en-US" smtClean="0"/>
              <a:t>10/11/2019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5111217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付きの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4C608-40B1-4030-A28D-5B74BC98ADCE}" type="datetimeFigureOut">
              <a:rPr lang="en-US" smtClean="0"/>
              <a:t>10/11/2019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92410770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または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4C608-40B1-4030-A28D-5B74BC98ADCE}" type="datetimeFigureOut">
              <a:rPr lang="en-US" smtClean="0"/>
              <a:t>10/11/2019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0574422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smtClean="0"/>
              <a:t>10/11/2019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68114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smtClean="0"/>
              <a:t>10/11/2019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2600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smtClean="0"/>
              <a:t>10/11/2019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0400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822A4-8DA6-4447-9B1F-C5DB58435268}" type="datetimeFigureOut">
              <a:rPr lang="en-US" smtClean="0"/>
              <a:t>10/11/2019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1428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smtClean="0"/>
              <a:t>10/11/2019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3641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smtClean="0"/>
              <a:t>10/11/2019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6792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smtClean="0"/>
              <a:t>10/11/2019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39150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smtClean="0"/>
              <a:t>10/11/2019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0155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smtClean="0"/>
              <a:t>10/11/2019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4464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smtClean="0"/>
              <a:t>10/11/2019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4983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64C608-40B1-4030-A28D-5B74BC98ADCE}" type="datetimeFigureOut">
              <a:rPr lang="en-US" smtClean="0"/>
              <a:t>10/11/2019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3566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  <p:sldLayoutId id="2147483864" r:id="rId12"/>
    <p:sldLayoutId id="2147483865" r:id="rId13"/>
    <p:sldLayoutId id="2147483866" r:id="rId14"/>
    <p:sldLayoutId id="2147483867" r:id="rId15"/>
    <p:sldLayoutId id="2147483868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kumimoji="1"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658983" y="715550"/>
            <a:ext cx="9505995" cy="577673"/>
          </a:xfrm>
        </p:spPr>
        <p:txBody>
          <a:bodyPr>
            <a:noAutofit/>
          </a:bodyPr>
          <a:lstStyle/>
          <a:p>
            <a:r>
              <a:rPr kumimoji="1" lang="ja-JP" altLang="en-US" b="1" dirty="0" smtClean="0"/>
              <a:t>ことし　学校のめあてはこんな感じでした。</a:t>
            </a:r>
            <a:endParaRPr kumimoji="1" lang="ja-JP" altLang="en-US" b="1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123406" y="2068286"/>
            <a:ext cx="9888583" cy="2412274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2500" lnSpcReduction="20000"/>
          </a:bodyPr>
          <a:lstStyle/>
          <a:p>
            <a:endParaRPr lang="en-US" altLang="ja-JP" dirty="0" smtClean="0"/>
          </a:p>
          <a:p>
            <a:r>
              <a:rPr lang="ja-JP" altLang="en-US" dirty="0" smtClean="0"/>
              <a:t> </a:t>
            </a:r>
            <a:r>
              <a:rPr lang="ja-JP" altLang="en-US" sz="3600" b="1" dirty="0">
                <a:solidFill>
                  <a:schemeClr val="tx1"/>
                </a:solidFill>
              </a:rPr>
              <a:t>やさしく、かしこく、たくましい </a:t>
            </a:r>
            <a:r>
              <a:rPr lang="ja-JP" altLang="en-US" sz="3600" b="1" dirty="0" smtClean="0">
                <a:solidFill>
                  <a:schemeClr val="tx1"/>
                </a:solidFill>
              </a:rPr>
              <a:t>未来</a:t>
            </a:r>
            <a:r>
              <a:rPr lang="ja-JP" altLang="en-US" sz="2400" b="1" dirty="0" smtClean="0">
                <a:solidFill>
                  <a:schemeClr val="tx1"/>
                </a:solidFill>
              </a:rPr>
              <a:t>（みらい）</a:t>
            </a:r>
            <a:r>
              <a:rPr lang="ja-JP" altLang="en-US" sz="3600" b="1" dirty="0" smtClean="0">
                <a:solidFill>
                  <a:schemeClr val="tx1"/>
                </a:solidFill>
              </a:rPr>
              <a:t>の担い手</a:t>
            </a:r>
            <a:r>
              <a:rPr lang="ja-JP" altLang="en-US" sz="2400" b="1" dirty="0" smtClean="0">
                <a:solidFill>
                  <a:schemeClr val="tx1"/>
                </a:solidFill>
              </a:rPr>
              <a:t>（にないて）</a:t>
            </a:r>
            <a:r>
              <a:rPr lang="ja-JP" altLang="en-US" sz="3600" b="1" dirty="0">
                <a:solidFill>
                  <a:schemeClr val="tx1"/>
                </a:solidFill>
              </a:rPr>
              <a:t>　府本っ子 の</a:t>
            </a:r>
            <a:r>
              <a:rPr lang="ja-JP" altLang="en-US" sz="3600" b="1" dirty="0" smtClean="0">
                <a:solidFill>
                  <a:schemeClr val="tx1"/>
                </a:solidFill>
              </a:rPr>
              <a:t>育成</a:t>
            </a:r>
            <a:r>
              <a:rPr lang="ja-JP" altLang="en-US" sz="2400" b="1" dirty="0" smtClean="0">
                <a:solidFill>
                  <a:schemeClr val="tx1"/>
                </a:solidFill>
              </a:rPr>
              <a:t>（いくせい）</a:t>
            </a:r>
            <a:endParaRPr lang="en-US" altLang="ja-JP" sz="24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ja-JP" altLang="en-US" sz="3600" b="1" dirty="0">
              <a:solidFill>
                <a:schemeClr val="tx1"/>
              </a:solidFill>
            </a:endParaRPr>
          </a:p>
          <a:p>
            <a:r>
              <a:rPr lang="ja-JP" altLang="en-US" sz="3600" b="1" dirty="0" smtClean="0">
                <a:solidFill>
                  <a:srgbClr val="002060"/>
                </a:solidFill>
              </a:rPr>
              <a:t>～</a:t>
            </a:r>
            <a:r>
              <a:rPr lang="ja-JP" altLang="en-US" sz="3600" b="1" dirty="0">
                <a:solidFill>
                  <a:srgbClr val="002060"/>
                </a:solidFill>
              </a:rPr>
              <a:t>ささえあい・はげましあい・ただしあい～</a:t>
            </a:r>
          </a:p>
          <a:p>
            <a:pPr marL="0" indent="0">
              <a:buNone/>
            </a:pP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346853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78970" y="710060"/>
            <a:ext cx="8911687" cy="708301"/>
          </a:xfrm>
        </p:spPr>
        <p:txBody>
          <a:bodyPr/>
          <a:lstStyle/>
          <a:p>
            <a:r>
              <a:rPr kumimoji="1" lang="ja-JP" altLang="en-US" b="1" dirty="0" smtClean="0"/>
              <a:t>前期（ぜんき）を　ふりかえって</a:t>
            </a:r>
            <a:endParaRPr kumimoji="1" lang="ja-JP" altLang="en-US" b="1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021669" y="1826623"/>
            <a:ext cx="9977256" cy="3777622"/>
          </a:xfrm>
        </p:spPr>
        <p:txBody>
          <a:bodyPr>
            <a:noAutofit/>
          </a:bodyPr>
          <a:lstStyle/>
          <a:p>
            <a:r>
              <a:rPr kumimoji="1" lang="ja-JP" altLang="en-US" sz="3200" b="1" dirty="0" err="1" smtClean="0">
                <a:solidFill>
                  <a:schemeClr val="tx1"/>
                </a:solidFill>
              </a:rPr>
              <a:t>がっこ</a:t>
            </a:r>
            <a:r>
              <a:rPr kumimoji="1" lang="ja-JP" altLang="en-US" sz="3200" b="1" dirty="0" smtClean="0">
                <a:solidFill>
                  <a:schemeClr val="tx1"/>
                </a:solidFill>
              </a:rPr>
              <a:t>うでの </a:t>
            </a:r>
            <a:r>
              <a:rPr kumimoji="1" lang="ja-JP" altLang="en-US" sz="3200" b="1" dirty="0" smtClean="0">
                <a:solidFill>
                  <a:srgbClr val="002060"/>
                </a:solidFill>
              </a:rPr>
              <a:t>べんきょう</a:t>
            </a:r>
            <a:r>
              <a:rPr kumimoji="1" lang="ja-JP" altLang="en-US" sz="3200" b="1" dirty="0" smtClean="0">
                <a:solidFill>
                  <a:schemeClr val="tx1"/>
                </a:solidFill>
              </a:rPr>
              <a:t>はがんばったかな？</a:t>
            </a:r>
            <a:endParaRPr kumimoji="1" lang="en-US" altLang="ja-JP" sz="3200" b="1" dirty="0" smtClean="0">
              <a:solidFill>
                <a:schemeClr val="tx1"/>
              </a:solidFill>
            </a:endParaRPr>
          </a:p>
          <a:p>
            <a:r>
              <a:rPr kumimoji="1" lang="ja-JP" altLang="en-US" sz="3200" b="1" dirty="0" smtClean="0">
                <a:solidFill>
                  <a:schemeClr val="tx1"/>
                </a:solidFill>
              </a:rPr>
              <a:t>みんなと</a:t>
            </a:r>
            <a:r>
              <a:rPr kumimoji="1" lang="ja-JP" altLang="en-US" sz="3200" b="1" dirty="0" smtClean="0">
                <a:solidFill>
                  <a:srgbClr val="002060"/>
                </a:solidFill>
              </a:rPr>
              <a:t>なかよく</a:t>
            </a:r>
            <a:r>
              <a:rPr kumimoji="1" lang="ja-JP" altLang="en-US" sz="3200" b="1" dirty="0" smtClean="0">
                <a:solidFill>
                  <a:schemeClr val="tx1"/>
                </a:solidFill>
              </a:rPr>
              <a:t>できたかな？</a:t>
            </a:r>
            <a:endParaRPr kumimoji="1" lang="en-US" altLang="ja-JP" sz="3200" b="1" dirty="0" smtClean="0">
              <a:solidFill>
                <a:schemeClr val="tx1"/>
              </a:solidFill>
            </a:endParaRPr>
          </a:p>
          <a:p>
            <a:r>
              <a:rPr kumimoji="1" lang="ja-JP" altLang="en-US" sz="3200" b="1" dirty="0" smtClean="0">
                <a:solidFill>
                  <a:srgbClr val="002060"/>
                </a:solidFill>
              </a:rPr>
              <a:t>かかりやとうばん</a:t>
            </a:r>
            <a:r>
              <a:rPr kumimoji="1" lang="ja-JP" altLang="en-US" sz="3200" b="1" dirty="0" smtClean="0">
                <a:solidFill>
                  <a:schemeClr val="tx1"/>
                </a:solidFill>
              </a:rPr>
              <a:t>はできたかな？</a:t>
            </a:r>
            <a:endParaRPr kumimoji="1" lang="en-US" altLang="ja-JP" sz="3200" b="1" dirty="0" smtClean="0">
              <a:solidFill>
                <a:schemeClr val="tx1"/>
              </a:solidFill>
            </a:endParaRPr>
          </a:p>
          <a:p>
            <a:r>
              <a:rPr kumimoji="1" lang="ja-JP" altLang="en-US" sz="3200" b="1" dirty="0" smtClean="0">
                <a:solidFill>
                  <a:srgbClr val="002060"/>
                </a:solidFill>
              </a:rPr>
              <a:t>とうげこう</a:t>
            </a:r>
            <a:r>
              <a:rPr kumimoji="1" lang="ja-JP" altLang="en-US" sz="3200" b="1" dirty="0" smtClean="0">
                <a:solidFill>
                  <a:schemeClr val="tx1"/>
                </a:solidFill>
              </a:rPr>
              <a:t>の あんぜんはまもったかな？</a:t>
            </a:r>
            <a:endParaRPr kumimoji="1" lang="en-US" altLang="ja-JP" sz="3200" b="1" dirty="0" smtClean="0">
              <a:solidFill>
                <a:schemeClr val="tx1"/>
              </a:solidFill>
            </a:endParaRPr>
          </a:p>
          <a:p>
            <a:r>
              <a:rPr kumimoji="1" lang="ja-JP" altLang="en-US" sz="3200" b="1" dirty="0" smtClean="0">
                <a:solidFill>
                  <a:srgbClr val="002060"/>
                </a:solidFill>
              </a:rPr>
              <a:t>すききらい</a:t>
            </a:r>
            <a:r>
              <a:rPr kumimoji="1" lang="ja-JP" altLang="en-US" sz="3200" b="1" dirty="0" smtClean="0">
                <a:solidFill>
                  <a:schemeClr val="tx1"/>
                </a:solidFill>
              </a:rPr>
              <a:t>なく たべたかな？</a:t>
            </a:r>
            <a:endParaRPr kumimoji="1" lang="en-US" altLang="ja-JP" sz="3200" b="1" dirty="0" smtClean="0">
              <a:solidFill>
                <a:schemeClr val="tx1"/>
              </a:solidFill>
            </a:endParaRPr>
          </a:p>
          <a:p>
            <a:r>
              <a:rPr kumimoji="1" lang="ja-JP" altLang="en-US" sz="3200" b="1" dirty="0" smtClean="0">
                <a:solidFill>
                  <a:srgbClr val="002060"/>
                </a:solidFill>
              </a:rPr>
              <a:t>いえ</a:t>
            </a:r>
            <a:r>
              <a:rPr kumimoji="1" lang="ja-JP" altLang="en-US" sz="3200" b="1" dirty="0" smtClean="0">
                <a:solidFill>
                  <a:schemeClr val="tx1"/>
                </a:solidFill>
              </a:rPr>
              <a:t>での すごしかたはよかったかな？</a:t>
            </a:r>
            <a:endParaRPr kumimoji="1" lang="en-US" altLang="ja-JP" sz="32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kumimoji="1" lang="ja-JP" altLang="en-US" sz="3200" b="1" dirty="0" smtClean="0">
                <a:solidFill>
                  <a:schemeClr val="tx1"/>
                </a:solidFill>
              </a:rPr>
              <a:t>　（テレビやゲーム、はやね はやおき </a:t>
            </a:r>
            <a:r>
              <a:rPr kumimoji="1" lang="ja-JP" altLang="en-US" sz="3200" b="1" dirty="0" err="1" smtClean="0">
                <a:solidFill>
                  <a:schemeClr val="tx1"/>
                </a:solidFill>
              </a:rPr>
              <a:t>あさごはん</a:t>
            </a:r>
            <a:r>
              <a:rPr kumimoji="1" lang="ja-JP" altLang="en-US" sz="3200" b="1" dirty="0" smtClean="0">
                <a:solidFill>
                  <a:schemeClr val="tx1"/>
                </a:solidFill>
              </a:rPr>
              <a:t>）</a:t>
            </a:r>
            <a:endParaRPr kumimoji="1" lang="ja-JP" altLang="en-US" sz="3200" b="1" dirty="0">
              <a:solidFill>
                <a:schemeClr val="tx1"/>
              </a:solidFill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7654834" y="2129246"/>
            <a:ext cx="472875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b="1" dirty="0" smtClean="0">
                <a:solidFill>
                  <a:srgbClr val="002060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○</a:t>
            </a:r>
            <a:r>
              <a:rPr kumimoji="1" lang="ja-JP" altLang="en-US" sz="9600" b="1" dirty="0" smtClean="0">
                <a:solidFill>
                  <a:srgbClr val="FFC000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△</a:t>
            </a:r>
            <a:r>
              <a:rPr kumimoji="1" lang="en-US" altLang="ja-JP" sz="9600" b="1" dirty="0" smtClean="0">
                <a:solidFill>
                  <a:srgbClr val="C00000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×</a:t>
            </a:r>
            <a:endParaRPr kumimoji="1" lang="ja-JP" altLang="en-US" sz="9600" b="1" dirty="0">
              <a:solidFill>
                <a:srgbClr val="C00000"/>
              </a:solidFill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30861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7" presetClass="emph" presetSubtype="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" dur="1500" autoRev="1" fill="remove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3" dur="1500" autoRev="1" fill="remove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4" dur="1500" autoRev="1" fill="remove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1500" autoRev="1" fill="remove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024743" y="624110"/>
            <a:ext cx="9479869" cy="917307"/>
          </a:xfrm>
        </p:spPr>
        <p:txBody>
          <a:bodyPr>
            <a:normAutofit/>
          </a:bodyPr>
          <a:lstStyle/>
          <a:p>
            <a:r>
              <a:rPr kumimoji="1" lang="ja-JP" altLang="en-US" sz="4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前期りっぱな登校班　発表！</a:t>
            </a:r>
            <a:endParaRPr kumimoji="1" lang="ja-JP" altLang="en-US" sz="4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67989" y="2133600"/>
            <a:ext cx="9636623" cy="3777622"/>
          </a:xfrm>
        </p:spPr>
        <p:txBody>
          <a:bodyPr>
            <a:normAutofit/>
          </a:bodyPr>
          <a:lstStyle/>
          <a:p>
            <a:r>
              <a:rPr kumimoji="1" lang="ja-JP" altLang="en-US" sz="3200" b="1" dirty="0" smtClean="0">
                <a:solidFill>
                  <a:schemeClr val="tx1"/>
                </a:solidFill>
              </a:rPr>
              <a:t>たくさんカードをもらったことはすばらしい。</a:t>
            </a:r>
            <a:endParaRPr kumimoji="1" lang="en-US" altLang="ja-JP" sz="3200" b="1" dirty="0" smtClean="0">
              <a:solidFill>
                <a:schemeClr val="tx1"/>
              </a:solidFill>
            </a:endParaRPr>
          </a:p>
          <a:p>
            <a:r>
              <a:rPr kumimoji="1" lang="ja-JP" altLang="en-US" sz="3200" b="1" dirty="0" smtClean="0">
                <a:solidFill>
                  <a:schemeClr val="tx1"/>
                </a:solidFill>
              </a:rPr>
              <a:t>それだけでなく、いろんな人からもらえたかな。</a:t>
            </a:r>
            <a:endParaRPr kumimoji="1" lang="en-US" altLang="ja-JP" sz="3200" b="1" dirty="0" smtClean="0">
              <a:solidFill>
                <a:schemeClr val="tx1"/>
              </a:solidFill>
            </a:endParaRPr>
          </a:p>
          <a:p>
            <a:r>
              <a:rPr kumimoji="1" lang="ja-JP" altLang="en-US" sz="3200" b="1" dirty="0" smtClean="0">
                <a:solidFill>
                  <a:schemeClr val="tx1"/>
                </a:solidFill>
              </a:rPr>
              <a:t>あいさつ・あんぜん・れいぎ　がポイント。</a:t>
            </a:r>
            <a:endParaRPr kumimoji="1" lang="en-US" altLang="ja-JP" sz="3200" b="1" dirty="0" smtClean="0">
              <a:solidFill>
                <a:schemeClr val="tx1"/>
              </a:solidFill>
            </a:endParaRPr>
          </a:p>
          <a:p>
            <a:endParaRPr lang="en-US" altLang="ja-JP" sz="3200" b="1" dirty="0"/>
          </a:p>
          <a:p>
            <a:pPr lvl="8"/>
            <a:r>
              <a:rPr kumimoji="1" lang="ja-JP" altLang="en-US" sz="2600" b="1" dirty="0" smtClean="0">
                <a:solidFill>
                  <a:schemeClr val="accent5">
                    <a:lumMod val="50000"/>
                  </a:schemeClr>
                </a:solidFill>
              </a:rPr>
              <a:t>げんきがない？</a:t>
            </a:r>
            <a:r>
              <a:rPr kumimoji="1" lang="ja-JP" altLang="en-US" sz="2600" b="1" dirty="0" err="1" smtClean="0">
                <a:solidFill>
                  <a:schemeClr val="accent5">
                    <a:lumMod val="50000"/>
                  </a:schemeClr>
                </a:solidFill>
              </a:rPr>
              <a:t>いちれつで</a:t>
            </a:r>
            <a:r>
              <a:rPr kumimoji="1" lang="ja-JP" altLang="en-US" sz="2600" b="1" dirty="0" smtClean="0">
                <a:solidFill>
                  <a:schemeClr val="accent5">
                    <a:lumMod val="50000"/>
                  </a:schemeClr>
                </a:solidFill>
              </a:rPr>
              <a:t>ない？けんかしてる？ときもありました。</a:t>
            </a:r>
            <a:endParaRPr kumimoji="1" lang="ja-JP" altLang="en-US" sz="26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442755" y="3837745"/>
            <a:ext cx="5212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 smtClean="0">
                <a:solidFill>
                  <a:srgbClr val="FF0000"/>
                </a:solidFill>
              </a:rPr>
              <a:t>げんき　　　　　あんしん　　　かんしゃ</a:t>
            </a:r>
            <a:endParaRPr kumimoji="1" lang="ja-JP" altLang="en-US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2393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4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4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4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sz="4800" dirty="0" smtClean="0">
                <a:solidFill>
                  <a:srgbClr val="FF0000"/>
                </a:solidFill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こうつうあんぜん　あいうえ</a:t>
            </a:r>
            <a:r>
              <a:rPr kumimoji="1" lang="ja-JP" altLang="en-US" sz="4800" dirty="0" err="1" smtClean="0">
                <a:solidFill>
                  <a:srgbClr val="FF0000"/>
                </a:solidFill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お</a:t>
            </a:r>
            <a:endParaRPr kumimoji="1" lang="ja-JP" altLang="en-US" sz="4800" dirty="0">
              <a:solidFill>
                <a:srgbClr val="FF0000"/>
              </a:solidFill>
              <a:latin typeface="ＤＨＰ特太ゴシック体" panose="020B0500000000000000" pitchFamily="50" charset="-128"/>
              <a:ea typeface="ＤＨＰ特太ゴシック体" panose="020B0500000000000000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914400" y="1980121"/>
            <a:ext cx="10775852" cy="62296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kumimoji="1" lang="ja-JP" alt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あ</a:t>
            </a:r>
            <a:r>
              <a:rPr kumimoji="1" lang="ja-JP" altLang="en-US" sz="3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</a:t>
            </a:r>
            <a:r>
              <a:rPr kumimoji="1" lang="ja-JP" altLang="en-US" sz="4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あんしんは　かくにんすること　</a:t>
            </a:r>
            <a:r>
              <a:rPr kumimoji="1" lang="ja-JP" altLang="en-US" sz="40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みぎ</a:t>
            </a:r>
            <a:r>
              <a:rPr kumimoji="1" lang="ja-JP" altLang="en-US" sz="4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ひだり</a:t>
            </a:r>
            <a:endParaRPr kumimoji="1" lang="ja-JP" altLang="en-US" sz="4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4" name="コンテンツ プレースホルダー 2"/>
          <p:cNvSpPr txBox="1">
            <a:spLocks/>
          </p:cNvSpPr>
          <p:nvPr/>
        </p:nvSpPr>
        <p:spPr>
          <a:xfrm>
            <a:off x="914400" y="2638697"/>
            <a:ext cx="9603275" cy="62296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4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い</a:t>
            </a:r>
            <a:r>
              <a:rPr lang="ja-JP" altLang="en-US" sz="3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</a:t>
            </a:r>
            <a:r>
              <a:rPr lang="ja-JP" altLang="en-US" sz="4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いちれつほ</a:t>
            </a:r>
            <a:r>
              <a:rPr lang="ja-JP" alt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こう　あたりまえ</a:t>
            </a:r>
            <a:endParaRPr lang="ja-JP" alt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5" name="コンテンツ プレースホルダー 2"/>
          <p:cNvSpPr txBox="1">
            <a:spLocks/>
          </p:cNvSpPr>
          <p:nvPr/>
        </p:nvSpPr>
        <p:spPr>
          <a:xfrm>
            <a:off x="914399" y="3375555"/>
            <a:ext cx="9603276" cy="62296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4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う</a:t>
            </a:r>
            <a:r>
              <a:rPr lang="ja-JP" altLang="en-US" sz="4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</a:t>
            </a:r>
            <a:r>
              <a:rPr lang="ja-JP" alt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うるさいはなし　きけんすぎ</a:t>
            </a:r>
            <a:endParaRPr lang="ja-JP" alt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6" name="コンテンツ プレースホルダー 2"/>
          <p:cNvSpPr txBox="1">
            <a:spLocks/>
          </p:cNvSpPr>
          <p:nvPr/>
        </p:nvSpPr>
        <p:spPr>
          <a:xfrm>
            <a:off x="914399" y="4124887"/>
            <a:ext cx="9603275" cy="62296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4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え</a:t>
            </a:r>
            <a:r>
              <a:rPr lang="ja-JP" altLang="en-US" sz="3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</a:t>
            </a:r>
            <a:r>
              <a:rPr lang="ja-JP" altLang="en-US" sz="4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えが</a:t>
            </a:r>
            <a:r>
              <a:rPr lang="ja-JP" alt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おでかんしゃ　ありがとう</a:t>
            </a:r>
            <a:endParaRPr lang="ja-JP" alt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7" name="コンテンツ プレースホルダー 2"/>
          <p:cNvSpPr txBox="1">
            <a:spLocks/>
          </p:cNvSpPr>
          <p:nvPr/>
        </p:nvSpPr>
        <p:spPr>
          <a:xfrm>
            <a:off x="914399" y="4930712"/>
            <a:ext cx="10775853" cy="62296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4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お</a:t>
            </a:r>
            <a:r>
              <a:rPr lang="ja-JP" altLang="en-US" sz="3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</a:t>
            </a:r>
            <a:r>
              <a:rPr lang="ja-JP" alt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おうだんは　</a:t>
            </a:r>
            <a:r>
              <a:rPr lang="ja-JP" altLang="en-US" sz="4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あ</a:t>
            </a:r>
            <a:r>
              <a:rPr lang="ja-JP" alt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おしんごうでも　きをつけろ</a:t>
            </a:r>
            <a:endParaRPr lang="ja-JP" alt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85193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253291" y="571858"/>
            <a:ext cx="8911687" cy="1844770"/>
          </a:xfrm>
        </p:spPr>
        <p:txBody>
          <a:bodyPr>
            <a:normAutofit fontScale="90000"/>
          </a:bodyPr>
          <a:lstStyle/>
          <a:p>
            <a:r>
              <a:rPr kumimoji="1" lang="ja-JP" altLang="en-US" b="1" dirty="0" smtClean="0"/>
              <a:t>後期（こうき）は、行事がいっぱい。</a:t>
            </a:r>
            <a:r>
              <a:rPr kumimoji="1" lang="en-US" altLang="ja-JP" b="1" dirty="0" smtClean="0"/>
              <a:t/>
            </a:r>
            <a:br>
              <a:rPr kumimoji="1" lang="en-US" altLang="ja-JP" b="1" dirty="0" smtClean="0"/>
            </a:br>
            <a:r>
              <a:rPr kumimoji="1" lang="ja-JP" altLang="en-US" b="1" dirty="0" smtClean="0"/>
              <a:t>　思い出をいっぱいつくりながら、</a:t>
            </a:r>
            <a:r>
              <a:rPr kumimoji="1" lang="en-US" altLang="ja-JP" b="1" dirty="0" smtClean="0"/>
              <a:t/>
            </a:r>
            <a:br>
              <a:rPr kumimoji="1" lang="en-US" altLang="ja-JP" b="1" dirty="0" smtClean="0"/>
            </a:br>
            <a:r>
              <a:rPr kumimoji="1" lang="ja-JP" altLang="en-US" b="1" dirty="0" err="1" smtClean="0"/>
              <a:t>べん</a:t>
            </a:r>
            <a:r>
              <a:rPr kumimoji="1" lang="ja-JP" altLang="en-US" b="1" dirty="0" smtClean="0"/>
              <a:t>きょうにうんどうに　がんばっていこう。</a:t>
            </a:r>
            <a:endParaRPr kumimoji="1" lang="ja-JP" altLang="en-US" b="1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70754" y="2695413"/>
            <a:ext cx="8915400" cy="2893702"/>
          </a:xfrm>
        </p:spPr>
        <p:txBody>
          <a:bodyPr>
            <a:normAutofit/>
          </a:bodyPr>
          <a:lstStyle/>
          <a:p>
            <a:r>
              <a:rPr kumimoji="1" lang="ja-JP" alt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見学旅行に、親睦陸上、　音楽会にマラソン大会、そして「ふもとマルシェ」・・・・・。</a:t>
            </a:r>
            <a:endParaRPr kumimoji="1" lang="en-US" altLang="ja-JP" sz="28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kumimoji="1" lang="ja-JP" alt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いろんな学習や行事が続きます。</a:t>
            </a:r>
            <a:endParaRPr kumimoji="1" lang="en-US" altLang="ja-JP" sz="28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kumimoji="1" lang="ja-JP" alt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まえにおねがいした</a:t>
            </a:r>
            <a:r>
              <a:rPr kumimoji="1" lang="ja-JP" altLang="en-US" sz="3600" b="1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「○○○○○」</a:t>
            </a:r>
            <a:r>
              <a:rPr kumimoji="1" lang="ja-JP" alt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で、しっかりやりましょう。</a:t>
            </a:r>
            <a:endParaRPr kumimoji="1" lang="ja-JP" altLang="en-US" sz="28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421085" y="4944570"/>
            <a:ext cx="407561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5400" b="1" dirty="0" smtClean="0">
                <a:solidFill>
                  <a:srgbClr val="FF0000"/>
                </a:solidFill>
              </a:rPr>
              <a:t>つみかさね</a:t>
            </a:r>
            <a:endParaRPr kumimoji="1" lang="ja-JP" altLang="en-US" sz="5400" b="1" dirty="0">
              <a:solidFill>
                <a:srgbClr val="FF0000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253291" y="2416628"/>
            <a:ext cx="192953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 err="1" smtClean="0"/>
              <a:t>けんがくりょ</a:t>
            </a:r>
            <a:r>
              <a:rPr kumimoji="1" lang="ja-JP" altLang="en-US" sz="1600" b="1" dirty="0" smtClean="0"/>
              <a:t>こう</a:t>
            </a:r>
            <a:endParaRPr kumimoji="1" lang="ja-JP" altLang="en-US" sz="1600" b="1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261153" y="2416628"/>
            <a:ext cx="21488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 smtClean="0"/>
              <a:t>しんぼくりくじょう</a:t>
            </a:r>
            <a:endParaRPr kumimoji="1" lang="ja-JP" altLang="en-US" sz="1600" b="1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5997978" y="293073"/>
            <a:ext cx="10820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 smtClean="0"/>
              <a:t>ぎょうじ</a:t>
            </a:r>
            <a:endParaRPr kumimoji="1" lang="ja-JP" altLang="en-US" sz="1600" b="1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6488369" y="2416628"/>
            <a:ext cx="15800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 smtClean="0"/>
              <a:t>おんが</a:t>
            </a:r>
            <a:r>
              <a:rPr kumimoji="1" lang="ja-JP" altLang="en-US" sz="1600" b="1" dirty="0" err="1" smtClean="0"/>
              <a:t>く</a:t>
            </a:r>
            <a:r>
              <a:rPr kumimoji="1" lang="ja-JP" altLang="en-US" sz="1600" b="1" dirty="0" smtClean="0"/>
              <a:t>かい</a:t>
            </a:r>
            <a:endParaRPr kumimoji="1" lang="ja-JP" alt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1695619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ウィスプ">
  <a:themeElements>
    <a:clrScheme name="ウィスプ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ウィスプ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ウィスプ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280</TotalTime>
  <Words>136</Words>
  <Application>Microsoft Office PowerPoint</Application>
  <PresentationFormat>ワイド画面</PresentationFormat>
  <Paragraphs>36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3" baseType="lpstr">
      <vt:lpstr>ＤＨＰ特太ゴシック体</vt:lpstr>
      <vt:lpstr>HGP創英角ｺﾞｼｯｸUB</vt:lpstr>
      <vt:lpstr>HG創英角ｺﾞｼｯｸUB</vt:lpstr>
      <vt:lpstr>メイリオ</vt:lpstr>
      <vt:lpstr>Arial</vt:lpstr>
      <vt:lpstr>Century Gothic</vt:lpstr>
      <vt:lpstr>Wingdings 3</vt:lpstr>
      <vt:lpstr>ウィスプ</vt:lpstr>
      <vt:lpstr>ことし　学校のめあてはこんな感じでした。</vt:lpstr>
      <vt:lpstr>前期（ぜんき）を　ふりかえって</vt:lpstr>
      <vt:lpstr>前期りっぱな登校班　発表！</vt:lpstr>
      <vt:lpstr>こうつうあんぜん　あいうえお</vt:lpstr>
      <vt:lpstr>後期（こうき）は、行事がいっぱい。 　思い出をいっぱいつくりながら、 べんきょうにうんどうに　がんばっていこう。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府本小学校ユーザー</dc:creator>
  <cp:lastModifiedBy>府本小学校ユーザー</cp:lastModifiedBy>
  <cp:revision>28</cp:revision>
  <dcterms:created xsi:type="dcterms:W3CDTF">2019-07-11T08:50:48Z</dcterms:created>
  <dcterms:modified xsi:type="dcterms:W3CDTF">2019-10-11T03:50:14Z</dcterms:modified>
</cp:coreProperties>
</file>