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6"/>
  </p:notesMasterIdLst>
  <p:handoutMasterIdLst>
    <p:handoutMasterId r:id="rId7"/>
  </p:handoutMasterIdLst>
  <p:sldIdLst>
    <p:sldId id="260" r:id="rId2"/>
    <p:sldId id="278" r:id="rId3"/>
    <p:sldId id="257" r:id="rId4"/>
    <p:sldId id="277" r:id="rId5"/>
  </p:sldIdLst>
  <p:sldSz cx="9144000" cy="6858000" type="screen4x3"/>
  <p:notesSz cx="9945688" cy="6858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9798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5633588" y="0"/>
            <a:ext cx="4309798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C87371-4796-433B-960E-EF3051C82913}" type="datetimeFigureOut">
              <a:rPr kumimoji="1" lang="ja-JP" altLang="en-US" smtClean="0"/>
              <a:t>2019/5/29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4309798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5633588" y="6513910"/>
            <a:ext cx="4309798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397CEB-83E5-40BD-8C91-C1633C10908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791418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10063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5634038" y="0"/>
            <a:ext cx="4310062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07BBB1-9038-4248-874F-B3D93C7B3E93}" type="datetimeFigureOut">
              <a:rPr kumimoji="1" lang="ja-JP" altLang="en-US" smtClean="0"/>
              <a:t>2019/5/29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3257550" y="514350"/>
            <a:ext cx="3430588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995363" y="3257550"/>
            <a:ext cx="795655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4310063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5634038" y="6513513"/>
            <a:ext cx="4310062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1713BB-9D80-4E62-9828-932E4493A58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442548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713BB-9D80-4E62-9828-932E4493A580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955331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3F68E-EB6C-4A56-BD01-F1E0BAD5D709}" type="datetimeFigureOut">
              <a:rPr kumimoji="1" lang="ja-JP" altLang="en-US" smtClean="0"/>
              <a:t>2019/5/29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6329D-9056-4314-8EF6-54879D53A8B4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3F68E-EB6C-4A56-BD01-F1E0BAD5D709}" type="datetimeFigureOut">
              <a:rPr kumimoji="1" lang="ja-JP" altLang="en-US" smtClean="0"/>
              <a:t>2019/5/29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6329D-9056-4314-8EF6-54879D53A8B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3F68E-EB6C-4A56-BD01-F1E0BAD5D709}" type="datetimeFigureOut">
              <a:rPr kumimoji="1" lang="ja-JP" altLang="en-US" smtClean="0"/>
              <a:t>2019/5/29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6329D-9056-4314-8EF6-54879D53A8B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3F68E-EB6C-4A56-BD01-F1E0BAD5D709}" type="datetimeFigureOut">
              <a:rPr kumimoji="1" lang="ja-JP" altLang="en-US" smtClean="0"/>
              <a:t>2019/5/29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6329D-9056-4314-8EF6-54879D53A8B4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3F68E-EB6C-4A56-BD01-F1E0BAD5D709}" type="datetimeFigureOut">
              <a:rPr kumimoji="1" lang="ja-JP" altLang="en-US" smtClean="0"/>
              <a:t>2019/5/29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6329D-9056-4314-8EF6-54879D53A8B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3F68E-EB6C-4A56-BD01-F1E0BAD5D709}" type="datetimeFigureOut">
              <a:rPr kumimoji="1" lang="ja-JP" altLang="en-US" smtClean="0"/>
              <a:t>2019/5/29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6329D-9056-4314-8EF6-54879D53A8B4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3F68E-EB6C-4A56-BD01-F1E0BAD5D709}" type="datetimeFigureOut">
              <a:rPr kumimoji="1" lang="ja-JP" altLang="en-US" smtClean="0"/>
              <a:t>2019/5/29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6329D-9056-4314-8EF6-54879D53A8B4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3F68E-EB6C-4A56-BD01-F1E0BAD5D709}" type="datetimeFigureOut">
              <a:rPr kumimoji="1" lang="ja-JP" altLang="en-US" smtClean="0"/>
              <a:t>2019/5/29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6329D-9056-4314-8EF6-54879D53A8B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3F68E-EB6C-4A56-BD01-F1E0BAD5D709}" type="datetimeFigureOut">
              <a:rPr kumimoji="1" lang="ja-JP" altLang="en-US" smtClean="0"/>
              <a:t>2019/5/29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6329D-9056-4314-8EF6-54879D53A8B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3F68E-EB6C-4A56-BD01-F1E0BAD5D709}" type="datetimeFigureOut">
              <a:rPr kumimoji="1" lang="ja-JP" altLang="en-US" smtClean="0"/>
              <a:t>2019/5/29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6329D-9056-4314-8EF6-54879D53A8B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3F68E-EB6C-4A56-BD01-F1E0BAD5D709}" type="datetimeFigureOut">
              <a:rPr kumimoji="1" lang="ja-JP" altLang="en-US" smtClean="0"/>
              <a:t>2019/5/29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6329D-9056-4314-8EF6-54879D53A8B4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323F68E-EB6C-4A56-BD01-F1E0BAD5D709}" type="datetimeFigureOut">
              <a:rPr kumimoji="1" lang="ja-JP" altLang="en-US" smtClean="0"/>
              <a:t>2019/5/29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1A6329D-9056-4314-8EF6-54879D53A8B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kumimoji="1"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kumimoji="1"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kumimoji="1"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kumimoji="1"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kumimoji="1"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kotobank.jp/ejword/encourage" TargetMode="External"/><Relationship Id="rId7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KODAMA\Desktop\マニラ体験記写真集\P111007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93" y="202544"/>
            <a:ext cx="8733321" cy="6399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テキスト ボックス 1"/>
          <p:cNvSpPr txBox="1"/>
          <p:nvPr/>
        </p:nvSpPr>
        <p:spPr>
          <a:xfrm>
            <a:off x="971600" y="5229200"/>
            <a:ext cx="6967370" cy="707886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solidFill>
                  <a:srgbClr val="C00000"/>
                </a:solidFill>
              </a:rPr>
              <a:t>Reality of </a:t>
            </a:r>
            <a:r>
              <a:rPr lang="en-US" altLang="ja-JP" sz="4000" dirty="0" err="1" smtClean="0">
                <a:solidFill>
                  <a:srgbClr val="C00000"/>
                </a:solidFill>
              </a:rPr>
              <a:t>Payatas</a:t>
            </a:r>
            <a:r>
              <a:rPr lang="ja-JP" altLang="en-US" sz="4000" dirty="0" smtClean="0">
                <a:solidFill>
                  <a:srgbClr val="C00000"/>
                </a:solidFill>
              </a:rPr>
              <a:t>　</a:t>
            </a:r>
            <a:r>
              <a:rPr lang="en-US" altLang="ja-JP" sz="4000" dirty="0" smtClean="0">
                <a:solidFill>
                  <a:srgbClr val="C00000"/>
                </a:solidFill>
              </a:rPr>
              <a:t>in </a:t>
            </a:r>
            <a:r>
              <a:rPr lang="en-US" altLang="ja-JP" sz="4000" dirty="0" err="1" smtClean="0">
                <a:solidFill>
                  <a:srgbClr val="C00000"/>
                </a:solidFill>
              </a:rPr>
              <a:t>Manira</a:t>
            </a:r>
            <a:r>
              <a:rPr lang="en-US" altLang="ja-JP" sz="4000" dirty="0" smtClean="0">
                <a:solidFill>
                  <a:srgbClr val="C00000"/>
                </a:solidFill>
              </a:rPr>
              <a:t>.</a:t>
            </a:r>
            <a:endParaRPr kumimoji="1" lang="ja-JP" altLang="en-US" sz="4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6186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708920"/>
            <a:ext cx="5416976" cy="394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4608512" cy="2971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628" y="2780928"/>
            <a:ext cx="3935363" cy="2873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88640"/>
            <a:ext cx="3359874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3887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KODAMA\Desktop\マニラ体験記写真集\P111007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93" y="202544"/>
            <a:ext cx="8733321" cy="6399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450145" y="377352"/>
            <a:ext cx="8280123" cy="1971528"/>
          </a:xfrm>
          <a:solidFill>
            <a:srgbClr val="FFFF00">
              <a:alpha val="58000"/>
            </a:srgbClr>
          </a:solidFill>
        </p:spPr>
        <p:txBody>
          <a:bodyPr/>
          <a:lstStyle/>
          <a:p>
            <a:pPr marL="182880" indent="0">
              <a:buNone/>
            </a:pPr>
            <a:r>
              <a:rPr kumimoji="1" lang="ja-JP" altLang="en-US" sz="2400" dirty="0" smtClean="0">
                <a:solidFill>
                  <a:srgbClr val="FF0000"/>
                </a:solidFill>
              </a:rPr>
              <a:t>＊この国に必要なのは、人々を思う次代のリーダーを育てること。その道のりは長く険しいとＮＧＯスタッフは語る。</a:t>
            </a:r>
            <a:r>
              <a:rPr lang="ja-JP" altLang="en-US" sz="2400" i="1" dirty="0">
                <a:solidFill>
                  <a:srgbClr val="FF0000"/>
                </a:solidFill>
                <a:effectLst/>
              </a:rPr>
              <a:t>私たちは</a:t>
            </a:r>
            <a:r>
              <a:rPr lang="en-US" altLang="ja-JP" sz="2400" i="1" dirty="0" smtClean="0">
                <a:solidFill>
                  <a:srgbClr val="FF0000"/>
                </a:solidFill>
                <a:effectLst/>
              </a:rPr>
              <a:t>Charity</a:t>
            </a:r>
            <a:r>
              <a:rPr lang="ja-JP" altLang="en-US" sz="2400" i="1" dirty="0" smtClean="0">
                <a:solidFill>
                  <a:srgbClr val="FF0000"/>
                </a:solidFill>
                <a:effectLst/>
              </a:rPr>
              <a:t>ではなく</a:t>
            </a:r>
            <a:r>
              <a:rPr lang="en-US" altLang="ja-JP" sz="2400" dirty="0" smtClean="0">
                <a:solidFill>
                  <a:srgbClr val="FF0000"/>
                </a:solidFill>
                <a:hlinkClick r:id="rId3"/>
              </a:rPr>
              <a:t>encourage</a:t>
            </a:r>
            <a:r>
              <a:rPr lang="ja-JP" altLang="en-US" sz="2400" dirty="0" smtClean="0">
                <a:solidFill>
                  <a:srgbClr val="FF0000"/>
                </a:solidFill>
              </a:rPr>
              <a:t>をやっている。最終的には自らの手で、と。それは</a:t>
            </a:r>
            <a:r>
              <a:rPr lang="ja-JP" altLang="en-US" sz="2400" dirty="0">
                <a:solidFill>
                  <a:srgbClr val="FF0000"/>
                </a:solidFill>
              </a:rPr>
              <a:t>荒尾</a:t>
            </a:r>
            <a:r>
              <a:rPr lang="ja-JP" altLang="en-US" sz="2400" dirty="0" smtClean="0">
                <a:solidFill>
                  <a:srgbClr val="FF0000"/>
                </a:solidFill>
              </a:rPr>
              <a:t>にも通じるような気がした。</a:t>
            </a:r>
            <a:r>
              <a:rPr lang="ja-JP" altLang="en-US" sz="2000" dirty="0" smtClean="0">
                <a:solidFill>
                  <a:srgbClr val="FF0000"/>
                </a:solidFill>
              </a:rPr>
              <a:t>（</a:t>
            </a:r>
            <a:r>
              <a:rPr lang="en-US" altLang="ja-JP" sz="2000" smtClean="0">
                <a:solidFill>
                  <a:srgbClr val="FF0000"/>
                </a:solidFill>
              </a:rPr>
              <a:t>H26.12.23</a:t>
            </a:r>
            <a:r>
              <a:rPr lang="ja-JP" altLang="en-US" sz="2000" dirty="0" smtClean="0">
                <a:solidFill>
                  <a:srgbClr val="FF0000"/>
                </a:solidFill>
              </a:rPr>
              <a:t>マニラ・パヤタスのゴミ山にて）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KODAMA\Desktop\マニラ体験記写真集\P111008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956" y="4558199"/>
            <a:ext cx="2808312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KODAMA\Desktop\マニラ体験記写真集\P111008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212976"/>
            <a:ext cx="2145267" cy="160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KODAMA\Desktop\マニラ体験記写真集\P111009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145" y="3526290"/>
            <a:ext cx="3455029" cy="2591272"/>
          </a:xfrm>
          <a:prstGeom prst="rect">
            <a:avLst/>
          </a:prstGeom>
          <a:solidFill>
            <a:schemeClr val="accent5">
              <a:lumMod val="60000"/>
              <a:lumOff val="40000"/>
              <a:alpha val="31000"/>
            </a:schemeClr>
          </a:solidFill>
          <a:extLst/>
        </p:spPr>
      </p:pic>
      <p:pic>
        <p:nvPicPr>
          <p:cNvPr id="1030" name="Picture 6" descr="C:\Users\KODAMA\Desktop\マニラ体験記写真集\P111011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0066" y="4650602"/>
            <a:ext cx="2441890" cy="1831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4355977" y="3385224"/>
            <a:ext cx="2592288" cy="1699959"/>
          </a:xfrm>
          <a:solidFill>
            <a:schemeClr val="accent5">
              <a:lumMod val="60000"/>
              <a:lumOff val="40000"/>
              <a:alpha val="64000"/>
            </a:schemeClr>
          </a:solidFill>
        </p:spPr>
        <p:txBody>
          <a:bodyPr>
            <a:noAutofit/>
          </a:bodyPr>
          <a:lstStyle/>
          <a:p>
            <a:r>
              <a:rPr kumimoji="1" lang="ja-JP" alt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四畳半ほどの部屋に７人が暮らす。裸電球１つ。小６のプリンセスさんは、将来教師になりたいと語った。</a:t>
            </a:r>
            <a:endParaRPr kumimoji="1" lang="ja-JP" altLang="en-US" sz="20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サブタイトル 2"/>
          <p:cNvSpPr txBox="1">
            <a:spLocks/>
          </p:cNvSpPr>
          <p:nvPr/>
        </p:nvSpPr>
        <p:spPr>
          <a:xfrm>
            <a:off x="755325" y="5235627"/>
            <a:ext cx="3149849" cy="1206143"/>
          </a:xfrm>
          <a:prstGeom prst="rect">
            <a:avLst/>
          </a:prstGeom>
          <a:solidFill>
            <a:schemeClr val="accent1">
              <a:alpha val="46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kumimoji="1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kumimoji="1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kumimoji="1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kumimoji="1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kumimoji="1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kumimoji="1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kumimoji="1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小学校名</a:t>
            </a:r>
            <a:r>
              <a:rPr lang="ja-JP" altLang="en-US" sz="1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から「パヤタス」が消された。パヤタス出身とわかると就職差別を受けるのだと</a:t>
            </a:r>
            <a:r>
              <a:rPr lang="en-US" altLang="ja-JP" sz="1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</a:t>
            </a:r>
            <a:endParaRPr lang="ja-JP" altLang="en-US" sz="18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36791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pic>
        <p:nvPicPr>
          <p:cNvPr id="17410" name="Picture 2" descr="C:\Users\KODAMA\Desktop\manira 2014.12\マニラ体験記写真集\P111005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2"/>
            <a:ext cx="7920880" cy="5940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403648" y="3933056"/>
            <a:ext cx="6512511" cy="2088232"/>
          </a:xfrm>
          <a:solidFill>
            <a:schemeClr val="accent1"/>
          </a:solidFill>
        </p:spPr>
        <p:txBody>
          <a:bodyPr/>
          <a:lstStyle/>
          <a:p>
            <a:pPr algn="l"/>
            <a:r>
              <a:rPr kumimoji="1" lang="ja-JP" altLang="en-US" sz="2400" b="0" dirty="0" smtClean="0">
                <a:solidFill>
                  <a:srgbClr val="FFC000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車に近づいてきて物乞いをした少年たちは、その後、乗り合いタクシーに裸足のまま飛び乗った。この日はクリスマス。</a:t>
            </a:r>
            <a:r>
              <a:rPr kumimoji="1" lang="en-US" altLang="ja-JP" sz="2400" b="0" dirty="0" smtClean="0">
                <a:solidFill>
                  <a:srgbClr val="FFC000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/>
            </a:r>
            <a:br>
              <a:rPr kumimoji="1" lang="en-US" altLang="ja-JP" sz="2400" b="0" dirty="0" smtClean="0">
                <a:solidFill>
                  <a:srgbClr val="FFC000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</a:br>
            <a:r>
              <a:rPr lang="ja-JP" altLang="en-US" sz="2400" b="0" dirty="0">
                <a:solidFill>
                  <a:srgbClr val="FFC000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　</a:t>
            </a:r>
            <a:r>
              <a:rPr lang="ja-JP" altLang="en-US" sz="2400" b="0" dirty="0" smtClean="0">
                <a:solidFill>
                  <a:srgbClr val="FFC000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　　</a:t>
            </a:r>
            <a:r>
              <a:rPr lang="en-US" altLang="ja-JP" sz="2400" b="0" dirty="0" smtClean="0">
                <a:solidFill>
                  <a:srgbClr val="FFC000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/>
            </a:r>
            <a:br>
              <a:rPr lang="en-US" altLang="ja-JP" sz="2400" b="0" dirty="0" smtClean="0">
                <a:solidFill>
                  <a:srgbClr val="FFC000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</a:br>
            <a:r>
              <a:rPr lang="ja-JP" altLang="en-US" sz="2400" b="0" dirty="0">
                <a:solidFill>
                  <a:srgbClr val="FFC000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　</a:t>
            </a:r>
            <a:r>
              <a:rPr lang="ja-JP" altLang="en-US" sz="2400" b="0" dirty="0" smtClean="0">
                <a:solidFill>
                  <a:srgbClr val="FFC000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　　　終わり（Ｈ２６．１２．２４）</a:t>
            </a:r>
            <a:r>
              <a:rPr kumimoji="1" lang="en-US" altLang="ja-JP" sz="2400" b="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/>
            </a:r>
            <a:br>
              <a:rPr kumimoji="1" lang="en-US" altLang="ja-JP" sz="2400" b="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</a:br>
            <a:endParaRPr kumimoji="1" lang="ja-JP" altLang="en-US" b="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78642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スリップストリーム">
  <a:themeElements>
    <a:clrScheme name="スリップストリーム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スリップストリーム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スリップストリーム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391</TotalTime>
  <Words>150</Words>
  <Application>Microsoft Office PowerPoint</Application>
  <PresentationFormat>画面に合わせる (4:3)</PresentationFormat>
  <Paragraphs>6</Paragraphs>
  <Slides>4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</vt:i4>
      </vt:variant>
    </vt:vector>
  </HeadingPairs>
  <TitlesOfParts>
    <vt:vector size="11" baseType="lpstr">
      <vt:lpstr>HGｺﾞｼｯｸM</vt:lpstr>
      <vt:lpstr>HG創英角ｺﾞｼｯｸUB</vt:lpstr>
      <vt:lpstr>ＭＳ Ｐゴシック</vt:lpstr>
      <vt:lpstr>Calibri</vt:lpstr>
      <vt:lpstr>Georgia</vt:lpstr>
      <vt:lpstr>Trebuchet MS</vt:lpstr>
      <vt:lpstr>スリップストリーム</vt:lpstr>
      <vt:lpstr>PowerPoint プレゼンテーション</vt:lpstr>
      <vt:lpstr>PowerPoint プレゼンテーション</vt:lpstr>
      <vt:lpstr>＊この国に必要なのは、人々を思う次代のリーダーを育てること。その道のりは長く険しいとＮＧＯスタッフは語る。私たちはCharityではなくencourageをやっている。最終的には自らの手で、と。それは荒尾にも通じるような気がした。（H26.12.23マニラ・パヤタスのゴミ山にて）</vt:lpstr>
      <vt:lpstr>車に近づいてきて物乞いをした少年たちは、その後、乗り合いタクシーに裸足のまま飛び乗った。この日はクリスマス。 　　　 　　　　終わり（Ｈ２６．１２．２４）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＊ゴミ山の現実を見て思うこと・・・パヤタスも荒尾も厳しい現実から</dc:title>
  <dc:creator>KODAMA</dc:creator>
  <cp:lastModifiedBy>府本小学校ユーザー</cp:lastModifiedBy>
  <cp:revision>27</cp:revision>
  <cp:lastPrinted>2015-02-15T01:46:16Z</cp:lastPrinted>
  <dcterms:created xsi:type="dcterms:W3CDTF">2014-12-24T11:02:44Z</dcterms:created>
  <dcterms:modified xsi:type="dcterms:W3CDTF">2019-05-29T09:09:23Z</dcterms:modified>
</cp:coreProperties>
</file>