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</p:sldIdLst>
  <p:sldSz cx="6858000" cy="9906000" type="A4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>
        <p:scale>
          <a:sx n="80" d="100"/>
          <a:sy n="80" d="100"/>
        </p:scale>
        <p:origin x="170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A7654-AF16-4C35-953D-9A630337C718}" type="datetimeFigureOut">
              <a:rPr kumimoji="1" lang="ja-JP" altLang="en-US" smtClean="0"/>
              <a:t>2021/9/9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F7792-0FF6-4298-BEA9-44A39978C66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18724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A7654-AF16-4C35-953D-9A630337C718}" type="datetimeFigureOut">
              <a:rPr kumimoji="1" lang="ja-JP" altLang="en-US" smtClean="0"/>
              <a:t>2021/9/9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F7792-0FF6-4298-BEA9-44A39978C66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82559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A7654-AF16-4C35-953D-9A630337C718}" type="datetimeFigureOut">
              <a:rPr kumimoji="1" lang="ja-JP" altLang="en-US" smtClean="0"/>
              <a:t>2021/9/9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F7792-0FF6-4298-BEA9-44A39978C66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941065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A7654-AF16-4C35-953D-9A630337C718}" type="datetimeFigureOut">
              <a:rPr kumimoji="1" lang="ja-JP" altLang="en-US" smtClean="0"/>
              <a:t>2021/9/9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F7792-0FF6-4298-BEA9-44A39978C66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576814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A7654-AF16-4C35-953D-9A630337C718}" type="datetimeFigureOut">
              <a:rPr kumimoji="1" lang="ja-JP" altLang="en-US" smtClean="0"/>
              <a:t>2021/9/9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F7792-0FF6-4298-BEA9-44A39978C66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7947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A7654-AF16-4C35-953D-9A630337C718}" type="datetimeFigureOut">
              <a:rPr kumimoji="1" lang="ja-JP" altLang="en-US" smtClean="0"/>
              <a:t>2021/9/9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F7792-0FF6-4298-BEA9-44A39978C66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929885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A7654-AF16-4C35-953D-9A630337C718}" type="datetimeFigureOut">
              <a:rPr kumimoji="1" lang="ja-JP" altLang="en-US" smtClean="0"/>
              <a:t>2021/9/9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F7792-0FF6-4298-BEA9-44A39978C66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8490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A7654-AF16-4C35-953D-9A630337C718}" type="datetimeFigureOut">
              <a:rPr kumimoji="1" lang="ja-JP" altLang="en-US" smtClean="0"/>
              <a:t>2021/9/9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F7792-0FF6-4298-BEA9-44A39978C66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287729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A7654-AF16-4C35-953D-9A630337C718}" type="datetimeFigureOut">
              <a:rPr kumimoji="1" lang="ja-JP" altLang="en-US" smtClean="0"/>
              <a:t>2021/9/9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F7792-0FF6-4298-BEA9-44A39978C66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096047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A7654-AF16-4C35-953D-9A630337C718}" type="datetimeFigureOut">
              <a:rPr kumimoji="1" lang="ja-JP" altLang="en-US" smtClean="0"/>
              <a:t>2021/9/9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F7792-0FF6-4298-BEA9-44A39978C66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696914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A7654-AF16-4C35-953D-9A630337C718}" type="datetimeFigureOut">
              <a:rPr kumimoji="1" lang="ja-JP" altLang="en-US" smtClean="0"/>
              <a:t>2021/9/9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F7792-0FF6-4298-BEA9-44A39978C66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74415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7A7654-AF16-4C35-953D-9A630337C718}" type="datetimeFigureOut">
              <a:rPr kumimoji="1" lang="ja-JP" altLang="en-US" smtClean="0"/>
              <a:t>2021/9/9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9F7792-0FF6-4298-BEA9-44A39978C66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84589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618560" y="237550"/>
            <a:ext cx="559480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20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学校のタブレットを家庭の</a:t>
            </a:r>
            <a:r>
              <a:rPr lang="en-US" altLang="ja-JP" sz="20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Wi-Fi</a:t>
            </a:r>
            <a:r>
              <a:rPr lang="ja-JP" altLang="en-US" sz="20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へ接続する方法</a:t>
            </a:r>
            <a:endParaRPr lang="ja-JP" altLang="en-US" sz="2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grpSp>
        <p:nvGrpSpPr>
          <p:cNvPr id="10" name="グループ化 9"/>
          <p:cNvGrpSpPr/>
          <p:nvPr/>
        </p:nvGrpSpPr>
        <p:grpSpPr>
          <a:xfrm>
            <a:off x="267835" y="720634"/>
            <a:ext cx="6296250" cy="4197500"/>
            <a:chOff x="267836" y="1017814"/>
            <a:chExt cx="6296250" cy="4197500"/>
          </a:xfrm>
        </p:grpSpPr>
        <p:pic>
          <p:nvPicPr>
            <p:cNvPr id="5" name="図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7836" y="1017814"/>
              <a:ext cx="6296250" cy="4197500"/>
            </a:xfrm>
            <a:prstGeom prst="rect">
              <a:avLst/>
            </a:prstGeom>
          </p:spPr>
        </p:pic>
        <p:sp>
          <p:nvSpPr>
            <p:cNvPr id="6" name="角丸四角形吹き出し 5"/>
            <p:cNvSpPr/>
            <p:nvPr/>
          </p:nvSpPr>
          <p:spPr>
            <a:xfrm>
              <a:off x="1730827" y="2367642"/>
              <a:ext cx="4425052" cy="1012372"/>
            </a:xfrm>
            <a:prstGeom prst="wedgeRoundRectCallout">
              <a:avLst>
                <a:gd name="adj1" fmla="val -59111"/>
                <a:gd name="adj2" fmla="val -22641"/>
                <a:gd name="adj3" fmla="val 1666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kumimoji="1" lang="ja-JP" altLang="en-US" dirty="0" smtClean="0">
                  <a:latin typeface="HG創英角ｺﾞｼｯｸUB" panose="020B0909000000000000" pitchFamily="49" charset="-128"/>
                  <a:ea typeface="HG創英角ｺﾞｼｯｸUB" panose="020B0909000000000000" pitchFamily="49" charset="-128"/>
                </a:rPr>
                <a:t>　</a:t>
              </a:r>
              <a:r>
                <a:rPr kumimoji="1" lang="ja-JP" altLang="en-US" b="1" dirty="0" smtClean="0">
                  <a:latin typeface="游ゴシック Medium" panose="020B0500000000000000" pitchFamily="50" charset="-128"/>
                  <a:ea typeface="游ゴシック Medium" panose="020B0500000000000000" pitchFamily="50" charset="-128"/>
                </a:rPr>
                <a:t>① 「自宅」をダブルタップ　　</a:t>
              </a:r>
              <a:endParaRPr kumimoji="1" lang="en-US" altLang="ja-JP" b="1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endParaRPr>
            </a:p>
            <a:p>
              <a:pPr algn="r"/>
              <a:r>
                <a:rPr kumimoji="1" lang="ja-JP" altLang="en-US" b="1" dirty="0" smtClean="0">
                  <a:latin typeface="游ゴシック Medium" panose="020B0500000000000000" pitchFamily="50" charset="-128"/>
                  <a:ea typeface="游ゴシック Medium" panose="020B0500000000000000" pitchFamily="50" charset="-128"/>
                </a:rPr>
                <a:t>　　　　（画面上の変化はありません）</a:t>
              </a:r>
              <a:endParaRPr kumimoji="1" lang="ja-JP" altLang="en-US" b="1" dirty="0">
                <a:latin typeface="游ゴシック Medium" panose="020B0500000000000000" pitchFamily="50" charset="-128"/>
                <a:ea typeface="游ゴシック Medium" panose="020B0500000000000000" pitchFamily="50" charset="-128"/>
              </a:endParaRPr>
            </a:p>
          </p:txBody>
        </p:sp>
        <p:sp>
          <p:nvSpPr>
            <p:cNvPr id="7" name="角丸四角形吹き出し 6"/>
            <p:cNvSpPr/>
            <p:nvPr/>
          </p:nvSpPr>
          <p:spPr>
            <a:xfrm>
              <a:off x="1730827" y="3825240"/>
              <a:ext cx="4425052" cy="920931"/>
            </a:xfrm>
            <a:prstGeom prst="wedgeRoundRectCallout">
              <a:avLst>
                <a:gd name="adj1" fmla="val 32057"/>
                <a:gd name="adj2" fmla="val 72784"/>
                <a:gd name="adj3" fmla="val 1666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kumimoji="1" lang="ja-JP" altLang="en-US" dirty="0" smtClean="0">
                  <a:latin typeface="HG創英角ｺﾞｼｯｸUB" panose="020B0909000000000000" pitchFamily="49" charset="-128"/>
                  <a:ea typeface="HG創英角ｺﾞｼｯｸUB" panose="020B0909000000000000" pitchFamily="49" charset="-128"/>
                </a:rPr>
                <a:t>　</a:t>
              </a:r>
              <a:r>
                <a:rPr kumimoji="1" lang="ja-JP" altLang="en-US" b="1" dirty="0" smtClean="0">
                  <a:latin typeface="游ゴシック Medium" panose="020B0500000000000000" pitchFamily="50" charset="-128"/>
                  <a:ea typeface="游ゴシック Medium" panose="020B0500000000000000" pitchFamily="50" charset="-128"/>
                </a:rPr>
                <a:t>② 画面右下の</a:t>
              </a:r>
              <a:endParaRPr kumimoji="1" lang="en-US" altLang="ja-JP" b="1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endParaRPr>
            </a:p>
            <a:p>
              <a:r>
                <a:rPr kumimoji="1" lang="ja-JP" altLang="en-US" b="1" dirty="0" smtClean="0">
                  <a:latin typeface="游ゴシック Medium" panose="020B0500000000000000" pitchFamily="50" charset="-128"/>
                  <a:ea typeface="游ゴシック Medium" panose="020B0500000000000000" pitchFamily="50" charset="-128"/>
                </a:rPr>
                <a:t>地球儀アイコンをタップ</a:t>
              </a:r>
              <a:endParaRPr kumimoji="1" lang="ja-JP" altLang="en-US" b="1" dirty="0">
                <a:latin typeface="游ゴシック Medium" panose="020B0500000000000000" pitchFamily="50" charset="-128"/>
                <a:ea typeface="游ゴシック Medium" panose="020B0500000000000000" pitchFamily="50" charset="-128"/>
              </a:endParaRPr>
            </a:p>
          </p:txBody>
        </p:sp>
        <p:pic>
          <p:nvPicPr>
            <p:cNvPr id="8" name="図 7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5567"/>
            <a:stretch/>
          </p:blipFill>
          <p:spPr>
            <a:xfrm>
              <a:off x="267836" y="5029200"/>
              <a:ext cx="6296250" cy="186114"/>
            </a:xfrm>
            <a:prstGeom prst="rect">
              <a:avLst/>
            </a:prstGeom>
          </p:spPr>
        </p:pic>
        <p:pic>
          <p:nvPicPr>
            <p:cNvPr id="9" name="図 8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342" t="96083" r="17671" b="763"/>
            <a:stretch/>
          </p:blipFill>
          <p:spPr>
            <a:xfrm>
              <a:off x="5280660" y="3947161"/>
              <a:ext cx="655321" cy="693420"/>
            </a:xfrm>
            <a:prstGeom prst="rect">
              <a:avLst/>
            </a:prstGeom>
          </p:spPr>
        </p:pic>
      </p:grpSp>
      <p:pic>
        <p:nvPicPr>
          <p:cNvPr id="11" name="図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45" t="33920" r="84238" b="56028"/>
          <a:stretch/>
        </p:blipFill>
        <p:spPr>
          <a:xfrm>
            <a:off x="1935480" y="2252797"/>
            <a:ext cx="678180" cy="647701"/>
          </a:xfrm>
          <a:prstGeom prst="rect">
            <a:avLst/>
          </a:prstGeom>
        </p:spPr>
      </p:pic>
      <p:sp>
        <p:nvSpPr>
          <p:cNvPr id="12" name="テキスト ボックス 11"/>
          <p:cNvSpPr txBox="1"/>
          <p:nvPr/>
        </p:nvSpPr>
        <p:spPr>
          <a:xfrm>
            <a:off x="1675859" y="872463"/>
            <a:ext cx="46863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番号順に操作してください。</a:t>
            </a:r>
            <a:endParaRPr kumimoji="1" lang="en-US" altLang="ja-JP" sz="1200" b="1" dirty="0" smtClean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r>
              <a:rPr kumimoji="1" lang="ja-JP" altLang="en-US" sz="12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キーボード上のタッチパッドと、タブレット画面のタッチパネルのどちらでも操作できます。</a:t>
            </a:r>
            <a:endParaRPr kumimoji="1" lang="en-US" altLang="ja-JP" sz="1200" dirty="0" smtClean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r>
              <a:rPr kumimoji="1" lang="ja-JP" altLang="en-US" sz="12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マウスやタッチパッドで操作する場合は「タップ」を「クリック」と読みかえてください。</a:t>
            </a:r>
            <a:endParaRPr kumimoji="1" lang="ja-JP" altLang="en-US" sz="12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pic>
        <p:nvPicPr>
          <p:cNvPr id="14" name="図 1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056" t="27422"/>
          <a:stretch/>
        </p:blipFill>
        <p:spPr>
          <a:xfrm>
            <a:off x="267835" y="6248400"/>
            <a:ext cx="1916430" cy="3318269"/>
          </a:xfrm>
          <a:prstGeom prst="rect">
            <a:avLst/>
          </a:prstGeom>
        </p:spPr>
      </p:pic>
      <p:sp>
        <p:nvSpPr>
          <p:cNvPr id="15" name="角丸四角形吹き出し 14"/>
          <p:cNvSpPr/>
          <p:nvPr/>
        </p:nvSpPr>
        <p:spPr>
          <a:xfrm>
            <a:off x="176346" y="5051485"/>
            <a:ext cx="2110837" cy="1208345"/>
          </a:xfrm>
          <a:prstGeom prst="wedgeRoundRectCallout">
            <a:avLst>
              <a:gd name="adj1" fmla="val 15615"/>
              <a:gd name="adj2" fmla="val 11916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kumimoji="1" lang="ja-JP" altLang="en-US" sz="1400" b="1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③ </a:t>
            </a:r>
            <a:r>
              <a:rPr kumimoji="1" lang="en-US" altLang="ja-JP" sz="1400" b="1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Wi-Fi</a:t>
            </a:r>
            <a:r>
              <a:rPr kumimoji="1" lang="ja-JP" altLang="en-US" sz="1400" b="1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一覧の中から、</a:t>
            </a:r>
            <a:endParaRPr kumimoji="1" lang="en-US" altLang="ja-JP" sz="1400" b="1" dirty="0" smtClean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r>
              <a:rPr kumimoji="1" lang="ja-JP" altLang="en-US" sz="1400" b="1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自宅の</a:t>
            </a:r>
            <a:r>
              <a:rPr kumimoji="1" lang="en-US" altLang="ja-JP" sz="1400" b="1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Wi-Fi</a:t>
            </a:r>
            <a:r>
              <a:rPr kumimoji="1" lang="ja-JP" altLang="en-US" sz="1400" b="1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を選択し、</a:t>
            </a:r>
            <a:endParaRPr kumimoji="1" lang="en-US" altLang="ja-JP" sz="1400" b="1" dirty="0" smtClean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r>
              <a:rPr kumimoji="1" lang="ja-JP" altLang="en-US" sz="1400" b="1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「接続」をタップ</a:t>
            </a:r>
            <a:endParaRPr kumimoji="1" lang="ja-JP" altLang="en-US" sz="1400" b="1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pic>
        <p:nvPicPr>
          <p:cNvPr id="16" name="図 1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206" t="26928"/>
          <a:stretch/>
        </p:blipFill>
        <p:spPr>
          <a:xfrm>
            <a:off x="2468632" y="6237121"/>
            <a:ext cx="1906086" cy="3340825"/>
          </a:xfrm>
          <a:prstGeom prst="rect">
            <a:avLst/>
          </a:prstGeom>
        </p:spPr>
      </p:pic>
      <p:sp>
        <p:nvSpPr>
          <p:cNvPr id="17" name="角丸四角形吹き出し 16"/>
          <p:cNvSpPr/>
          <p:nvPr/>
        </p:nvSpPr>
        <p:spPr>
          <a:xfrm>
            <a:off x="2350120" y="5051485"/>
            <a:ext cx="2148791" cy="1714499"/>
          </a:xfrm>
          <a:prstGeom prst="wedgeRoundRectCallout">
            <a:avLst>
              <a:gd name="adj1" fmla="val 14349"/>
              <a:gd name="adj2" fmla="val 7472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kumimoji="1" lang="ja-JP" altLang="en-US" sz="1400" b="1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④ 自宅の</a:t>
            </a:r>
            <a:r>
              <a:rPr kumimoji="1" lang="en-US" altLang="ja-JP" sz="1400" b="1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Wi-Fi</a:t>
            </a:r>
            <a:r>
              <a:rPr kumimoji="1" lang="ja-JP" altLang="en-US" sz="1400" b="1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の</a:t>
            </a:r>
            <a:endParaRPr kumimoji="1" lang="en-US" altLang="ja-JP" sz="1400" b="1" dirty="0" smtClean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r>
              <a:rPr kumimoji="1" lang="ja-JP" altLang="en-US" sz="1400" b="1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セキュリティ　キー</a:t>
            </a:r>
            <a:endParaRPr kumimoji="1" lang="en-US" altLang="ja-JP" sz="1400" b="1" dirty="0" smtClean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r>
              <a:rPr kumimoji="1" lang="ja-JP" altLang="en-US" sz="1100" b="1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（パスワード、パスコード）</a:t>
            </a:r>
            <a:endParaRPr kumimoji="1" lang="en-US" altLang="ja-JP" sz="1100" b="1" dirty="0" smtClean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r>
              <a:rPr kumimoji="1" lang="ja-JP" altLang="en-US" sz="1400" b="1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を入力し、「次へ」をタップ</a:t>
            </a:r>
            <a:endParaRPr kumimoji="1" lang="en-US" altLang="ja-JP" sz="1400" b="1" dirty="0" smtClean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pic>
        <p:nvPicPr>
          <p:cNvPr id="18" name="図 17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222" t="27167"/>
          <a:stretch/>
        </p:blipFill>
        <p:spPr>
          <a:xfrm>
            <a:off x="4659085" y="6225844"/>
            <a:ext cx="1905000" cy="3329940"/>
          </a:xfrm>
          <a:prstGeom prst="rect">
            <a:avLst/>
          </a:prstGeom>
        </p:spPr>
      </p:pic>
      <p:sp>
        <p:nvSpPr>
          <p:cNvPr id="19" name="角丸四角形吹き出し 18"/>
          <p:cNvSpPr/>
          <p:nvPr/>
        </p:nvSpPr>
        <p:spPr>
          <a:xfrm>
            <a:off x="4561848" y="5042262"/>
            <a:ext cx="2148791" cy="1723722"/>
          </a:xfrm>
          <a:prstGeom prst="wedgeRoundRectCallout">
            <a:avLst>
              <a:gd name="adj1" fmla="val 14349"/>
              <a:gd name="adj2" fmla="val 7472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kumimoji="1" lang="ja-JP" altLang="en-US" sz="1400" b="1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⑤ 「いいえ」をタップ</a:t>
            </a:r>
            <a:endParaRPr kumimoji="1" lang="en-US" altLang="ja-JP" sz="1400" b="1" dirty="0" smtClean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endParaRPr kumimoji="1" lang="en-US" altLang="ja-JP" sz="1000" b="1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r>
              <a:rPr kumimoji="1" lang="ja-JP" altLang="en-US" sz="10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「はい」をタップしても</a:t>
            </a:r>
            <a:endParaRPr kumimoji="1" lang="en-US" altLang="ja-JP" sz="1000" dirty="0" smtClean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r>
              <a:rPr kumimoji="1" lang="ja-JP" altLang="en-US" sz="10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問題はありません</a:t>
            </a:r>
            <a:endParaRPr kumimoji="1" lang="en-US" altLang="ja-JP" sz="1000" dirty="0" smtClean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20" name="右矢印 19"/>
          <p:cNvSpPr/>
          <p:nvPr/>
        </p:nvSpPr>
        <p:spPr>
          <a:xfrm>
            <a:off x="3644134" y="8354787"/>
            <a:ext cx="3066505" cy="1371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b="1" dirty="0" smtClean="0"/>
              <a:t>⑥ 裏面の「接続確認」へ</a:t>
            </a:r>
            <a:endParaRPr kumimoji="1" lang="en-US" altLang="ja-JP" sz="1600" b="1" dirty="0" smtClean="0"/>
          </a:p>
          <a:p>
            <a:pPr algn="ctr"/>
            <a:r>
              <a:rPr kumimoji="1" lang="ja-JP" altLang="en-US" sz="1600" b="1" dirty="0" smtClean="0"/>
              <a:t>進んでください</a:t>
            </a:r>
            <a:endParaRPr kumimoji="1" lang="ja-JP" altLang="en-US" sz="1600" b="1" dirty="0"/>
          </a:p>
        </p:txBody>
      </p:sp>
      <p:sp>
        <p:nvSpPr>
          <p:cNvPr id="21" name="楕円 20"/>
          <p:cNvSpPr/>
          <p:nvPr/>
        </p:nvSpPr>
        <p:spPr>
          <a:xfrm>
            <a:off x="1379220" y="7456745"/>
            <a:ext cx="701040" cy="368995"/>
          </a:xfrm>
          <a:prstGeom prst="ellipse">
            <a:avLst/>
          </a:prstGeom>
          <a:noFill/>
          <a:ln w="571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楕円 21"/>
          <p:cNvSpPr/>
          <p:nvPr/>
        </p:nvSpPr>
        <p:spPr>
          <a:xfrm>
            <a:off x="2723475" y="7618472"/>
            <a:ext cx="701040" cy="368995"/>
          </a:xfrm>
          <a:prstGeom prst="ellipse">
            <a:avLst/>
          </a:prstGeom>
          <a:noFill/>
          <a:ln w="571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楕円 22"/>
          <p:cNvSpPr/>
          <p:nvPr/>
        </p:nvSpPr>
        <p:spPr>
          <a:xfrm>
            <a:off x="5730239" y="7907533"/>
            <a:ext cx="701040" cy="368995"/>
          </a:xfrm>
          <a:prstGeom prst="ellipse">
            <a:avLst/>
          </a:prstGeom>
          <a:noFill/>
          <a:ln w="571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楕円 23"/>
          <p:cNvSpPr/>
          <p:nvPr/>
        </p:nvSpPr>
        <p:spPr>
          <a:xfrm>
            <a:off x="678180" y="2042478"/>
            <a:ext cx="701040" cy="627017"/>
          </a:xfrm>
          <a:prstGeom prst="ellipse">
            <a:avLst/>
          </a:prstGeom>
          <a:noFill/>
          <a:ln w="571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楕円 24"/>
          <p:cNvSpPr/>
          <p:nvPr/>
        </p:nvSpPr>
        <p:spPr>
          <a:xfrm>
            <a:off x="5189219" y="4663822"/>
            <a:ext cx="381000" cy="300747"/>
          </a:xfrm>
          <a:prstGeom prst="ellipse">
            <a:avLst/>
          </a:prstGeom>
          <a:noFill/>
          <a:ln w="571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40516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492059" y="146110"/>
            <a:ext cx="194636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20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接続確認の方法</a:t>
            </a:r>
            <a:endParaRPr lang="ja-JP" altLang="en-US" sz="2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222" b="51667"/>
          <a:stretch/>
        </p:blipFill>
        <p:spPr>
          <a:xfrm>
            <a:off x="297180" y="678180"/>
            <a:ext cx="1356360" cy="2209800"/>
          </a:xfrm>
          <a:prstGeom prst="rect">
            <a:avLst/>
          </a:prstGeom>
        </p:spPr>
      </p:pic>
      <p:sp>
        <p:nvSpPr>
          <p:cNvPr id="6" name="楕円 5"/>
          <p:cNvSpPr/>
          <p:nvPr/>
        </p:nvSpPr>
        <p:spPr>
          <a:xfrm>
            <a:off x="213360" y="2156778"/>
            <a:ext cx="701040" cy="627017"/>
          </a:xfrm>
          <a:prstGeom prst="ellipse">
            <a:avLst/>
          </a:prstGeom>
          <a:noFill/>
          <a:ln w="571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角丸四角形吹き出し 6"/>
          <p:cNvSpPr/>
          <p:nvPr/>
        </p:nvSpPr>
        <p:spPr>
          <a:xfrm>
            <a:off x="213360" y="678180"/>
            <a:ext cx="3409381" cy="342900"/>
          </a:xfrm>
          <a:prstGeom prst="wedgeRoundRectCallout">
            <a:avLst>
              <a:gd name="adj1" fmla="val -29351"/>
              <a:gd name="adj2" fmla="val 28072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kumimoji="1" lang="ja-JP" altLang="en-US" sz="1400" b="1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⑥ </a:t>
            </a:r>
            <a:r>
              <a:rPr kumimoji="1" lang="ja-JP" altLang="en-US" sz="1400" b="1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 </a:t>
            </a:r>
            <a:r>
              <a:rPr kumimoji="1" lang="ja-JP" altLang="en-US" sz="1400" b="1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「</a:t>
            </a:r>
            <a:r>
              <a:rPr kumimoji="1" lang="en-US" altLang="ja-JP" sz="1400" b="1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Internet Explorer</a:t>
            </a:r>
            <a:r>
              <a:rPr kumimoji="1" lang="ja-JP" altLang="en-US" sz="1400" b="1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」をダブルタップ</a:t>
            </a:r>
            <a:endParaRPr kumimoji="1" lang="en-US" altLang="ja-JP" sz="1000" dirty="0" smtClean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8961" y="678180"/>
            <a:ext cx="2686050" cy="1790700"/>
          </a:xfrm>
          <a:prstGeom prst="rect">
            <a:avLst/>
          </a:prstGeom>
        </p:spPr>
      </p:pic>
      <p:sp>
        <p:nvSpPr>
          <p:cNvPr id="9" name="角丸四角形 8"/>
          <p:cNvSpPr/>
          <p:nvPr/>
        </p:nvSpPr>
        <p:spPr>
          <a:xfrm>
            <a:off x="3124200" y="2156778"/>
            <a:ext cx="3619500" cy="53550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400" dirty="0" smtClean="0">
                <a:latin typeface="+mn-ea"/>
              </a:rPr>
              <a:t>Yahoo! JAPAN</a:t>
            </a:r>
            <a:r>
              <a:rPr kumimoji="1" lang="ja-JP" altLang="en-US" sz="1400" dirty="0" smtClean="0">
                <a:latin typeface="+mn-ea"/>
              </a:rPr>
              <a:t>が表示されたら</a:t>
            </a:r>
            <a:r>
              <a:rPr kumimoji="1" lang="en-US" altLang="ja-JP" sz="1400" dirty="0" smtClean="0">
                <a:latin typeface="+mn-ea"/>
              </a:rPr>
              <a:t>OK</a:t>
            </a:r>
            <a:r>
              <a:rPr kumimoji="1" lang="ja-JP" altLang="en-US" sz="1400" dirty="0" smtClean="0">
                <a:latin typeface="+mn-ea"/>
              </a:rPr>
              <a:t>です。</a:t>
            </a:r>
            <a:endParaRPr kumimoji="1" lang="en-US" altLang="ja-JP" sz="1400" dirty="0" smtClean="0">
              <a:latin typeface="+mn-ea"/>
            </a:endParaRPr>
          </a:p>
          <a:p>
            <a:pPr algn="ctr"/>
            <a:r>
              <a:rPr kumimoji="1" lang="ja-JP" altLang="en-US" sz="1400" dirty="0" smtClean="0">
                <a:latin typeface="+mn-ea"/>
              </a:rPr>
              <a:t>ご確認ありがとうございました。</a:t>
            </a:r>
            <a:endParaRPr kumimoji="1" lang="ja-JP" altLang="en-US" sz="14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148653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188</TotalTime>
  <Words>175</Words>
  <Application>Microsoft Office PowerPoint</Application>
  <PresentationFormat>A4 210 x 297 mm</PresentationFormat>
  <Paragraphs>25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10" baseType="lpstr">
      <vt:lpstr>HG創英角ｺﾞｼｯｸUB</vt:lpstr>
      <vt:lpstr>游ゴシック</vt:lpstr>
      <vt:lpstr>游ゴシック Light</vt:lpstr>
      <vt:lpstr>游ゴシック Medium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龍ヶ岳小学校・先生</dc:creator>
  <cp:lastModifiedBy>阿村小学校・先生</cp:lastModifiedBy>
  <cp:revision>11</cp:revision>
  <cp:lastPrinted>2021-09-09T04:34:04Z</cp:lastPrinted>
  <dcterms:created xsi:type="dcterms:W3CDTF">2021-07-01T04:10:49Z</dcterms:created>
  <dcterms:modified xsi:type="dcterms:W3CDTF">2021-09-09T04:34:06Z</dcterms:modified>
</cp:coreProperties>
</file>